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o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11" Type="http://schemas.openxmlformats.org/officeDocument/2006/relationships/slide" Target="slides/slide6.xml"/><Relationship Id="rId22" Type="http://schemas.openxmlformats.org/officeDocument/2006/relationships/font" Target="fonts/No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No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c63248d5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c63248d5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63248d5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63248d5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c63248d5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c63248d5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63248d5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c63248d5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7d32514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7d32514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c63248d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c63248d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63248d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c63248d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c63248d5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c63248d5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c7d3251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c7d3251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63248d5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63248d5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63248d5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c63248d5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c7d3251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c7d3251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2" y="4822049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84321" y="3941321"/>
            <a:ext cx="3618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rgbClr val="FF9E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03699" y="1041913"/>
            <a:ext cx="54954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300"/>
              <a:buFont typeface="Gulimche"/>
              <a:buNone/>
              <a:defRPr sz="4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1" y="4875628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2" y="4875628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875628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ECBE"/>
              </a:buClr>
              <a:buSzPts val="3000"/>
              <a:buFont typeface="Calibri"/>
              <a:buNone/>
              <a:defRPr b="1" sz="3000">
                <a:solidFill>
                  <a:srgbClr val="FEEC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1" y="1113926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2" y="4822049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4318058" y="955075"/>
            <a:ext cx="4236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E151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2" y="4822049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2" y="4822049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1" y="1113927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1" y="4875628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2" y="4875628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1" y="4875628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7325" lIns="74675" spcFirstLastPara="1" rIns="74675" wrap="square" tIns="373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>
            <a:lvl1pPr indent="-355600" lvl="0" marL="457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indent="-323850" lvl="1" marL="9144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indent="-323850" lvl="2" marL="1371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36550" lvl="5" marL="274320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1" y="14270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1" y="796516"/>
            <a:ext cx="8229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2" y="4822049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822049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urworldindata.org/air-pollution-does-it-get-worse-before-it-gets-better" TargetMode="External"/><Relationship Id="rId4" Type="http://schemas.openxmlformats.org/officeDocument/2006/relationships/hyperlink" Target="https://www.airqualityontario.com/history/" TargetMode="External"/><Relationship Id="rId5" Type="http://schemas.openxmlformats.org/officeDocument/2006/relationships/hyperlink" Target="https://aqicn.org/data-platform/registe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291750" y="243551"/>
            <a:ext cx="5769900" cy="18318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Climate Pollution Meter: Tracking Environmental Impact</a:t>
            </a:r>
            <a:endParaRPr sz="2500"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706601" y="3870674"/>
            <a:ext cx="1295700" cy="9318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Group 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4075" y="1021950"/>
            <a:ext cx="8513400" cy="33603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/>
              <a:t>There are 4 main component of this project which will work </a:t>
            </a:r>
            <a:r>
              <a:rPr lang="en" sz="2000"/>
              <a:t>simultaneously</a:t>
            </a:r>
            <a:r>
              <a:rPr lang="en" sz="2000"/>
              <a:t> with each other.</a:t>
            </a:r>
            <a:endParaRPr sz="2000"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- Data Collection team will work on collecting data from various websites &amp; will try to scrape them.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- After collecting the data, data cleaning team will focus on removing null &amp; missing values along with the removal of unnecessary data which is of no use.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 &amp; Configuration - Now as the cleared data is obtained, the team will look for building the model on the data with the help of machine learning algorithm.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Storing &amp; Front End - Finally the front end department will work on the storing of data provided by the model into the dashboard.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PROJECT WEBPAGE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100" y="1395901"/>
            <a:ext cx="6968074" cy="33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1" y="1113926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https://ourworldindata.org/air-pollution-does-it-get-worse-before-it-gets-better</a:t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https://www.airqualityontario.com/history/</a:t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https://aqicn.org/data-platform/register/</a:t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4318058" y="955075"/>
            <a:ext cx="4236300" cy="17412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1" y="1113927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/>
          <a:p>
            <a:pPr indent="-381000" lvl="0" marL="457200" rtl="0" algn="just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Team Members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Pollution(Introduction)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Why Air Pollution?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Importance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Future Possibilities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Collected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Wireframes</a:t>
            </a:r>
            <a:endParaRPr sz="2400"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1" y="1113926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Vivek Sharma - 500225198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Divya Hanspal - 500225305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Jonathan Fred Braganza - 500223773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Ajit Atul Kulkarni - 500223502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Nabila Mansoor - 500223650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Ashtami Vijayan Pillai - 500224260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Rutvik Trivedi - 500223490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Vihar Parekh - 500210512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Jasdeep Kaur Gill - 500224259</a:t>
            </a:r>
            <a:endParaRPr sz="2200"/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Vishruti Avlani - 500224491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1" y="1113926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Pollution is occured when some harmful substance get into the environment through air, water, land, etc. which are unhealthy or unsafe for living beings &amp; can disturb the natural balance.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Mainly, there are 3 kinds of pollution including Air Pollution, Water Pollution &amp; Soil Pollution.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this project, we will be focusing on Air Pollution by taking pollutant concentration into account &amp; will build a Pollution Meter.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Air Pollution??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1" y="1113926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we can see that over the years, the </a:t>
            </a:r>
            <a:r>
              <a:rPr lang="en" sz="2200"/>
              <a:t>concentration of SO2 has increased over the year which is responsible for air pollution.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Due to this, our environment is affected and leads to global warming.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control these kind of mishap, we have to work towards the way to reduce these emissions.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that, one of the way is to alert government about the problem so that they can make necessary steps in this path.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" y="1226725"/>
            <a:ext cx="8229599" cy="35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94225" y="1113925"/>
            <a:ext cx="83925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this project, we will focus on the air pollution data obtained from 6 cities of Ontario Province including </a:t>
            </a:r>
            <a:r>
              <a:rPr i="1" lang="en" sz="2200"/>
              <a:t>Toronto- Downtown, </a:t>
            </a:r>
            <a:r>
              <a:rPr i="1" lang="en" sz="2200"/>
              <a:t>Mississauga</a:t>
            </a:r>
            <a:r>
              <a:rPr i="1" lang="en" sz="2200"/>
              <a:t>, </a:t>
            </a:r>
            <a:r>
              <a:rPr lang="en" sz="2200"/>
              <a:t>Brampton </a:t>
            </a:r>
            <a:r>
              <a:rPr i="1" lang="en" sz="2200"/>
              <a:t>&amp; </a:t>
            </a:r>
            <a:r>
              <a:rPr lang="en" sz="2200"/>
              <a:t>Toronto- West, Toronto- East, Toronto- North</a:t>
            </a:r>
            <a:r>
              <a:rPr i="1" lang="en" sz="2200"/>
              <a:t>. 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will look into daily data of various pollutants concentration in air.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are multiple pollutants responsible for air pollution. Each one of them is harmful for the nature if we’ll not take proper care of it.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 of the pollutants are </a:t>
            </a:r>
            <a:r>
              <a:rPr i="1" lang="en" sz="2200"/>
              <a:t>Sulphur Dioxide, Nitrogen Oxides, Carbon Monoxide, Ground Level Ozone and Fine Particulate Matter(PM2.5)</a:t>
            </a:r>
            <a:r>
              <a:rPr lang="en" sz="2200"/>
              <a:t>.</a:t>
            </a:r>
            <a:endParaRPr sz="2200"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</p:spPr>
        <p:txBody>
          <a:bodyPr anchorCtr="0" anchor="ctr" bIns="37325" lIns="74675" spcFirstLastPara="1" rIns="74675" wrap="square" tIns="37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13351" y="1102701"/>
            <a:ext cx="8229600" cy="3617700"/>
          </a:xfrm>
          <a:prstGeom prst="rect">
            <a:avLst/>
          </a:prstGeom>
        </p:spPr>
        <p:txBody>
          <a:bodyPr anchorCtr="0" anchor="t" bIns="37325" lIns="74675" spcFirstLastPara="1" rIns="74675" wrap="square" tIns="37325">
            <a:norm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first &amp; foremost step for this project is to collect relevant data which can help in the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taken the data from government website of Ontario which provide data on Air Quality Index &amp; Air Pollution.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will work on historical data as well as live data to make the project useful for the government to take required steps to focus on pollutants &amp; pollution.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938"/>
            <a:ext cx="8839200" cy="43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951050" y="98925"/>
            <a:ext cx="52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https://aqicn.org/data-platform/register/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