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15adf2a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15adf2a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15adf2a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15adf2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115adf2a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115adf2a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115adf2a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115adf2a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115adf2a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115adf2a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115adf2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115adf2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115adf2a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115adf2a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115adf2a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115adf2a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7400" y="1578400"/>
            <a:ext cx="61266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Topic C: Radiation Tracking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17400" y="2395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Group: A9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Data Generation: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data volume and velocity.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continuous monitoring of human activities, locations, health states, and communication patterns.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networks generate continuous data streams from various locations.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2100"/>
              </a:spcBef>
              <a:spcAft>
                <a:spcPts val="0"/>
              </a:spcAft>
              <a:buSzPts val="1018"/>
              <a:buNone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210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data volume requires significant processing.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velocity necessitates near real-time processing to avoid outdated data.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21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21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Project Objectives: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AutoNum type="arabicPeriod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 and use a stream processing framework for large sensor data. 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AutoNum type="arabicPeriod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Safecast Radiation Measurements dataset (25.8 GB, millions of readings worldwide). Data includes radiation measurements in counts per minute (CPM), location (latitude, longitude), and time.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AutoNum type="arabicPeriod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Populate a world map with Safecast dataset information.</a:t>
            </a:r>
            <a:endParaRPr sz="16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AutoNum type="arabicPeriod"/>
            </a:pPr>
            <a:r>
              <a:rPr lang="en-GB" sz="16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data operations: summarizing data, generating alerts for high radiation, and indicating radiation levels with colors.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Technical Tools used: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603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Python v3.12.0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Apache Kafka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Apache Flink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MapView**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Google Cloud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Dataset: SafeCast Radiation Measurements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Architecture: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992613"/>
            <a:ext cx="8336399" cy="315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Tasks done until now: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Set up and configured Apache Kafka.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Implemented the data provider as a producer for Apache Kafka.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This data provider retrieves the radiation and location information from the Safecast dataset, and submits it to Kafka topic created.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Data is submitted keeping timestamps intact.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Submission speed is made configurable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Implemented a Kafka consumer to verify the producer progress.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Tasks to be done: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 Apache Flink as a data stream processor as an intermediate step between Producer and Consumer (Map).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 different processing such as handling of missing values,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timestamp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adjustments, etc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 a user friendly web-based GUI featuring the map and configuration means.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Implement an additional database to store all the processed data, for future references and applications.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Deploy the data through the GUI and populate a world map with radiation data, enabling different features in the map.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Choosing the right processing techniques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Using the best possible GUI for populating the map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Integrating Apache Flink with Kafka Producer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052550" y="218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