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Proxima Nova"/>
      <p:regular r:id="rId11"/>
      <p:bold r:id="rId12"/>
      <p:italic r:id="rId13"/>
      <p:boldItalic r:id="rId14"/>
    </p:embeddedFont>
    <p:embeddedFont>
      <p:font typeface="Nunito"/>
      <p:regular r:id="rId15"/>
      <p:bold r:id="rId16"/>
      <p:italic r:id="rId17"/>
      <p:boldItalic r:id="rId18"/>
    </p:embeddedFont>
    <p:embeddedFont>
      <p:font typeface="Roboto Condense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22" Type="http://schemas.openxmlformats.org/officeDocument/2006/relationships/font" Target="fonts/RobotoCondensed-boldItalic.fntdata"/><Relationship Id="rId21" Type="http://schemas.openxmlformats.org/officeDocument/2006/relationships/font" Target="fonts/RobotoCondense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roximaNova-regular.fntdata"/><Relationship Id="rId10" Type="http://schemas.openxmlformats.org/officeDocument/2006/relationships/slide" Target="slides/slide6.xml"/><Relationship Id="rId13" Type="http://schemas.openxmlformats.org/officeDocument/2006/relationships/font" Target="fonts/ProximaNova-italic.fntdata"/><Relationship Id="rId12" Type="http://schemas.openxmlformats.org/officeDocument/2006/relationships/font" Target="fonts/ProximaNova-bold.fntdata"/><Relationship Id="rId15" Type="http://schemas.openxmlformats.org/officeDocument/2006/relationships/font" Target="fonts/Nunito-regular.fntdata"/><Relationship Id="rId14" Type="http://schemas.openxmlformats.org/officeDocument/2006/relationships/font" Target="fonts/ProximaNova-boldItalic.fntdata"/><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RobotoCondensed-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9792cde5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9792cde5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b8a33395f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b8a33395f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cdf47d6f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cdf47d6f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738823ea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738823ea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738823ea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738823ea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41825" y="730100"/>
            <a:ext cx="3545100" cy="2781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200"/>
              <a:buNone/>
              <a:defRPr b="1" sz="5900">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41825" y="3405725"/>
            <a:ext cx="3545100" cy="85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400">
                <a:latin typeface="Proxima Nova"/>
                <a:ea typeface="Proxima Nova"/>
                <a:cs typeface="Proxima Nova"/>
                <a:sym typeface="Proxima Nov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rot="1392142">
            <a:off x="-260118" y="-419475"/>
            <a:ext cx="1196254" cy="103470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686626">
            <a:off x="5468930" y="226903"/>
            <a:ext cx="1032731" cy="93447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3232288">
            <a:off x="8295937" y="466811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634199">
            <a:off x="428409" y="4706302"/>
            <a:ext cx="956734" cy="865235"/>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11"/>
          <p:cNvSpPr/>
          <p:nvPr/>
        </p:nvSpPr>
        <p:spPr>
          <a:xfrm rot="3232288">
            <a:off x="7000437" y="416049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3232224">
            <a:off x="7677258" y="-445946"/>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4613863">
            <a:off x="-434818" y="891048"/>
            <a:ext cx="1124884" cy="101746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txBox="1"/>
          <p:nvPr>
            <p:ph hasCustomPrompt="1" type="title"/>
          </p:nvPr>
        </p:nvSpPr>
        <p:spPr>
          <a:xfrm>
            <a:off x="713225" y="1510425"/>
            <a:ext cx="7717500" cy="17658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b="1" sz="9600">
                <a:latin typeface="Roboto Condensed"/>
                <a:ea typeface="Roboto Condensed"/>
                <a:cs typeface="Roboto Condensed"/>
                <a:sym typeface="Roboto Condense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8" name="Google Shape;78;p11"/>
          <p:cNvSpPr txBox="1"/>
          <p:nvPr>
            <p:ph idx="1" type="subTitle"/>
          </p:nvPr>
        </p:nvSpPr>
        <p:spPr>
          <a:xfrm>
            <a:off x="713250" y="3795600"/>
            <a:ext cx="7717500" cy="722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Nunito"/>
              <a:buNone/>
              <a:defRPr>
                <a:latin typeface="Nunito"/>
                <a:ea typeface="Nunito"/>
                <a:cs typeface="Nunito"/>
                <a:sym typeface="Nunito"/>
              </a:defRPr>
            </a:lvl1pPr>
            <a:lvl2pPr lvl="1" algn="ctr">
              <a:spcBef>
                <a:spcPts val="0"/>
              </a:spcBef>
              <a:spcAft>
                <a:spcPts val="0"/>
              </a:spcAft>
              <a:buSzPts val="1400"/>
              <a:buFont typeface="Nunito"/>
              <a:buNone/>
              <a:defRPr>
                <a:latin typeface="Nunito"/>
                <a:ea typeface="Nunito"/>
                <a:cs typeface="Nunito"/>
                <a:sym typeface="Nunito"/>
              </a:defRPr>
            </a:lvl2pPr>
            <a:lvl3pPr lvl="2" algn="ctr">
              <a:spcBef>
                <a:spcPts val="0"/>
              </a:spcBef>
              <a:spcAft>
                <a:spcPts val="0"/>
              </a:spcAft>
              <a:buSzPts val="1400"/>
              <a:buFont typeface="Nunito"/>
              <a:buNone/>
              <a:defRPr>
                <a:latin typeface="Nunito"/>
                <a:ea typeface="Nunito"/>
                <a:cs typeface="Nunito"/>
                <a:sym typeface="Nunito"/>
              </a:defRPr>
            </a:lvl3pPr>
            <a:lvl4pPr lvl="3" algn="ctr">
              <a:spcBef>
                <a:spcPts val="0"/>
              </a:spcBef>
              <a:spcAft>
                <a:spcPts val="0"/>
              </a:spcAft>
              <a:buSzPts val="1400"/>
              <a:buFont typeface="Nunito"/>
              <a:buNone/>
              <a:defRPr>
                <a:latin typeface="Nunito"/>
                <a:ea typeface="Nunito"/>
                <a:cs typeface="Nunito"/>
                <a:sym typeface="Nunito"/>
              </a:defRPr>
            </a:lvl4pPr>
            <a:lvl5pPr lvl="4" algn="ctr">
              <a:spcBef>
                <a:spcPts val="0"/>
              </a:spcBef>
              <a:spcAft>
                <a:spcPts val="0"/>
              </a:spcAft>
              <a:buSzPts val="1400"/>
              <a:buFont typeface="Nunito"/>
              <a:buNone/>
              <a:defRPr>
                <a:latin typeface="Nunito"/>
                <a:ea typeface="Nunito"/>
                <a:cs typeface="Nunito"/>
                <a:sym typeface="Nunito"/>
              </a:defRPr>
            </a:lvl5pPr>
            <a:lvl6pPr lvl="5" algn="ctr">
              <a:spcBef>
                <a:spcPts val="0"/>
              </a:spcBef>
              <a:spcAft>
                <a:spcPts val="0"/>
              </a:spcAft>
              <a:buSzPts val="1400"/>
              <a:buFont typeface="Nunito"/>
              <a:buNone/>
              <a:defRPr>
                <a:latin typeface="Nunito"/>
                <a:ea typeface="Nunito"/>
                <a:cs typeface="Nunito"/>
                <a:sym typeface="Nunito"/>
              </a:defRPr>
            </a:lvl6pPr>
            <a:lvl7pPr lvl="6" algn="ctr">
              <a:spcBef>
                <a:spcPts val="0"/>
              </a:spcBef>
              <a:spcAft>
                <a:spcPts val="0"/>
              </a:spcAft>
              <a:buSzPts val="1400"/>
              <a:buFont typeface="Nunito"/>
              <a:buNone/>
              <a:defRPr>
                <a:latin typeface="Nunito"/>
                <a:ea typeface="Nunito"/>
                <a:cs typeface="Nunito"/>
                <a:sym typeface="Nunito"/>
              </a:defRPr>
            </a:lvl7pPr>
            <a:lvl8pPr lvl="7" algn="ctr">
              <a:spcBef>
                <a:spcPts val="0"/>
              </a:spcBef>
              <a:spcAft>
                <a:spcPts val="0"/>
              </a:spcAft>
              <a:buSzPts val="1400"/>
              <a:buFont typeface="Nunito"/>
              <a:buNone/>
              <a:defRPr>
                <a:latin typeface="Nunito"/>
                <a:ea typeface="Nunito"/>
                <a:cs typeface="Nunito"/>
                <a:sym typeface="Nunito"/>
              </a:defRPr>
            </a:lvl8pPr>
            <a:lvl9pPr lvl="8" algn="ctr">
              <a:spcBef>
                <a:spcPts val="0"/>
              </a:spcBef>
              <a:spcAft>
                <a:spcPts val="0"/>
              </a:spcAft>
              <a:buSzPts val="1400"/>
              <a:buFont typeface="Nunito"/>
              <a:buNone/>
              <a:defRPr>
                <a:latin typeface="Nunito"/>
                <a:ea typeface="Nunito"/>
                <a:cs typeface="Nunito"/>
                <a:sym typeface="Nuni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9" name="Shape 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
    <p:spTree>
      <p:nvGrpSpPr>
        <p:cNvPr id="80" name="Shape 80"/>
        <p:cNvGrpSpPr/>
        <p:nvPr/>
      </p:nvGrpSpPr>
      <p:grpSpPr>
        <a:xfrm>
          <a:off x="0" y="0"/>
          <a:ext cx="0" cy="0"/>
          <a:chOff x="0" y="0"/>
          <a:chExt cx="0" cy="0"/>
        </a:xfrm>
      </p:grpSpPr>
      <p:sp>
        <p:nvSpPr>
          <p:cNvPr id="81" name="Google Shape;81;p13"/>
          <p:cNvSpPr/>
          <p:nvPr/>
        </p:nvSpPr>
        <p:spPr>
          <a:xfrm rot="-1926938">
            <a:off x="4733610" y="-700753"/>
            <a:ext cx="1553525" cy="1405942"/>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rot="-469192">
            <a:off x="442232" y="34477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rot="2469589">
            <a:off x="8448777" y="121092"/>
            <a:ext cx="557462" cy="50451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2700000">
            <a:off x="6896979" y="3826488"/>
            <a:ext cx="1000839" cy="90538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txBox="1"/>
          <p:nvPr>
            <p:ph type="title"/>
          </p:nvPr>
        </p:nvSpPr>
        <p:spPr>
          <a:xfrm>
            <a:off x="3416850" y="3583125"/>
            <a:ext cx="4362000" cy="76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86" name="Google Shape;86;p13"/>
          <p:cNvSpPr txBox="1"/>
          <p:nvPr>
            <p:ph idx="1" type="subTitle"/>
          </p:nvPr>
        </p:nvSpPr>
        <p:spPr>
          <a:xfrm>
            <a:off x="3399800" y="1653150"/>
            <a:ext cx="4362000" cy="1402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400"/>
              <a:buFont typeface="Proxima Nova"/>
              <a:buNone/>
              <a:defRPr sz="2400">
                <a:solidFill>
                  <a:schemeClr val="dk1"/>
                </a:solidFill>
                <a:latin typeface="Nunito"/>
                <a:ea typeface="Nunito"/>
                <a:cs typeface="Nunito"/>
                <a:sym typeface="Nunito"/>
              </a:defRPr>
            </a:lvl1pPr>
            <a:lvl2pPr lvl="1"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87" name="Shape 87"/>
        <p:cNvGrpSpPr/>
        <p:nvPr/>
      </p:nvGrpSpPr>
      <p:grpSpPr>
        <a:xfrm>
          <a:off x="0" y="0"/>
          <a:ext cx="0" cy="0"/>
          <a:chOff x="0" y="0"/>
          <a:chExt cx="0" cy="0"/>
        </a:xfrm>
      </p:grpSpPr>
      <p:sp>
        <p:nvSpPr>
          <p:cNvPr id="88" name="Google Shape;88;p14"/>
          <p:cNvSpPr/>
          <p:nvPr/>
        </p:nvSpPr>
        <p:spPr>
          <a:xfrm rot="3670804">
            <a:off x="8214727" y="1875292"/>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rot="2697248">
            <a:off x="-450462" y="-100294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468609">
            <a:off x="420710" y="4219641"/>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a:off x="713225" y="539500"/>
            <a:ext cx="7717500" cy="643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9pPr>
          </a:lstStyle>
          <a:p/>
        </p:txBody>
      </p:sp>
      <p:sp>
        <p:nvSpPr>
          <p:cNvPr id="92" name="Google Shape;92;p14"/>
          <p:cNvSpPr txBox="1"/>
          <p:nvPr>
            <p:ph idx="1" type="subTitle"/>
          </p:nvPr>
        </p:nvSpPr>
        <p:spPr>
          <a:xfrm>
            <a:off x="1627417" y="1610875"/>
            <a:ext cx="2257800" cy="70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93" name="Google Shape;93;p14"/>
          <p:cNvSpPr txBox="1"/>
          <p:nvPr>
            <p:ph idx="2" type="subTitle"/>
          </p:nvPr>
        </p:nvSpPr>
        <p:spPr>
          <a:xfrm>
            <a:off x="1627100" y="2020051"/>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94" name="Google Shape;94;p14"/>
          <p:cNvSpPr txBox="1"/>
          <p:nvPr>
            <p:ph hasCustomPrompt="1" idx="3" type="title"/>
          </p:nvPr>
        </p:nvSpPr>
        <p:spPr>
          <a:xfrm>
            <a:off x="1229275" y="1078304"/>
            <a:ext cx="616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1"/>
                </a:solidFill>
                <a:latin typeface="Roboto Condensed"/>
                <a:ea typeface="Roboto Condensed"/>
                <a:cs typeface="Roboto Condensed"/>
                <a:sym typeface="Roboto Condensed"/>
              </a:defRPr>
            </a:lvl1pPr>
            <a:lvl2pPr lvl="1"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a:r>
              <a:t>xx%</a:t>
            </a:r>
          </a:p>
        </p:txBody>
      </p:sp>
      <p:sp>
        <p:nvSpPr>
          <p:cNvPr id="95" name="Google Shape;95;p14"/>
          <p:cNvSpPr txBox="1"/>
          <p:nvPr>
            <p:ph idx="4" type="subTitle"/>
          </p:nvPr>
        </p:nvSpPr>
        <p:spPr>
          <a:xfrm>
            <a:off x="1627417" y="3481825"/>
            <a:ext cx="2257800" cy="70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96" name="Google Shape;96;p14"/>
          <p:cNvSpPr txBox="1"/>
          <p:nvPr>
            <p:ph idx="5" type="subTitle"/>
          </p:nvPr>
        </p:nvSpPr>
        <p:spPr>
          <a:xfrm>
            <a:off x="1627100" y="3891002"/>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97" name="Google Shape;97;p14"/>
          <p:cNvSpPr txBox="1"/>
          <p:nvPr>
            <p:ph hasCustomPrompt="1" idx="6" type="title"/>
          </p:nvPr>
        </p:nvSpPr>
        <p:spPr>
          <a:xfrm>
            <a:off x="1229275" y="2961804"/>
            <a:ext cx="616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1"/>
                </a:solidFill>
                <a:latin typeface="Roboto Condensed"/>
                <a:ea typeface="Roboto Condensed"/>
                <a:cs typeface="Roboto Condensed"/>
                <a:sym typeface="Roboto Condensed"/>
              </a:defRPr>
            </a:lvl1pPr>
            <a:lvl2pPr lvl="1"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a:r>
              <a:t>xx%</a:t>
            </a:r>
          </a:p>
        </p:txBody>
      </p:sp>
      <p:sp>
        <p:nvSpPr>
          <p:cNvPr id="98" name="Google Shape;98;p14"/>
          <p:cNvSpPr txBox="1"/>
          <p:nvPr>
            <p:ph idx="7" type="subTitle"/>
          </p:nvPr>
        </p:nvSpPr>
        <p:spPr>
          <a:xfrm>
            <a:off x="5211667" y="1610875"/>
            <a:ext cx="2257800" cy="70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99" name="Google Shape;99;p14"/>
          <p:cNvSpPr txBox="1"/>
          <p:nvPr>
            <p:ph idx="8" type="subTitle"/>
          </p:nvPr>
        </p:nvSpPr>
        <p:spPr>
          <a:xfrm>
            <a:off x="5211350" y="2020051"/>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00" name="Google Shape;100;p14"/>
          <p:cNvSpPr txBox="1"/>
          <p:nvPr>
            <p:ph hasCustomPrompt="1" idx="9" type="title"/>
          </p:nvPr>
        </p:nvSpPr>
        <p:spPr>
          <a:xfrm>
            <a:off x="7306575" y="1078304"/>
            <a:ext cx="616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1"/>
                </a:solidFill>
                <a:latin typeface="Roboto Condensed"/>
                <a:ea typeface="Roboto Condensed"/>
                <a:cs typeface="Roboto Condensed"/>
                <a:sym typeface="Roboto Condensed"/>
              </a:defRPr>
            </a:lvl1pPr>
            <a:lvl2pPr lvl="1"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a:r>
              <a:t>xx%</a:t>
            </a:r>
          </a:p>
        </p:txBody>
      </p:sp>
      <p:sp>
        <p:nvSpPr>
          <p:cNvPr id="101" name="Google Shape;101;p14"/>
          <p:cNvSpPr txBox="1"/>
          <p:nvPr>
            <p:ph idx="13" type="subTitle"/>
          </p:nvPr>
        </p:nvSpPr>
        <p:spPr>
          <a:xfrm>
            <a:off x="5211667" y="3481825"/>
            <a:ext cx="2257800" cy="70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02" name="Google Shape;102;p14"/>
          <p:cNvSpPr txBox="1"/>
          <p:nvPr>
            <p:ph idx="14" type="subTitle"/>
          </p:nvPr>
        </p:nvSpPr>
        <p:spPr>
          <a:xfrm>
            <a:off x="5211350" y="3891002"/>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03" name="Google Shape;103;p14"/>
          <p:cNvSpPr txBox="1"/>
          <p:nvPr>
            <p:ph hasCustomPrompt="1" idx="15" type="title"/>
          </p:nvPr>
        </p:nvSpPr>
        <p:spPr>
          <a:xfrm>
            <a:off x="7306575" y="2961804"/>
            <a:ext cx="616200" cy="605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400"/>
              <a:buFont typeface="Roboto Condensed"/>
              <a:buNone/>
              <a:defRPr b="1" sz="2400">
                <a:solidFill>
                  <a:schemeClr val="lt1"/>
                </a:solidFill>
                <a:latin typeface="Roboto Condensed"/>
                <a:ea typeface="Roboto Condensed"/>
                <a:cs typeface="Roboto Condensed"/>
                <a:sym typeface="Roboto Condensed"/>
              </a:defRPr>
            </a:lvl1pPr>
            <a:lvl2pPr lvl="1"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4" name="Shape 104"/>
        <p:cNvGrpSpPr/>
        <p:nvPr/>
      </p:nvGrpSpPr>
      <p:grpSpPr>
        <a:xfrm>
          <a:off x="0" y="0"/>
          <a:ext cx="0" cy="0"/>
          <a:chOff x="0" y="0"/>
          <a:chExt cx="0" cy="0"/>
        </a:xfrm>
      </p:grpSpPr>
      <p:sp>
        <p:nvSpPr>
          <p:cNvPr id="105" name="Google Shape;105;p15"/>
          <p:cNvSpPr txBox="1"/>
          <p:nvPr>
            <p:ph type="title"/>
          </p:nvPr>
        </p:nvSpPr>
        <p:spPr>
          <a:xfrm>
            <a:off x="713225" y="539500"/>
            <a:ext cx="7717500" cy="628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 name="Google Shape;106;p15"/>
          <p:cNvSpPr/>
          <p:nvPr/>
        </p:nvSpPr>
        <p:spPr>
          <a:xfrm rot="-468609">
            <a:off x="8433810" y="158266"/>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3670804">
            <a:off x="296702" y="-24408"/>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rot="2697248">
            <a:off x="-490862" y="4405908"/>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469192">
            <a:off x="8216682" y="409722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10" name="Shape 110"/>
        <p:cNvGrpSpPr/>
        <p:nvPr/>
      </p:nvGrpSpPr>
      <p:grpSpPr>
        <a:xfrm>
          <a:off x="0" y="0"/>
          <a:ext cx="0" cy="0"/>
          <a:chOff x="0" y="0"/>
          <a:chExt cx="0" cy="0"/>
        </a:xfrm>
      </p:grpSpPr>
      <p:sp>
        <p:nvSpPr>
          <p:cNvPr id="111" name="Google Shape;111;p16"/>
          <p:cNvSpPr/>
          <p:nvPr/>
        </p:nvSpPr>
        <p:spPr>
          <a:xfrm flipH="1" rot="-3232288">
            <a:off x="2032800" y="433171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flipH="1" rot="-3232224">
            <a:off x="827472" y="19145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flipH="1" rot="1709989">
            <a:off x="487749" y="1756417"/>
            <a:ext cx="309962" cy="280297"/>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flipH="1" rot="469192">
            <a:off x="4133231" y="14252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rot="4613981">
            <a:off x="8538774" y="3060671"/>
            <a:ext cx="877538" cy="79384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713225" y="2787513"/>
            <a:ext cx="4222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6000">
                <a:solidFill>
                  <a:schemeClr val="lt2"/>
                </a:solidFill>
                <a:latin typeface="Roboto Condensed"/>
                <a:ea typeface="Roboto Condensed"/>
                <a:cs typeface="Roboto Condensed"/>
                <a:sym typeface="Roboto Condensed"/>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7" name="Google Shape;117;p16"/>
          <p:cNvSpPr txBox="1"/>
          <p:nvPr>
            <p:ph hasCustomPrompt="1" idx="2" type="title"/>
          </p:nvPr>
        </p:nvSpPr>
        <p:spPr>
          <a:xfrm>
            <a:off x="2116475" y="1221425"/>
            <a:ext cx="1416000" cy="1350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2"/>
              </a:buClr>
              <a:buSzPts val="7200"/>
              <a:buFont typeface="Roboto Condensed"/>
              <a:buNone/>
              <a:defRPr b="1" sz="72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18" name="Shape 118"/>
        <p:cNvGrpSpPr/>
        <p:nvPr/>
      </p:nvGrpSpPr>
      <p:grpSpPr>
        <a:xfrm>
          <a:off x="0" y="0"/>
          <a:ext cx="0" cy="0"/>
          <a:chOff x="0" y="0"/>
          <a:chExt cx="0" cy="0"/>
        </a:xfrm>
      </p:grpSpPr>
      <p:sp>
        <p:nvSpPr>
          <p:cNvPr id="119" name="Google Shape;119;p17"/>
          <p:cNvSpPr/>
          <p:nvPr/>
        </p:nvSpPr>
        <p:spPr>
          <a:xfrm rot="3670804">
            <a:off x="8142527" y="391692"/>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p:nvPr/>
        </p:nvSpPr>
        <p:spPr>
          <a:xfrm rot="2697248">
            <a:off x="-371687" y="-32754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rot="-468609">
            <a:off x="3004485" y="4245916"/>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rot="2696946">
            <a:off x="8596408" y="3026582"/>
            <a:ext cx="955019" cy="86422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ph type="title"/>
          </p:nvPr>
        </p:nvSpPr>
        <p:spPr>
          <a:xfrm>
            <a:off x="713225" y="539500"/>
            <a:ext cx="7717500" cy="578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9pPr>
          </a:lstStyle>
          <a:p/>
        </p:txBody>
      </p:sp>
      <p:sp>
        <p:nvSpPr>
          <p:cNvPr id="124" name="Google Shape;124;p17"/>
          <p:cNvSpPr txBox="1"/>
          <p:nvPr>
            <p:ph idx="1" type="subTitle"/>
          </p:nvPr>
        </p:nvSpPr>
        <p:spPr>
          <a:xfrm>
            <a:off x="713542" y="1801525"/>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25" name="Google Shape;125;p17"/>
          <p:cNvSpPr txBox="1"/>
          <p:nvPr>
            <p:ph idx="2" type="subTitle"/>
          </p:nvPr>
        </p:nvSpPr>
        <p:spPr>
          <a:xfrm>
            <a:off x="713225" y="2210701"/>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26" name="Google Shape;126;p17"/>
          <p:cNvSpPr txBox="1"/>
          <p:nvPr>
            <p:ph idx="3" type="subTitle"/>
          </p:nvPr>
        </p:nvSpPr>
        <p:spPr>
          <a:xfrm>
            <a:off x="3443255" y="1801525"/>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27" name="Google Shape;127;p17"/>
          <p:cNvSpPr txBox="1"/>
          <p:nvPr>
            <p:ph idx="4" type="subTitle"/>
          </p:nvPr>
        </p:nvSpPr>
        <p:spPr>
          <a:xfrm>
            <a:off x="3442938" y="2210701"/>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28" name="Google Shape;128;p17"/>
          <p:cNvSpPr txBox="1"/>
          <p:nvPr>
            <p:ph idx="5" type="subTitle"/>
          </p:nvPr>
        </p:nvSpPr>
        <p:spPr>
          <a:xfrm>
            <a:off x="6172955" y="1801525"/>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29" name="Google Shape;129;p17"/>
          <p:cNvSpPr txBox="1"/>
          <p:nvPr>
            <p:ph idx="6" type="subTitle"/>
          </p:nvPr>
        </p:nvSpPr>
        <p:spPr>
          <a:xfrm>
            <a:off x="6172638" y="2210701"/>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30" name="Google Shape;130;p17"/>
          <p:cNvSpPr txBox="1"/>
          <p:nvPr>
            <p:ph idx="7" type="subTitle"/>
          </p:nvPr>
        </p:nvSpPr>
        <p:spPr>
          <a:xfrm>
            <a:off x="713530"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31" name="Google Shape;131;p17"/>
          <p:cNvSpPr txBox="1"/>
          <p:nvPr>
            <p:ph idx="8" type="subTitle"/>
          </p:nvPr>
        </p:nvSpPr>
        <p:spPr>
          <a:xfrm>
            <a:off x="713213" y="3813126"/>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32" name="Google Shape;132;p17"/>
          <p:cNvSpPr txBox="1"/>
          <p:nvPr>
            <p:ph idx="9" type="subTitle"/>
          </p:nvPr>
        </p:nvSpPr>
        <p:spPr>
          <a:xfrm>
            <a:off x="3443242"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33" name="Google Shape;133;p17"/>
          <p:cNvSpPr txBox="1"/>
          <p:nvPr>
            <p:ph idx="13" type="subTitle"/>
          </p:nvPr>
        </p:nvSpPr>
        <p:spPr>
          <a:xfrm>
            <a:off x="3442925" y="3813126"/>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34" name="Google Shape;134;p17"/>
          <p:cNvSpPr txBox="1"/>
          <p:nvPr>
            <p:ph idx="14" type="subTitle"/>
          </p:nvPr>
        </p:nvSpPr>
        <p:spPr>
          <a:xfrm>
            <a:off x="6172942"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35" name="Google Shape;135;p17"/>
          <p:cNvSpPr txBox="1"/>
          <p:nvPr>
            <p:ph idx="15" type="subTitle"/>
          </p:nvPr>
        </p:nvSpPr>
        <p:spPr>
          <a:xfrm>
            <a:off x="6172625" y="3813126"/>
            <a:ext cx="2257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1">
    <p:spTree>
      <p:nvGrpSpPr>
        <p:cNvPr id="136" name="Shape 136"/>
        <p:cNvGrpSpPr/>
        <p:nvPr/>
      </p:nvGrpSpPr>
      <p:grpSpPr>
        <a:xfrm>
          <a:off x="0" y="0"/>
          <a:ext cx="0" cy="0"/>
          <a:chOff x="0" y="0"/>
          <a:chExt cx="0" cy="0"/>
        </a:xfrm>
      </p:grpSpPr>
      <p:sp>
        <p:nvSpPr>
          <p:cNvPr id="137" name="Google Shape;137;p18"/>
          <p:cNvSpPr txBox="1"/>
          <p:nvPr>
            <p:ph type="title"/>
          </p:nvPr>
        </p:nvSpPr>
        <p:spPr>
          <a:xfrm>
            <a:off x="713225" y="539500"/>
            <a:ext cx="7717500" cy="578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1pPr>
            <a:lvl2pPr lvl="1"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9pPr>
          </a:lstStyle>
          <a:p/>
        </p:txBody>
      </p:sp>
      <p:sp>
        <p:nvSpPr>
          <p:cNvPr id="138" name="Google Shape;138;p18"/>
          <p:cNvSpPr txBox="1"/>
          <p:nvPr>
            <p:ph idx="1" type="subTitle"/>
          </p:nvPr>
        </p:nvSpPr>
        <p:spPr>
          <a:xfrm>
            <a:off x="713530"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39" name="Google Shape;139;p18"/>
          <p:cNvSpPr txBox="1"/>
          <p:nvPr>
            <p:ph idx="2" type="subTitle"/>
          </p:nvPr>
        </p:nvSpPr>
        <p:spPr>
          <a:xfrm>
            <a:off x="713225" y="3889325"/>
            <a:ext cx="2257800" cy="7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40" name="Google Shape;140;p18"/>
          <p:cNvSpPr txBox="1"/>
          <p:nvPr>
            <p:ph idx="3" type="subTitle"/>
          </p:nvPr>
        </p:nvSpPr>
        <p:spPr>
          <a:xfrm>
            <a:off x="3443242"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41" name="Google Shape;141;p18"/>
          <p:cNvSpPr txBox="1"/>
          <p:nvPr>
            <p:ph idx="4" type="subTitle"/>
          </p:nvPr>
        </p:nvSpPr>
        <p:spPr>
          <a:xfrm>
            <a:off x="3442932" y="3889325"/>
            <a:ext cx="2257800" cy="7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42" name="Google Shape;142;p18"/>
          <p:cNvSpPr txBox="1"/>
          <p:nvPr>
            <p:ph idx="5" type="subTitle"/>
          </p:nvPr>
        </p:nvSpPr>
        <p:spPr>
          <a:xfrm>
            <a:off x="6172942" y="3403950"/>
            <a:ext cx="2257800" cy="70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2400"/>
              <a:buFont typeface="Roboto Condensed"/>
              <a:buNone/>
              <a:defRPr b="1" sz="2400">
                <a:solidFill>
                  <a:schemeClr val="lt2"/>
                </a:solidFill>
                <a:latin typeface="Roboto Condensed"/>
                <a:ea typeface="Roboto Condensed"/>
                <a:cs typeface="Roboto Condensed"/>
                <a:sym typeface="Roboto Condensed"/>
              </a:defRPr>
            </a:lvl9pPr>
          </a:lstStyle>
          <a:p/>
        </p:txBody>
      </p:sp>
      <p:sp>
        <p:nvSpPr>
          <p:cNvPr id="143" name="Google Shape;143;p18"/>
          <p:cNvSpPr txBox="1"/>
          <p:nvPr>
            <p:ph idx="6" type="subTitle"/>
          </p:nvPr>
        </p:nvSpPr>
        <p:spPr>
          <a:xfrm>
            <a:off x="6172626" y="3889325"/>
            <a:ext cx="2257800" cy="77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44" name="Google Shape;144;p18"/>
          <p:cNvSpPr/>
          <p:nvPr/>
        </p:nvSpPr>
        <p:spPr>
          <a:xfrm rot="2697248">
            <a:off x="8216463" y="-68159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rot="5594017">
            <a:off x="5728783" y="4475254"/>
            <a:ext cx="585031" cy="52916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rot="3180619">
            <a:off x="191332" y="184712"/>
            <a:ext cx="1176723" cy="106506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7" name="Shape 147"/>
        <p:cNvGrpSpPr/>
        <p:nvPr/>
      </p:nvGrpSpPr>
      <p:grpSpPr>
        <a:xfrm>
          <a:off x="0" y="0"/>
          <a:ext cx="0" cy="0"/>
          <a:chOff x="0" y="0"/>
          <a:chExt cx="0" cy="0"/>
        </a:xfrm>
      </p:grpSpPr>
      <p:sp>
        <p:nvSpPr>
          <p:cNvPr id="148" name="Google Shape;148;p19"/>
          <p:cNvSpPr/>
          <p:nvPr/>
        </p:nvSpPr>
        <p:spPr>
          <a:xfrm flipH="1" rot="-3232288">
            <a:off x="785725" y="424326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flipH="1" rot="1709989">
            <a:off x="355149" y="399342"/>
            <a:ext cx="309962" cy="280297"/>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flipH="1" rot="469192">
            <a:off x="8109806" y="245897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txBox="1"/>
          <p:nvPr>
            <p:ph type="title"/>
          </p:nvPr>
        </p:nvSpPr>
        <p:spPr>
          <a:xfrm>
            <a:off x="1239125" y="2060425"/>
            <a:ext cx="2895600" cy="408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Proxima Nova"/>
              <a:buNone/>
              <a:defRPr sz="1400">
                <a:latin typeface="Nunito"/>
                <a:ea typeface="Nunito"/>
                <a:cs typeface="Nunito"/>
                <a:sym typeface="Nunito"/>
              </a:defRPr>
            </a:lvl1pPr>
            <a:lvl2pPr lvl="1" algn="ctr">
              <a:spcBef>
                <a:spcPts val="0"/>
              </a:spcBef>
              <a:spcAft>
                <a:spcPts val="0"/>
              </a:spcAft>
              <a:buSzPts val="1400"/>
              <a:buFont typeface="Proxima Nova"/>
              <a:buNone/>
              <a:defRPr sz="1400">
                <a:latin typeface="Proxima Nova"/>
                <a:ea typeface="Proxima Nova"/>
                <a:cs typeface="Proxima Nova"/>
                <a:sym typeface="Proxima Nova"/>
              </a:defRPr>
            </a:lvl2pPr>
            <a:lvl3pPr lvl="2" algn="ctr">
              <a:spcBef>
                <a:spcPts val="0"/>
              </a:spcBef>
              <a:spcAft>
                <a:spcPts val="0"/>
              </a:spcAft>
              <a:buSzPts val="1400"/>
              <a:buFont typeface="Proxima Nova"/>
              <a:buNone/>
              <a:defRPr sz="1400">
                <a:latin typeface="Proxima Nova"/>
                <a:ea typeface="Proxima Nova"/>
                <a:cs typeface="Proxima Nova"/>
                <a:sym typeface="Proxima Nova"/>
              </a:defRPr>
            </a:lvl3pPr>
            <a:lvl4pPr lvl="3" algn="ctr">
              <a:spcBef>
                <a:spcPts val="0"/>
              </a:spcBef>
              <a:spcAft>
                <a:spcPts val="0"/>
              </a:spcAft>
              <a:buSzPts val="1400"/>
              <a:buFont typeface="Proxima Nova"/>
              <a:buNone/>
              <a:defRPr sz="1400">
                <a:latin typeface="Proxima Nova"/>
                <a:ea typeface="Proxima Nova"/>
                <a:cs typeface="Proxima Nova"/>
                <a:sym typeface="Proxima Nova"/>
              </a:defRPr>
            </a:lvl4pPr>
            <a:lvl5pPr lvl="4" algn="ctr">
              <a:spcBef>
                <a:spcPts val="0"/>
              </a:spcBef>
              <a:spcAft>
                <a:spcPts val="0"/>
              </a:spcAft>
              <a:buSzPts val="1400"/>
              <a:buFont typeface="Proxima Nova"/>
              <a:buNone/>
              <a:defRPr sz="1400">
                <a:latin typeface="Proxima Nova"/>
                <a:ea typeface="Proxima Nova"/>
                <a:cs typeface="Proxima Nova"/>
                <a:sym typeface="Proxima Nova"/>
              </a:defRPr>
            </a:lvl5pPr>
            <a:lvl6pPr lvl="5" algn="ctr">
              <a:spcBef>
                <a:spcPts val="0"/>
              </a:spcBef>
              <a:spcAft>
                <a:spcPts val="0"/>
              </a:spcAft>
              <a:buSzPts val="1400"/>
              <a:buFont typeface="Proxima Nova"/>
              <a:buNone/>
              <a:defRPr sz="1400">
                <a:latin typeface="Proxima Nova"/>
                <a:ea typeface="Proxima Nova"/>
                <a:cs typeface="Proxima Nova"/>
                <a:sym typeface="Proxima Nova"/>
              </a:defRPr>
            </a:lvl6pPr>
            <a:lvl7pPr lvl="6" algn="ctr">
              <a:spcBef>
                <a:spcPts val="0"/>
              </a:spcBef>
              <a:spcAft>
                <a:spcPts val="0"/>
              </a:spcAft>
              <a:buSzPts val="1400"/>
              <a:buFont typeface="Proxima Nova"/>
              <a:buNone/>
              <a:defRPr sz="1400">
                <a:latin typeface="Proxima Nova"/>
                <a:ea typeface="Proxima Nova"/>
                <a:cs typeface="Proxima Nova"/>
                <a:sym typeface="Proxima Nova"/>
              </a:defRPr>
            </a:lvl7pPr>
            <a:lvl8pPr lvl="7" algn="ctr">
              <a:spcBef>
                <a:spcPts val="0"/>
              </a:spcBef>
              <a:spcAft>
                <a:spcPts val="0"/>
              </a:spcAft>
              <a:buSzPts val="1400"/>
              <a:buFont typeface="Proxima Nova"/>
              <a:buNone/>
              <a:defRPr sz="1400">
                <a:latin typeface="Proxima Nova"/>
                <a:ea typeface="Proxima Nova"/>
                <a:cs typeface="Proxima Nova"/>
                <a:sym typeface="Proxima Nova"/>
              </a:defRPr>
            </a:lvl8pPr>
            <a:lvl9pPr lvl="8"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52" name="Google Shape;152;p19"/>
          <p:cNvSpPr txBox="1"/>
          <p:nvPr>
            <p:ph hasCustomPrompt="1" idx="2" type="title"/>
          </p:nvPr>
        </p:nvSpPr>
        <p:spPr>
          <a:xfrm>
            <a:off x="1239125" y="900400"/>
            <a:ext cx="2895600" cy="1093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b="1" sz="4800">
                <a:solidFill>
                  <a:schemeClr val="lt1"/>
                </a:solidFill>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3" name="Google Shape;153;p19"/>
          <p:cNvSpPr txBox="1"/>
          <p:nvPr>
            <p:ph idx="3" type="title"/>
          </p:nvPr>
        </p:nvSpPr>
        <p:spPr>
          <a:xfrm>
            <a:off x="1239125" y="3976125"/>
            <a:ext cx="28956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Proxima Nova"/>
              <a:buNone/>
              <a:defRPr sz="1400">
                <a:latin typeface="Nunito"/>
                <a:ea typeface="Nunito"/>
                <a:cs typeface="Nunito"/>
                <a:sym typeface="Nunito"/>
              </a:defRPr>
            </a:lvl1pPr>
            <a:lvl2pPr lvl="1" rtl="0" algn="ctr">
              <a:spcBef>
                <a:spcPts val="0"/>
              </a:spcBef>
              <a:spcAft>
                <a:spcPts val="0"/>
              </a:spcAft>
              <a:buSzPts val="1400"/>
              <a:buFont typeface="Proxima Nova"/>
              <a:buNone/>
              <a:defRPr sz="1400">
                <a:latin typeface="Proxima Nova"/>
                <a:ea typeface="Proxima Nova"/>
                <a:cs typeface="Proxima Nova"/>
                <a:sym typeface="Proxima Nova"/>
              </a:defRPr>
            </a:lvl2pPr>
            <a:lvl3pPr lvl="2" rtl="0" algn="ctr">
              <a:spcBef>
                <a:spcPts val="0"/>
              </a:spcBef>
              <a:spcAft>
                <a:spcPts val="0"/>
              </a:spcAft>
              <a:buSzPts val="1400"/>
              <a:buFont typeface="Proxima Nova"/>
              <a:buNone/>
              <a:defRPr sz="1400">
                <a:latin typeface="Proxima Nova"/>
                <a:ea typeface="Proxima Nova"/>
                <a:cs typeface="Proxima Nova"/>
                <a:sym typeface="Proxima Nova"/>
              </a:defRPr>
            </a:lvl3pPr>
            <a:lvl4pPr lvl="3" rtl="0" algn="ctr">
              <a:spcBef>
                <a:spcPts val="0"/>
              </a:spcBef>
              <a:spcAft>
                <a:spcPts val="0"/>
              </a:spcAft>
              <a:buSzPts val="1400"/>
              <a:buFont typeface="Proxima Nova"/>
              <a:buNone/>
              <a:defRPr sz="1400">
                <a:latin typeface="Proxima Nova"/>
                <a:ea typeface="Proxima Nova"/>
                <a:cs typeface="Proxima Nova"/>
                <a:sym typeface="Proxima Nova"/>
              </a:defRPr>
            </a:lvl4pPr>
            <a:lvl5pPr lvl="4" rtl="0" algn="ctr">
              <a:spcBef>
                <a:spcPts val="0"/>
              </a:spcBef>
              <a:spcAft>
                <a:spcPts val="0"/>
              </a:spcAft>
              <a:buSzPts val="1400"/>
              <a:buFont typeface="Proxima Nova"/>
              <a:buNone/>
              <a:defRPr sz="1400">
                <a:latin typeface="Proxima Nova"/>
                <a:ea typeface="Proxima Nova"/>
                <a:cs typeface="Proxima Nova"/>
                <a:sym typeface="Proxima Nova"/>
              </a:defRPr>
            </a:lvl5pPr>
            <a:lvl6pPr lvl="5" rtl="0" algn="ctr">
              <a:spcBef>
                <a:spcPts val="0"/>
              </a:spcBef>
              <a:spcAft>
                <a:spcPts val="0"/>
              </a:spcAft>
              <a:buSzPts val="1400"/>
              <a:buFont typeface="Proxima Nova"/>
              <a:buNone/>
              <a:defRPr sz="1400">
                <a:latin typeface="Proxima Nova"/>
                <a:ea typeface="Proxima Nova"/>
                <a:cs typeface="Proxima Nova"/>
                <a:sym typeface="Proxima Nova"/>
              </a:defRPr>
            </a:lvl6pPr>
            <a:lvl7pPr lvl="6" rtl="0" algn="ctr">
              <a:spcBef>
                <a:spcPts val="0"/>
              </a:spcBef>
              <a:spcAft>
                <a:spcPts val="0"/>
              </a:spcAft>
              <a:buSzPts val="1400"/>
              <a:buFont typeface="Proxima Nova"/>
              <a:buNone/>
              <a:defRPr sz="1400">
                <a:latin typeface="Proxima Nova"/>
                <a:ea typeface="Proxima Nova"/>
                <a:cs typeface="Proxima Nova"/>
                <a:sym typeface="Proxima Nova"/>
              </a:defRPr>
            </a:lvl7pPr>
            <a:lvl8pPr lvl="7" rtl="0" algn="ctr">
              <a:spcBef>
                <a:spcPts val="0"/>
              </a:spcBef>
              <a:spcAft>
                <a:spcPts val="0"/>
              </a:spcAft>
              <a:buSzPts val="1400"/>
              <a:buFont typeface="Proxima Nova"/>
              <a:buNone/>
              <a:defRPr sz="1400">
                <a:latin typeface="Proxima Nova"/>
                <a:ea typeface="Proxima Nova"/>
                <a:cs typeface="Proxima Nova"/>
                <a:sym typeface="Proxima Nova"/>
              </a:defRPr>
            </a:lvl8pPr>
            <a:lvl9pPr lvl="8" rtl="0"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54" name="Google Shape;154;p19"/>
          <p:cNvSpPr txBox="1"/>
          <p:nvPr>
            <p:ph hasCustomPrompt="1" idx="4" type="title"/>
          </p:nvPr>
        </p:nvSpPr>
        <p:spPr>
          <a:xfrm>
            <a:off x="1239125" y="2816100"/>
            <a:ext cx="2895600" cy="1093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4800"/>
              <a:buNone/>
              <a:defRPr b="1" sz="4800">
                <a:solidFill>
                  <a:schemeClr val="lt1"/>
                </a:solidFill>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5" name="Shape 155"/>
        <p:cNvGrpSpPr/>
        <p:nvPr/>
      </p:nvGrpSpPr>
      <p:grpSpPr>
        <a:xfrm>
          <a:off x="0" y="0"/>
          <a:ext cx="0" cy="0"/>
          <a:chOff x="0" y="0"/>
          <a:chExt cx="0" cy="0"/>
        </a:xfrm>
      </p:grpSpPr>
      <p:sp>
        <p:nvSpPr>
          <p:cNvPr id="156" name="Google Shape;156;p20"/>
          <p:cNvSpPr/>
          <p:nvPr/>
        </p:nvSpPr>
        <p:spPr>
          <a:xfrm flipH="1" rot="-3232288">
            <a:off x="785725" y="424326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
          <p:cNvSpPr/>
          <p:nvPr/>
        </p:nvSpPr>
        <p:spPr>
          <a:xfrm flipH="1" rot="1709989">
            <a:off x="355149" y="399342"/>
            <a:ext cx="309962" cy="280297"/>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flipH="1" rot="469192">
            <a:off x="8109806" y="245897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0"/>
          <p:cNvSpPr txBox="1"/>
          <p:nvPr>
            <p:ph type="title"/>
          </p:nvPr>
        </p:nvSpPr>
        <p:spPr>
          <a:xfrm>
            <a:off x="823650" y="2004450"/>
            <a:ext cx="36345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Proxima Nova"/>
              <a:buNone/>
              <a:defRPr sz="1400">
                <a:latin typeface="Nunito"/>
                <a:ea typeface="Nunito"/>
                <a:cs typeface="Nunito"/>
                <a:sym typeface="Nunito"/>
              </a:defRPr>
            </a:lvl1pPr>
            <a:lvl2pPr lvl="1" rtl="0" algn="ctr">
              <a:spcBef>
                <a:spcPts val="0"/>
              </a:spcBef>
              <a:spcAft>
                <a:spcPts val="0"/>
              </a:spcAft>
              <a:buSzPts val="1400"/>
              <a:buFont typeface="Proxima Nova"/>
              <a:buNone/>
              <a:defRPr sz="1400">
                <a:latin typeface="Proxima Nova"/>
                <a:ea typeface="Proxima Nova"/>
                <a:cs typeface="Proxima Nova"/>
                <a:sym typeface="Proxima Nova"/>
              </a:defRPr>
            </a:lvl2pPr>
            <a:lvl3pPr lvl="2" rtl="0" algn="ctr">
              <a:spcBef>
                <a:spcPts val="0"/>
              </a:spcBef>
              <a:spcAft>
                <a:spcPts val="0"/>
              </a:spcAft>
              <a:buSzPts val="1400"/>
              <a:buFont typeface="Proxima Nova"/>
              <a:buNone/>
              <a:defRPr sz="1400">
                <a:latin typeface="Proxima Nova"/>
                <a:ea typeface="Proxima Nova"/>
                <a:cs typeface="Proxima Nova"/>
                <a:sym typeface="Proxima Nova"/>
              </a:defRPr>
            </a:lvl3pPr>
            <a:lvl4pPr lvl="3" rtl="0" algn="ctr">
              <a:spcBef>
                <a:spcPts val="0"/>
              </a:spcBef>
              <a:spcAft>
                <a:spcPts val="0"/>
              </a:spcAft>
              <a:buSzPts val="1400"/>
              <a:buFont typeface="Proxima Nova"/>
              <a:buNone/>
              <a:defRPr sz="1400">
                <a:latin typeface="Proxima Nova"/>
                <a:ea typeface="Proxima Nova"/>
                <a:cs typeface="Proxima Nova"/>
                <a:sym typeface="Proxima Nova"/>
              </a:defRPr>
            </a:lvl4pPr>
            <a:lvl5pPr lvl="4" rtl="0" algn="ctr">
              <a:spcBef>
                <a:spcPts val="0"/>
              </a:spcBef>
              <a:spcAft>
                <a:spcPts val="0"/>
              </a:spcAft>
              <a:buSzPts val="1400"/>
              <a:buFont typeface="Proxima Nova"/>
              <a:buNone/>
              <a:defRPr sz="1400">
                <a:latin typeface="Proxima Nova"/>
                <a:ea typeface="Proxima Nova"/>
                <a:cs typeface="Proxima Nova"/>
                <a:sym typeface="Proxima Nova"/>
              </a:defRPr>
            </a:lvl5pPr>
            <a:lvl6pPr lvl="5" rtl="0" algn="ctr">
              <a:spcBef>
                <a:spcPts val="0"/>
              </a:spcBef>
              <a:spcAft>
                <a:spcPts val="0"/>
              </a:spcAft>
              <a:buSzPts val="1400"/>
              <a:buFont typeface="Proxima Nova"/>
              <a:buNone/>
              <a:defRPr sz="1400">
                <a:latin typeface="Proxima Nova"/>
                <a:ea typeface="Proxima Nova"/>
                <a:cs typeface="Proxima Nova"/>
                <a:sym typeface="Proxima Nova"/>
              </a:defRPr>
            </a:lvl6pPr>
            <a:lvl7pPr lvl="6" rtl="0" algn="ctr">
              <a:spcBef>
                <a:spcPts val="0"/>
              </a:spcBef>
              <a:spcAft>
                <a:spcPts val="0"/>
              </a:spcAft>
              <a:buSzPts val="1400"/>
              <a:buFont typeface="Proxima Nova"/>
              <a:buNone/>
              <a:defRPr sz="1400">
                <a:latin typeface="Proxima Nova"/>
                <a:ea typeface="Proxima Nova"/>
                <a:cs typeface="Proxima Nova"/>
                <a:sym typeface="Proxima Nova"/>
              </a:defRPr>
            </a:lvl7pPr>
            <a:lvl8pPr lvl="7" rtl="0" algn="ctr">
              <a:spcBef>
                <a:spcPts val="0"/>
              </a:spcBef>
              <a:spcAft>
                <a:spcPts val="0"/>
              </a:spcAft>
              <a:buSzPts val="1400"/>
              <a:buFont typeface="Proxima Nova"/>
              <a:buNone/>
              <a:defRPr sz="1400">
                <a:latin typeface="Proxima Nova"/>
                <a:ea typeface="Proxima Nova"/>
                <a:cs typeface="Proxima Nova"/>
                <a:sym typeface="Proxima Nova"/>
              </a:defRPr>
            </a:lvl8pPr>
            <a:lvl9pPr lvl="8" rtl="0"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60" name="Google Shape;160;p20"/>
          <p:cNvSpPr txBox="1"/>
          <p:nvPr>
            <p:ph hasCustomPrompt="1" idx="2" type="title"/>
          </p:nvPr>
        </p:nvSpPr>
        <p:spPr>
          <a:xfrm>
            <a:off x="1193250" y="1139550"/>
            <a:ext cx="2895600" cy="109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b="1" sz="3600">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1" name="Google Shape;161;p20"/>
          <p:cNvSpPr txBox="1"/>
          <p:nvPr>
            <p:ph idx="3" type="title"/>
          </p:nvPr>
        </p:nvSpPr>
        <p:spPr>
          <a:xfrm>
            <a:off x="823800" y="3971075"/>
            <a:ext cx="36345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Proxima Nova"/>
              <a:buNone/>
              <a:defRPr sz="1400">
                <a:latin typeface="Nunito"/>
                <a:ea typeface="Nunito"/>
                <a:cs typeface="Nunito"/>
                <a:sym typeface="Nunito"/>
              </a:defRPr>
            </a:lvl1pPr>
            <a:lvl2pPr lvl="1" rtl="0" algn="ctr">
              <a:spcBef>
                <a:spcPts val="0"/>
              </a:spcBef>
              <a:spcAft>
                <a:spcPts val="0"/>
              </a:spcAft>
              <a:buSzPts val="1400"/>
              <a:buFont typeface="Proxima Nova"/>
              <a:buNone/>
              <a:defRPr sz="1400">
                <a:latin typeface="Proxima Nova"/>
                <a:ea typeface="Proxima Nova"/>
                <a:cs typeface="Proxima Nova"/>
                <a:sym typeface="Proxima Nova"/>
              </a:defRPr>
            </a:lvl2pPr>
            <a:lvl3pPr lvl="2" rtl="0" algn="ctr">
              <a:spcBef>
                <a:spcPts val="0"/>
              </a:spcBef>
              <a:spcAft>
                <a:spcPts val="0"/>
              </a:spcAft>
              <a:buSzPts val="1400"/>
              <a:buFont typeface="Proxima Nova"/>
              <a:buNone/>
              <a:defRPr sz="1400">
                <a:latin typeface="Proxima Nova"/>
                <a:ea typeface="Proxima Nova"/>
                <a:cs typeface="Proxima Nova"/>
                <a:sym typeface="Proxima Nova"/>
              </a:defRPr>
            </a:lvl3pPr>
            <a:lvl4pPr lvl="3" rtl="0" algn="ctr">
              <a:spcBef>
                <a:spcPts val="0"/>
              </a:spcBef>
              <a:spcAft>
                <a:spcPts val="0"/>
              </a:spcAft>
              <a:buSzPts val="1400"/>
              <a:buFont typeface="Proxima Nova"/>
              <a:buNone/>
              <a:defRPr sz="1400">
                <a:latin typeface="Proxima Nova"/>
                <a:ea typeface="Proxima Nova"/>
                <a:cs typeface="Proxima Nova"/>
                <a:sym typeface="Proxima Nova"/>
              </a:defRPr>
            </a:lvl4pPr>
            <a:lvl5pPr lvl="4" rtl="0" algn="ctr">
              <a:spcBef>
                <a:spcPts val="0"/>
              </a:spcBef>
              <a:spcAft>
                <a:spcPts val="0"/>
              </a:spcAft>
              <a:buSzPts val="1400"/>
              <a:buFont typeface="Proxima Nova"/>
              <a:buNone/>
              <a:defRPr sz="1400">
                <a:latin typeface="Proxima Nova"/>
                <a:ea typeface="Proxima Nova"/>
                <a:cs typeface="Proxima Nova"/>
                <a:sym typeface="Proxima Nova"/>
              </a:defRPr>
            </a:lvl5pPr>
            <a:lvl6pPr lvl="5" rtl="0" algn="ctr">
              <a:spcBef>
                <a:spcPts val="0"/>
              </a:spcBef>
              <a:spcAft>
                <a:spcPts val="0"/>
              </a:spcAft>
              <a:buSzPts val="1400"/>
              <a:buFont typeface="Proxima Nova"/>
              <a:buNone/>
              <a:defRPr sz="1400">
                <a:latin typeface="Proxima Nova"/>
                <a:ea typeface="Proxima Nova"/>
                <a:cs typeface="Proxima Nova"/>
                <a:sym typeface="Proxima Nova"/>
              </a:defRPr>
            </a:lvl6pPr>
            <a:lvl7pPr lvl="6" rtl="0" algn="ctr">
              <a:spcBef>
                <a:spcPts val="0"/>
              </a:spcBef>
              <a:spcAft>
                <a:spcPts val="0"/>
              </a:spcAft>
              <a:buSzPts val="1400"/>
              <a:buFont typeface="Proxima Nova"/>
              <a:buNone/>
              <a:defRPr sz="1400">
                <a:latin typeface="Proxima Nova"/>
                <a:ea typeface="Proxima Nova"/>
                <a:cs typeface="Proxima Nova"/>
                <a:sym typeface="Proxima Nova"/>
              </a:defRPr>
            </a:lvl7pPr>
            <a:lvl8pPr lvl="7" rtl="0" algn="ctr">
              <a:spcBef>
                <a:spcPts val="0"/>
              </a:spcBef>
              <a:spcAft>
                <a:spcPts val="0"/>
              </a:spcAft>
              <a:buSzPts val="1400"/>
              <a:buFont typeface="Proxima Nova"/>
              <a:buNone/>
              <a:defRPr sz="1400">
                <a:latin typeface="Proxima Nova"/>
                <a:ea typeface="Proxima Nova"/>
                <a:cs typeface="Proxima Nova"/>
                <a:sym typeface="Proxima Nova"/>
              </a:defRPr>
            </a:lvl8pPr>
            <a:lvl9pPr lvl="8" rtl="0"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62" name="Google Shape;162;p20"/>
          <p:cNvSpPr txBox="1"/>
          <p:nvPr>
            <p:ph hasCustomPrompt="1" idx="4" type="title"/>
          </p:nvPr>
        </p:nvSpPr>
        <p:spPr>
          <a:xfrm>
            <a:off x="1193250" y="3120900"/>
            <a:ext cx="2895600" cy="109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b="1" sz="3600">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3" name="Google Shape;163;p20"/>
          <p:cNvSpPr txBox="1"/>
          <p:nvPr>
            <p:ph idx="5" type="title"/>
          </p:nvPr>
        </p:nvSpPr>
        <p:spPr>
          <a:xfrm>
            <a:off x="4685850" y="1993825"/>
            <a:ext cx="36345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Proxima Nova"/>
              <a:buNone/>
              <a:defRPr sz="1400">
                <a:latin typeface="Nunito"/>
                <a:ea typeface="Nunito"/>
                <a:cs typeface="Nunito"/>
                <a:sym typeface="Nunito"/>
              </a:defRPr>
            </a:lvl1pPr>
            <a:lvl2pPr lvl="1" rtl="0" algn="ctr">
              <a:spcBef>
                <a:spcPts val="0"/>
              </a:spcBef>
              <a:spcAft>
                <a:spcPts val="0"/>
              </a:spcAft>
              <a:buSzPts val="1400"/>
              <a:buFont typeface="Proxima Nova"/>
              <a:buNone/>
              <a:defRPr sz="1400">
                <a:latin typeface="Proxima Nova"/>
                <a:ea typeface="Proxima Nova"/>
                <a:cs typeface="Proxima Nova"/>
                <a:sym typeface="Proxima Nova"/>
              </a:defRPr>
            </a:lvl2pPr>
            <a:lvl3pPr lvl="2" rtl="0" algn="ctr">
              <a:spcBef>
                <a:spcPts val="0"/>
              </a:spcBef>
              <a:spcAft>
                <a:spcPts val="0"/>
              </a:spcAft>
              <a:buSzPts val="1400"/>
              <a:buFont typeface="Proxima Nova"/>
              <a:buNone/>
              <a:defRPr sz="1400">
                <a:latin typeface="Proxima Nova"/>
                <a:ea typeface="Proxima Nova"/>
                <a:cs typeface="Proxima Nova"/>
                <a:sym typeface="Proxima Nova"/>
              </a:defRPr>
            </a:lvl3pPr>
            <a:lvl4pPr lvl="3" rtl="0" algn="ctr">
              <a:spcBef>
                <a:spcPts val="0"/>
              </a:spcBef>
              <a:spcAft>
                <a:spcPts val="0"/>
              </a:spcAft>
              <a:buSzPts val="1400"/>
              <a:buFont typeface="Proxima Nova"/>
              <a:buNone/>
              <a:defRPr sz="1400">
                <a:latin typeface="Proxima Nova"/>
                <a:ea typeface="Proxima Nova"/>
                <a:cs typeface="Proxima Nova"/>
                <a:sym typeface="Proxima Nova"/>
              </a:defRPr>
            </a:lvl4pPr>
            <a:lvl5pPr lvl="4" rtl="0" algn="ctr">
              <a:spcBef>
                <a:spcPts val="0"/>
              </a:spcBef>
              <a:spcAft>
                <a:spcPts val="0"/>
              </a:spcAft>
              <a:buSzPts val="1400"/>
              <a:buFont typeface="Proxima Nova"/>
              <a:buNone/>
              <a:defRPr sz="1400">
                <a:latin typeface="Proxima Nova"/>
                <a:ea typeface="Proxima Nova"/>
                <a:cs typeface="Proxima Nova"/>
                <a:sym typeface="Proxima Nova"/>
              </a:defRPr>
            </a:lvl5pPr>
            <a:lvl6pPr lvl="5" rtl="0" algn="ctr">
              <a:spcBef>
                <a:spcPts val="0"/>
              </a:spcBef>
              <a:spcAft>
                <a:spcPts val="0"/>
              </a:spcAft>
              <a:buSzPts val="1400"/>
              <a:buFont typeface="Proxima Nova"/>
              <a:buNone/>
              <a:defRPr sz="1400">
                <a:latin typeface="Proxima Nova"/>
                <a:ea typeface="Proxima Nova"/>
                <a:cs typeface="Proxima Nova"/>
                <a:sym typeface="Proxima Nova"/>
              </a:defRPr>
            </a:lvl6pPr>
            <a:lvl7pPr lvl="6" rtl="0" algn="ctr">
              <a:spcBef>
                <a:spcPts val="0"/>
              </a:spcBef>
              <a:spcAft>
                <a:spcPts val="0"/>
              </a:spcAft>
              <a:buSzPts val="1400"/>
              <a:buFont typeface="Proxima Nova"/>
              <a:buNone/>
              <a:defRPr sz="1400">
                <a:latin typeface="Proxima Nova"/>
                <a:ea typeface="Proxima Nova"/>
                <a:cs typeface="Proxima Nova"/>
                <a:sym typeface="Proxima Nova"/>
              </a:defRPr>
            </a:lvl7pPr>
            <a:lvl8pPr lvl="7" rtl="0" algn="ctr">
              <a:spcBef>
                <a:spcPts val="0"/>
              </a:spcBef>
              <a:spcAft>
                <a:spcPts val="0"/>
              </a:spcAft>
              <a:buSzPts val="1400"/>
              <a:buFont typeface="Proxima Nova"/>
              <a:buNone/>
              <a:defRPr sz="1400">
                <a:latin typeface="Proxima Nova"/>
                <a:ea typeface="Proxima Nova"/>
                <a:cs typeface="Proxima Nova"/>
                <a:sym typeface="Proxima Nova"/>
              </a:defRPr>
            </a:lvl8pPr>
            <a:lvl9pPr lvl="8" rtl="0"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64" name="Google Shape;164;p20"/>
          <p:cNvSpPr txBox="1"/>
          <p:nvPr>
            <p:ph hasCustomPrompt="1" idx="6" type="title"/>
          </p:nvPr>
        </p:nvSpPr>
        <p:spPr>
          <a:xfrm>
            <a:off x="5055350" y="1139550"/>
            <a:ext cx="2895600" cy="109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b="1" sz="3600">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5" name="Google Shape;165;p20"/>
          <p:cNvSpPr txBox="1"/>
          <p:nvPr>
            <p:ph idx="7" type="title"/>
          </p:nvPr>
        </p:nvSpPr>
        <p:spPr>
          <a:xfrm>
            <a:off x="4685850" y="3971075"/>
            <a:ext cx="3634500" cy="40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Font typeface="Proxima Nova"/>
              <a:buNone/>
              <a:defRPr sz="1400">
                <a:latin typeface="Nunito"/>
                <a:ea typeface="Nunito"/>
                <a:cs typeface="Nunito"/>
                <a:sym typeface="Nunito"/>
              </a:defRPr>
            </a:lvl1pPr>
            <a:lvl2pPr lvl="1" rtl="0" algn="ctr">
              <a:spcBef>
                <a:spcPts val="0"/>
              </a:spcBef>
              <a:spcAft>
                <a:spcPts val="0"/>
              </a:spcAft>
              <a:buSzPts val="1400"/>
              <a:buFont typeface="Proxima Nova"/>
              <a:buNone/>
              <a:defRPr sz="1400">
                <a:latin typeface="Proxima Nova"/>
                <a:ea typeface="Proxima Nova"/>
                <a:cs typeface="Proxima Nova"/>
                <a:sym typeface="Proxima Nova"/>
              </a:defRPr>
            </a:lvl2pPr>
            <a:lvl3pPr lvl="2" rtl="0" algn="ctr">
              <a:spcBef>
                <a:spcPts val="0"/>
              </a:spcBef>
              <a:spcAft>
                <a:spcPts val="0"/>
              </a:spcAft>
              <a:buSzPts val="1400"/>
              <a:buFont typeface="Proxima Nova"/>
              <a:buNone/>
              <a:defRPr sz="1400">
                <a:latin typeface="Proxima Nova"/>
                <a:ea typeface="Proxima Nova"/>
                <a:cs typeface="Proxima Nova"/>
                <a:sym typeface="Proxima Nova"/>
              </a:defRPr>
            </a:lvl3pPr>
            <a:lvl4pPr lvl="3" rtl="0" algn="ctr">
              <a:spcBef>
                <a:spcPts val="0"/>
              </a:spcBef>
              <a:spcAft>
                <a:spcPts val="0"/>
              </a:spcAft>
              <a:buSzPts val="1400"/>
              <a:buFont typeface="Proxima Nova"/>
              <a:buNone/>
              <a:defRPr sz="1400">
                <a:latin typeface="Proxima Nova"/>
                <a:ea typeface="Proxima Nova"/>
                <a:cs typeface="Proxima Nova"/>
                <a:sym typeface="Proxima Nova"/>
              </a:defRPr>
            </a:lvl4pPr>
            <a:lvl5pPr lvl="4" rtl="0" algn="ctr">
              <a:spcBef>
                <a:spcPts val="0"/>
              </a:spcBef>
              <a:spcAft>
                <a:spcPts val="0"/>
              </a:spcAft>
              <a:buSzPts val="1400"/>
              <a:buFont typeface="Proxima Nova"/>
              <a:buNone/>
              <a:defRPr sz="1400">
                <a:latin typeface="Proxima Nova"/>
                <a:ea typeface="Proxima Nova"/>
                <a:cs typeface="Proxima Nova"/>
                <a:sym typeface="Proxima Nova"/>
              </a:defRPr>
            </a:lvl5pPr>
            <a:lvl6pPr lvl="5" rtl="0" algn="ctr">
              <a:spcBef>
                <a:spcPts val="0"/>
              </a:spcBef>
              <a:spcAft>
                <a:spcPts val="0"/>
              </a:spcAft>
              <a:buSzPts val="1400"/>
              <a:buFont typeface="Proxima Nova"/>
              <a:buNone/>
              <a:defRPr sz="1400">
                <a:latin typeface="Proxima Nova"/>
                <a:ea typeface="Proxima Nova"/>
                <a:cs typeface="Proxima Nova"/>
                <a:sym typeface="Proxima Nova"/>
              </a:defRPr>
            </a:lvl6pPr>
            <a:lvl7pPr lvl="6" rtl="0" algn="ctr">
              <a:spcBef>
                <a:spcPts val="0"/>
              </a:spcBef>
              <a:spcAft>
                <a:spcPts val="0"/>
              </a:spcAft>
              <a:buSzPts val="1400"/>
              <a:buFont typeface="Proxima Nova"/>
              <a:buNone/>
              <a:defRPr sz="1400">
                <a:latin typeface="Proxima Nova"/>
                <a:ea typeface="Proxima Nova"/>
                <a:cs typeface="Proxima Nova"/>
                <a:sym typeface="Proxima Nova"/>
              </a:defRPr>
            </a:lvl7pPr>
            <a:lvl8pPr lvl="7" rtl="0" algn="ctr">
              <a:spcBef>
                <a:spcPts val="0"/>
              </a:spcBef>
              <a:spcAft>
                <a:spcPts val="0"/>
              </a:spcAft>
              <a:buSzPts val="1400"/>
              <a:buFont typeface="Proxima Nova"/>
              <a:buNone/>
              <a:defRPr sz="1400">
                <a:latin typeface="Proxima Nova"/>
                <a:ea typeface="Proxima Nova"/>
                <a:cs typeface="Proxima Nova"/>
                <a:sym typeface="Proxima Nova"/>
              </a:defRPr>
            </a:lvl8pPr>
            <a:lvl9pPr lvl="8" rtl="0" algn="ctr">
              <a:spcBef>
                <a:spcPts val="0"/>
              </a:spcBef>
              <a:spcAft>
                <a:spcPts val="0"/>
              </a:spcAft>
              <a:buSzPts val="1400"/>
              <a:buFont typeface="Proxima Nova"/>
              <a:buNone/>
              <a:defRPr sz="1400">
                <a:latin typeface="Proxima Nova"/>
                <a:ea typeface="Proxima Nova"/>
                <a:cs typeface="Proxima Nova"/>
                <a:sym typeface="Proxima Nova"/>
              </a:defRPr>
            </a:lvl9pPr>
          </a:lstStyle>
          <a:p/>
        </p:txBody>
      </p:sp>
      <p:sp>
        <p:nvSpPr>
          <p:cNvPr id="166" name="Google Shape;166;p20"/>
          <p:cNvSpPr txBox="1"/>
          <p:nvPr>
            <p:ph hasCustomPrompt="1" idx="8" type="title"/>
          </p:nvPr>
        </p:nvSpPr>
        <p:spPr>
          <a:xfrm>
            <a:off x="5055350" y="3120900"/>
            <a:ext cx="2895600" cy="10935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800"/>
              <a:buNone/>
              <a:defRPr b="1" sz="3600">
                <a:latin typeface="Roboto Condensed"/>
                <a:ea typeface="Roboto Condensed"/>
                <a:cs typeface="Roboto Condensed"/>
                <a:sym typeface="Roboto Condensed"/>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rot="3232288">
            <a:off x="5143187" y="411029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3232224">
            <a:off x="7376083" y="-307621"/>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709989">
            <a:off x="8442487" y="1478367"/>
            <a:ext cx="309962" cy="280297"/>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469192">
            <a:off x="4079757" y="27222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4613981">
            <a:off x="-295689" y="1097971"/>
            <a:ext cx="877538" cy="793846"/>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4208075" y="2787513"/>
            <a:ext cx="4222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b="1" sz="6000">
                <a:solidFill>
                  <a:schemeClr val="lt2"/>
                </a:solidFill>
                <a:latin typeface="Roboto Condensed"/>
                <a:ea typeface="Roboto Condensed"/>
                <a:cs typeface="Roboto Condensed"/>
                <a:sym typeface="Roboto Condense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5611325" y="1221425"/>
            <a:ext cx="1416000" cy="13503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2"/>
              </a:buClr>
              <a:buSzPts val="7200"/>
              <a:buFont typeface="Roboto Condensed"/>
              <a:buNone/>
              <a:defRPr b="1" sz="72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7" name="Shape 167"/>
        <p:cNvGrpSpPr/>
        <p:nvPr/>
      </p:nvGrpSpPr>
      <p:grpSpPr>
        <a:xfrm>
          <a:off x="0" y="0"/>
          <a:ext cx="0" cy="0"/>
          <a:chOff x="0" y="0"/>
          <a:chExt cx="0" cy="0"/>
        </a:xfrm>
      </p:grpSpPr>
      <p:sp>
        <p:nvSpPr>
          <p:cNvPr id="168" name="Google Shape;168;p21"/>
          <p:cNvSpPr/>
          <p:nvPr/>
        </p:nvSpPr>
        <p:spPr>
          <a:xfrm rot="3670804">
            <a:off x="-10998" y="2773192"/>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rot="-469192">
            <a:off x="7503407" y="961103"/>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rot="-468609">
            <a:off x="1282348" y="4224991"/>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txBox="1"/>
          <p:nvPr>
            <p:ph type="title"/>
          </p:nvPr>
        </p:nvSpPr>
        <p:spPr>
          <a:xfrm>
            <a:off x="713225" y="539500"/>
            <a:ext cx="7717500" cy="564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9pPr>
          </a:lstStyle>
          <a:p/>
        </p:txBody>
      </p:sp>
      <p:sp>
        <p:nvSpPr>
          <p:cNvPr id="172" name="Google Shape;172;p21"/>
          <p:cNvSpPr txBox="1"/>
          <p:nvPr>
            <p:ph idx="1" type="subTitle"/>
          </p:nvPr>
        </p:nvSpPr>
        <p:spPr>
          <a:xfrm>
            <a:off x="3782050" y="1701075"/>
            <a:ext cx="3010200" cy="5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Roboto Condensed"/>
              <a:buNone/>
              <a:defRPr b="1" sz="2400">
                <a:solidFill>
                  <a:schemeClr val="lt2"/>
                </a:solidFill>
                <a:latin typeface="Roboto Condensed"/>
                <a:ea typeface="Roboto Condensed"/>
                <a:cs typeface="Roboto Condensed"/>
                <a:sym typeface="Roboto Condensed"/>
              </a:defRPr>
            </a:lvl1pPr>
            <a:lvl2pPr lvl="1"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2pPr>
            <a:lvl3pPr lvl="2"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3pPr>
            <a:lvl4pPr lvl="3"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4pPr>
            <a:lvl5pPr lvl="4"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5pPr>
            <a:lvl6pPr lvl="5"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6pPr>
            <a:lvl7pPr lvl="6"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7pPr>
            <a:lvl8pPr lvl="7"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8pPr>
            <a:lvl9pPr lvl="8"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9pPr>
          </a:lstStyle>
          <a:p/>
        </p:txBody>
      </p:sp>
      <p:sp>
        <p:nvSpPr>
          <p:cNvPr id="173" name="Google Shape;173;p21"/>
          <p:cNvSpPr txBox="1"/>
          <p:nvPr>
            <p:ph idx="2" type="subTitle"/>
          </p:nvPr>
        </p:nvSpPr>
        <p:spPr>
          <a:xfrm>
            <a:off x="2304861" y="3245175"/>
            <a:ext cx="3010200" cy="5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Roboto Condensed"/>
              <a:buNone/>
              <a:defRPr b="1" sz="2400">
                <a:solidFill>
                  <a:schemeClr val="lt2"/>
                </a:solidFill>
                <a:latin typeface="Roboto Condensed"/>
                <a:ea typeface="Roboto Condensed"/>
                <a:cs typeface="Roboto Condensed"/>
                <a:sym typeface="Roboto Condensed"/>
              </a:defRPr>
            </a:lvl1pPr>
            <a:lvl2pPr lvl="1"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2pPr>
            <a:lvl3pPr lvl="2"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3pPr>
            <a:lvl4pPr lvl="3"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4pPr>
            <a:lvl5pPr lvl="4"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5pPr>
            <a:lvl6pPr lvl="5"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6pPr>
            <a:lvl7pPr lvl="6"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7pPr>
            <a:lvl8pPr lvl="7"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8pPr>
            <a:lvl9pPr lvl="8"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9pPr>
          </a:lstStyle>
          <a:p/>
        </p:txBody>
      </p:sp>
      <p:sp>
        <p:nvSpPr>
          <p:cNvPr id="174" name="Google Shape;174;p21"/>
          <p:cNvSpPr txBox="1"/>
          <p:nvPr>
            <p:ph idx="3" type="subTitle"/>
          </p:nvPr>
        </p:nvSpPr>
        <p:spPr>
          <a:xfrm>
            <a:off x="3782050" y="2171725"/>
            <a:ext cx="30102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75" name="Google Shape;175;p21"/>
          <p:cNvSpPr txBox="1"/>
          <p:nvPr>
            <p:ph idx="4" type="subTitle"/>
          </p:nvPr>
        </p:nvSpPr>
        <p:spPr>
          <a:xfrm>
            <a:off x="2304861" y="3715825"/>
            <a:ext cx="3010200" cy="67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76" name="Shape 176"/>
        <p:cNvGrpSpPr/>
        <p:nvPr/>
      </p:nvGrpSpPr>
      <p:grpSpPr>
        <a:xfrm>
          <a:off x="0" y="0"/>
          <a:ext cx="0" cy="0"/>
          <a:chOff x="0" y="0"/>
          <a:chExt cx="0" cy="0"/>
        </a:xfrm>
      </p:grpSpPr>
      <p:sp>
        <p:nvSpPr>
          <p:cNvPr id="177" name="Google Shape;177;p22"/>
          <p:cNvSpPr/>
          <p:nvPr/>
        </p:nvSpPr>
        <p:spPr>
          <a:xfrm rot="3232288">
            <a:off x="8433837" y="100159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rot="3232224">
            <a:off x="4828383" y="2435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rot="-4613863">
            <a:off x="6300107" y="4278198"/>
            <a:ext cx="1124884" cy="101746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type="title"/>
          </p:nvPr>
        </p:nvSpPr>
        <p:spPr>
          <a:xfrm>
            <a:off x="5191200" y="1378513"/>
            <a:ext cx="2884200" cy="155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oboto Condensed"/>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b="1" sz="3000">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b="1" sz="3000">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b="1" sz="3000">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b="1" sz="3000">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b="1" sz="3000">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b="1" sz="3000">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b="1" sz="3000">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b="1" sz="3000">
                <a:latin typeface="Roboto Condensed"/>
                <a:ea typeface="Roboto Condensed"/>
                <a:cs typeface="Roboto Condensed"/>
                <a:sym typeface="Roboto Condensed"/>
              </a:defRPr>
            </a:lvl9pPr>
          </a:lstStyle>
          <a:p/>
        </p:txBody>
      </p:sp>
      <p:sp>
        <p:nvSpPr>
          <p:cNvPr id="181" name="Google Shape;181;p22"/>
          <p:cNvSpPr txBox="1"/>
          <p:nvPr>
            <p:ph idx="1" type="subTitle"/>
          </p:nvPr>
        </p:nvSpPr>
        <p:spPr>
          <a:xfrm>
            <a:off x="5191200" y="2903812"/>
            <a:ext cx="2884200" cy="85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1_1">
    <p:spTree>
      <p:nvGrpSpPr>
        <p:cNvPr id="182" name="Shape 182"/>
        <p:cNvGrpSpPr/>
        <p:nvPr/>
      </p:nvGrpSpPr>
      <p:grpSpPr>
        <a:xfrm>
          <a:off x="0" y="0"/>
          <a:ext cx="0" cy="0"/>
          <a:chOff x="0" y="0"/>
          <a:chExt cx="0" cy="0"/>
        </a:xfrm>
      </p:grpSpPr>
      <p:sp>
        <p:nvSpPr>
          <p:cNvPr id="183" name="Google Shape;183;p23"/>
          <p:cNvSpPr txBox="1"/>
          <p:nvPr>
            <p:ph type="title"/>
          </p:nvPr>
        </p:nvSpPr>
        <p:spPr>
          <a:xfrm>
            <a:off x="4843275" y="1911925"/>
            <a:ext cx="28842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Font typeface="Roboto Condensed"/>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SzPts val="3000"/>
              <a:buFont typeface="Roboto Condensed"/>
              <a:buNone/>
              <a:defRPr b="1" sz="3000">
                <a:latin typeface="Roboto Condensed"/>
                <a:ea typeface="Roboto Condensed"/>
                <a:cs typeface="Roboto Condensed"/>
                <a:sym typeface="Roboto Condensed"/>
              </a:defRPr>
            </a:lvl2pPr>
            <a:lvl3pPr lvl="2" rtl="0">
              <a:spcBef>
                <a:spcPts val="0"/>
              </a:spcBef>
              <a:spcAft>
                <a:spcPts val="0"/>
              </a:spcAft>
              <a:buSzPts val="3000"/>
              <a:buFont typeface="Roboto Condensed"/>
              <a:buNone/>
              <a:defRPr b="1" sz="3000">
                <a:latin typeface="Roboto Condensed"/>
                <a:ea typeface="Roboto Condensed"/>
                <a:cs typeface="Roboto Condensed"/>
                <a:sym typeface="Roboto Condensed"/>
              </a:defRPr>
            </a:lvl3pPr>
            <a:lvl4pPr lvl="3" rtl="0">
              <a:spcBef>
                <a:spcPts val="0"/>
              </a:spcBef>
              <a:spcAft>
                <a:spcPts val="0"/>
              </a:spcAft>
              <a:buSzPts val="3000"/>
              <a:buFont typeface="Roboto Condensed"/>
              <a:buNone/>
              <a:defRPr b="1" sz="3000">
                <a:latin typeface="Roboto Condensed"/>
                <a:ea typeface="Roboto Condensed"/>
                <a:cs typeface="Roboto Condensed"/>
                <a:sym typeface="Roboto Condensed"/>
              </a:defRPr>
            </a:lvl4pPr>
            <a:lvl5pPr lvl="4" rtl="0">
              <a:spcBef>
                <a:spcPts val="0"/>
              </a:spcBef>
              <a:spcAft>
                <a:spcPts val="0"/>
              </a:spcAft>
              <a:buSzPts val="3000"/>
              <a:buFont typeface="Roboto Condensed"/>
              <a:buNone/>
              <a:defRPr b="1" sz="3000">
                <a:latin typeface="Roboto Condensed"/>
                <a:ea typeface="Roboto Condensed"/>
                <a:cs typeface="Roboto Condensed"/>
                <a:sym typeface="Roboto Condensed"/>
              </a:defRPr>
            </a:lvl5pPr>
            <a:lvl6pPr lvl="5" rtl="0">
              <a:spcBef>
                <a:spcPts val="0"/>
              </a:spcBef>
              <a:spcAft>
                <a:spcPts val="0"/>
              </a:spcAft>
              <a:buSzPts val="3000"/>
              <a:buFont typeface="Roboto Condensed"/>
              <a:buNone/>
              <a:defRPr b="1" sz="3000">
                <a:latin typeface="Roboto Condensed"/>
                <a:ea typeface="Roboto Condensed"/>
                <a:cs typeface="Roboto Condensed"/>
                <a:sym typeface="Roboto Condensed"/>
              </a:defRPr>
            </a:lvl6pPr>
            <a:lvl7pPr lvl="6" rtl="0">
              <a:spcBef>
                <a:spcPts val="0"/>
              </a:spcBef>
              <a:spcAft>
                <a:spcPts val="0"/>
              </a:spcAft>
              <a:buSzPts val="3000"/>
              <a:buFont typeface="Roboto Condensed"/>
              <a:buNone/>
              <a:defRPr b="1" sz="3000">
                <a:latin typeface="Roboto Condensed"/>
                <a:ea typeface="Roboto Condensed"/>
                <a:cs typeface="Roboto Condensed"/>
                <a:sym typeface="Roboto Condensed"/>
              </a:defRPr>
            </a:lvl7pPr>
            <a:lvl8pPr lvl="7" rtl="0">
              <a:spcBef>
                <a:spcPts val="0"/>
              </a:spcBef>
              <a:spcAft>
                <a:spcPts val="0"/>
              </a:spcAft>
              <a:buSzPts val="3000"/>
              <a:buFont typeface="Roboto Condensed"/>
              <a:buNone/>
              <a:defRPr b="1" sz="3000">
                <a:latin typeface="Roboto Condensed"/>
                <a:ea typeface="Roboto Condensed"/>
                <a:cs typeface="Roboto Condensed"/>
                <a:sym typeface="Roboto Condensed"/>
              </a:defRPr>
            </a:lvl8pPr>
            <a:lvl9pPr lvl="8" rtl="0">
              <a:spcBef>
                <a:spcPts val="0"/>
              </a:spcBef>
              <a:spcAft>
                <a:spcPts val="0"/>
              </a:spcAft>
              <a:buSzPts val="3000"/>
              <a:buFont typeface="Roboto Condensed"/>
              <a:buNone/>
              <a:defRPr b="1" sz="3000">
                <a:latin typeface="Roboto Condensed"/>
                <a:ea typeface="Roboto Condensed"/>
                <a:cs typeface="Roboto Condensed"/>
                <a:sym typeface="Roboto Condensed"/>
              </a:defRPr>
            </a:lvl9pPr>
          </a:lstStyle>
          <a:p/>
        </p:txBody>
      </p:sp>
      <p:sp>
        <p:nvSpPr>
          <p:cNvPr id="184" name="Google Shape;184;p23"/>
          <p:cNvSpPr txBox="1"/>
          <p:nvPr>
            <p:ph idx="1" type="subTitle"/>
          </p:nvPr>
        </p:nvSpPr>
        <p:spPr>
          <a:xfrm>
            <a:off x="4843275" y="2495562"/>
            <a:ext cx="2884200" cy="85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185" name="Google Shape;185;p23"/>
          <p:cNvSpPr/>
          <p:nvPr/>
        </p:nvSpPr>
        <p:spPr>
          <a:xfrm rot="3232288">
            <a:off x="5071037" y="60694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rot="3232224">
            <a:off x="-305067" y="353810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rot="-469192">
            <a:off x="7279832" y="3464953"/>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rot="-4613774">
            <a:off x="6790344" y="-512030"/>
            <a:ext cx="1770502" cy="16015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1_1_1">
    <p:spTree>
      <p:nvGrpSpPr>
        <p:cNvPr id="189" name="Shape 189"/>
        <p:cNvGrpSpPr/>
        <p:nvPr/>
      </p:nvGrpSpPr>
      <p:grpSpPr>
        <a:xfrm>
          <a:off x="0" y="0"/>
          <a:ext cx="0" cy="0"/>
          <a:chOff x="0" y="0"/>
          <a:chExt cx="0" cy="0"/>
        </a:xfrm>
      </p:grpSpPr>
      <p:sp>
        <p:nvSpPr>
          <p:cNvPr id="190" name="Google Shape;190;p24"/>
          <p:cNvSpPr/>
          <p:nvPr/>
        </p:nvSpPr>
        <p:spPr>
          <a:xfrm flipH="1" rot="-3232288">
            <a:off x="3213127" y="91174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flipH="1" rot="-3232224">
            <a:off x="8323649" y="384290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flipH="1" rot="469192">
            <a:off x="738883" y="3769753"/>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flipH="1" rot="4613774">
            <a:off x="335429" y="-207230"/>
            <a:ext cx="1770502" cy="16015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ph type="title"/>
          </p:nvPr>
        </p:nvSpPr>
        <p:spPr>
          <a:xfrm>
            <a:off x="966450" y="1911925"/>
            <a:ext cx="2884200" cy="577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Font typeface="Roboto Condensed"/>
              <a:buNone/>
              <a:defRPr b="1" sz="3000">
                <a:solidFill>
                  <a:schemeClr val="lt2"/>
                </a:solidFill>
                <a:latin typeface="Roboto Condensed"/>
                <a:ea typeface="Roboto Condensed"/>
                <a:cs typeface="Roboto Condensed"/>
                <a:sym typeface="Roboto Condensed"/>
              </a:defRPr>
            </a:lvl1pPr>
            <a:lvl2pPr lvl="1" rtl="0" algn="r">
              <a:spcBef>
                <a:spcPts val="0"/>
              </a:spcBef>
              <a:spcAft>
                <a:spcPts val="0"/>
              </a:spcAft>
              <a:buSzPts val="3000"/>
              <a:buFont typeface="Roboto Condensed"/>
              <a:buNone/>
              <a:defRPr b="1" sz="3000">
                <a:latin typeface="Roboto Condensed"/>
                <a:ea typeface="Roboto Condensed"/>
                <a:cs typeface="Roboto Condensed"/>
                <a:sym typeface="Roboto Condensed"/>
              </a:defRPr>
            </a:lvl2pPr>
            <a:lvl3pPr lvl="2" rtl="0" algn="r">
              <a:spcBef>
                <a:spcPts val="0"/>
              </a:spcBef>
              <a:spcAft>
                <a:spcPts val="0"/>
              </a:spcAft>
              <a:buSzPts val="3000"/>
              <a:buFont typeface="Roboto Condensed"/>
              <a:buNone/>
              <a:defRPr b="1" sz="3000">
                <a:latin typeface="Roboto Condensed"/>
                <a:ea typeface="Roboto Condensed"/>
                <a:cs typeface="Roboto Condensed"/>
                <a:sym typeface="Roboto Condensed"/>
              </a:defRPr>
            </a:lvl3pPr>
            <a:lvl4pPr lvl="3" rtl="0" algn="r">
              <a:spcBef>
                <a:spcPts val="0"/>
              </a:spcBef>
              <a:spcAft>
                <a:spcPts val="0"/>
              </a:spcAft>
              <a:buSzPts val="3000"/>
              <a:buFont typeface="Roboto Condensed"/>
              <a:buNone/>
              <a:defRPr b="1" sz="3000">
                <a:latin typeface="Roboto Condensed"/>
                <a:ea typeface="Roboto Condensed"/>
                <a:cs typeface="Roboto Condensed"/>
                <a:sym typeface="Roboto Condensed"/>
              </a:defRPr>
            </a:lvl4pPr>
            <a:lvl5pPr lvl="4" rtl="0" algn="r">
              <a:spcBef>
                <a:spcPts val="0"/>
              </a:spcBef>
              <a:spcAft>
                <a:spcPts val="0"/>
              </a:spcAft>
              <a:buSzPts val="3000"/>
              <a:buFont typeface="Roboto Condensed"/>
              <a:buNone/>
              <a:defRPr b="1" sz="3000">
                <a:latin typeface="Roboto Condensed"/>
                <a:ea typeface="Roboto Condensed"/>
                <a:cs typeface="Roboto Condensed"/>
                <a:sym typeface="Roboto Condensed"/>
              </a:defRPr>
            </a:lvl5pPr>
            <a:lvl6pPr lvl="5" rtl="0" algn="r">
              <a:spcBef>
                <a:spcPts val="0"/>
              </a:spcBef>
              <a:spcAft>
                <a:spcPts val="0"/>
              </a:spcAft>
              <a:buSzPts val="3000"/>
              <a:buFont typeface="Roboto Condensed"/>
              <a:buNone/>
              <a:defRPr b="1" sz="3000">
                <a:latin typeface="Roboto Condensed"/>
                <a:ea typeface="Roboto Condensed"/>
                <a:cs typeface="Roboto Condensed"/>
                <a:sym typeface="Roboto Condensed"/>
              </a:defRPr>
            </a:lvl6pPr>
            <a:lvl7pPr lvl="6" rtl="0" algn="r">
              <a:spcBef>
                <a:spcPts val="0"/>
              </a:spcBef>
              <a:spcAft>
                <a:spcPts val="0"/>
              </a:spcAft>
              <a:buSzPts val="3000"/>
              <a:buFont typeface="Roboto Condensed"/>
              <a:buNone/>
              <a:defRPr b="1" sz="3000">
                <a:latin typeface="Roboto Condensed"/>
                <a:ea typeface="Roboto Condensed"/>
                <a:cs typeface="Roboto Condensed"/>
                <a:sym typeface="Roboto Condensed"/>
              </a:defRPr>
            </a:lvl7pPr>
            <a:lvl8pPr lvl="7" rtl="0" algn="r">
              <a:spcBef>
                <a:spcPts val="0"/>
              </a:spcBef>
              <a:spcAft>
                <a:spcPts val="0"/>
              </a:spcAft>
              <a:buSzPts val="3000"/>
              <a:buFont typeface="Roboto Condensed"/>
              <a:buNone/>
              <a:defRPr b="1" sz="3000">
                <a:latin typeface="Roboto Condensed"/>
                <a:ea typeface="Roboto Condensed"/>
                <a:cs typeface="Roboto Condensed"/>
                <a:sym typeface="Roboto Condensed"/>
              </a:defRPr>
            </a:lvl8pPr>
            <a:lvl9pPr lvl="8" rtl="0" algn="r">
              <a:spcBef>
                <a:spcPts val="0"/>
              </a:spcBef>
              <a:spcAft>
                <a:spcPts val="0"/>
              </a:spcAft>
              <a:buSzPts val="3000"/>
              <a:buFont typeface="Roboto Condensed"/>
              <a:buNone/>
              <a:defRPr b="1" sz="3000">
                <a:latin typeface="Roboto Condensed"/>
                <a:ea typeface="Roboto Condensed"/>
                <a:cs typeface="Roboto Condensed"/>
                <a:sym typeface="Roboto Condensed"/>
              </a:defRPr>
            </a:lvl9pPr>
          </a:lstStyle>
          <a:p/>
        </p:txBody>
      </p:sp>
      <p:sp>
        <p:nvSpPr>
          <p:cNvPr id="195" name="Google Shape;195;p24"/>
          <p:cNvSpPr txBox="1"/>
          <p:nvPr>
            <p:ph idx="1" type="subTitle"/>
          </p:nvPr>
        </p:nvSpPr>
        <p:spPr>
          <a:xfrm>
            <a:off x="966450" y="2495562"/>
            <a:ext cx="2884200" cy="85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96" name="Shape 196"/>
        <p:cNvGrpSpPr/>
        <p:nvPr/>
      </p:nvGrpSpPr>
      <p:grpSpPr>
        <a:xfrm>
          <a:off x="0" y="0"/>
          <a:ext cx="0" cy="0"/>
          <a:chOff x="0" y="0"/>
          <a:chExt cx="0" cy="0"/>
        </a:xfrm>
      </p:grpSpPr>
      <p:sp>
        <p:nvSpPr>
          <p:cNvPr id="197" name="Google Shape;197;p25"/>
          <p:cNvSpPr txBox="1"/>
          <p:nvPr>
            <p:ph type="title"/>
          </p:nvPr>
        </p:nvSpPr>
        <p:spPr>
          <a:xfrm>
            <a:off x="982150" y="1346550"/>
            <a:ext cx="3345300" cy="13305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9600"/>
              <a:buFont typeface="Roboto Condensed"/>
              <a:buNone/>
              <a:defRPr b="1" sz="9600">
                <a:solidFill>
                  <a:schemeClr val="lt2"/>
                </a:solidFill>
                <a:latin typeface="Roboto Condensed"/>
                <a:ea typeface="Roboto Condensed"/>
                <a:cs typeface="Roboto Condensed"/>
                <a:sym typeface="Roboto Condensed"/>
              </a:defRPr>
            </a:lvl9pPr>
          </a:lstStyle>
          <a:p/>
        </p:txBody>
      </p:sp>
      <p:sp>
        <p:nvSpPr>
          <p:cNvPr id="198" name="Google Shape;198;p25"/>
          <p:cNvSpPr txBox="1"/>
          <p:nvPr>
            <p:ph idx="1" type="subTitle"/>
          </p:nvPr>
        </p:nvSpPr>
        <p:spPr>
          <a:xfrm>
            <a:off x="982150" y="2753250"/>
            <a:ext cx="3345300" cy="1119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Font typeface="Nunito"/>
              <a:buNone/>
              <a:defRPr sz="1400">
                <a:solidFill>
                  <a:schemeClr val="dk1"/>
                </a:solidFill>
                <a:latin typeface="Nunito"/>
                <a:ea typeface="Nunito"/>
                <a:cs typeface="Nunito"/>
                <a:sym typeface="Nunito"/>
              </a:defRPr>
            </a:lvl1pPr>
            <a:lvl2pPr lvl="1">
              <a:spcBef>
                <a:spcPts val="0"/>
              </a:spcBef>
              <a:spcAft>
                <a:spcPts val="0"/>
              </a:spcAft>
              <a:buClr>
                <a:schemeClr val="dk1"/>
              </a:buClr>
              <a:buSzPts val="1400"/>
              <a:buFont typeface="Nunito"/>
              <a:buNone/>
              <a:defRPr>
                <a:solidFill>
                  <a:schemeClr val="dk1"/>
                </a:solidFill>
                <a:latin typeface="Nunito"/>
                <a:ea typeface="Nunito"/>
                <a:cs typeface="Nunito"/>
                <a:sym typeface="Nunito"/>
              </a:defRPr>
            </a:lvl2pPr>
            <a:lvl3pPr lvl="2">
              <a:spcBef>
                <a:spcPts val="0"/>
              </a:spcBef>
              <a:spcAft>
                <a:spcPts val="0"/>
              </a:spcAft>
              <a:buClr>
                <a:schemeClr val="dk1"/>
              </a:buClr>
              <a:buSzPts val="1400"/>
              <a:buFont typeface="Nunito"/>
              <a:buNone/>
              <a:defRPr>
                <a:solidFill>
                  <a:schemeClr val="dk1"/>
                </a:solidFill>
                <a:latin typeface="Nunito"/>
                <a:ea typeface="Nunito"/>
                <a:cs typeface="Nunito"/>
                <a:sym typeface="Nunito"/>
              </a:defRPr>
            </a:lvl3pPr>
            <a:lvl4pPr lvl="3">
              <a:spcBef>
                <a:spcPts val="0"/>
              </a:spcBef>
              <a:spcAft>
                <a:spcPts val="0"/>
              </a:spcAft>
              <a:buClr>
                <a:schemeClr val="dk1"/>
              </a:buClr>
              <a:buSzPts val="1400"/>
              <a:buFont typeface="Nunito"/>
              <a:buNone/>
              <a:defRPr>
                <a:solidFill>
                  <a:schemeClr val="dk1"/>
                </a:solidFill>
                <a:latin typeface="Nunito"/>
                <a:ea typeface="Nunito"/>
                <a:cs typeface="Nunito"/>
                <a:sym typeface="Nunito"/>
              </a:defRPr>
            </a:lvl4pPr>
            <a:lvl5pPr lvl="4">
              <a:spcBef>
                <a:spcPts val="0"/>
              </a:spcBef>
              <a:spcAft>
                <a:spcPts val="0"/>
              </a:spcAft>
              <a:buClr>
                <a:schemeClr val="dk1"/>
              </a:buClr>
              <a:buSzPts val="1400"/>
              <a:buFont typeface="Nunito"/>
              <a:buNone/>
              <a:defRPr>
                <a:solidFill>
                  <a:schemeClr val="dk1"/>
                </a:solidFill>
                <a:latin typeface="Nunito"/>
                <a:ea typeface="Nunito"/>
                <a:cs typeface="Nunito"/>
                <a:sym typeface="Nunito"/>
              </a:defRPr>
            </a:lvl5pPr>
            <a:lvl6pPr lvl="5">
              <a:spcBef>
                <a:spcPts val="0"/>
              </a:spcBef>
              <a:spcAft>
                <a:spcPts val="0"/>
              </a:spcAft>
              <a:buClr>
                <a:schemeClr val="dk1"/>
              </a:buClr>
              <a:buSzPts val="1400"/>
              <a:buFont typeface="Nunito"/>
              <a:buNone/>
              <a:defRPr>
                <a:solidFill>
                  <a:schemeClr val="dk1"/>
                </a:solidFill>
                <a:latin typeface="Nunito"/>
                <a:ea typeface="Nunito"/>
                <a:cs typeface="Nunito"/>
                <a:sym typeface="Nunito"/>
              </a:defRPr>
            </a:lvl6pPr>
            <a:lvl7pPr lvl="6">
              <a:spcBef>
                <a:spcPts val="0"/>
              </a:spcBef>
              <a:spcAft>
                <a:spcPts val="0"/>
              </a:spcAft>
              <a:buClr>
                <a:schemeClr val="dk1"/>
              </a:buClr>
              <a:buSzPts val="1400"/>
              <a:buFont typeface="Nunito"/>
              <a:buNone/>
              <a:defRPr>
                <a:solidFill>
                  <a:schemeClr val="dk1"/>
                </a:solidFill>
                <a:latin typeface="Nunito"/>
                <a:ea typeface="Nunito"/>
                <a:cs typeface="Nunito"/>
                <a:sym typeface="Nunito"/>
              </a:defRPr>
            </a:lvl7pPr>
            <a:lvl8pPr lvl="7">
              <a:spcBef>
                <a:spcPts val="0"/>
              </a:spcBef>
              <a:spcAft>
                <a:spcPts val="0"/>
              </a:spcAft>
              <a:buClr>
                <a:schemeClr val="dk1"/>
              </a:buClr>
              <a:buSzPts val="1400"/>
              <a:buFont typeface="Nunito"/>
              <a:buNone/>
              <a:defRPr>
                <a:solidFill>
                  <a:schemeClr val="dk1"/>
                </a:solidFill>
                <a:latin typeface="Nunito"/>
                <a:ea typeface="Nunito"/>
                <a:cs typeface="Nunito"/>
                <a:sym typeface="Nunito"/>
              </a:defRPr>
            </a:lvl8pPr>
            <a:lvl9pPr lvl="8">
              <a:spcBef>
                <a:spcPts val="0"/>
              </a:spcBef>
              <a:spcAft>
                <a:spcPts val="0"/>
              </a:spcAft>
              <a:buClr>
                <a:schemeClr val="dk1"/>
              </a:buClr>
              <a:buSzPts val="1400"/>
              <a:buFont typeface="Nunito"/>
              <a:buNone/>
              <a:defRPr>
                <a:solidFill>
                  <a:schemeClr val="dk1"/>
                </a:solidFill>
                <a:latin typeface="Nunito"/>
                <a:ea typeface="Nunito"/>
                <a:cs typeface="Nunito"/>
                <a:sym typeface="Nunito"/>
              </a:defRPr>
            </a:lvl9pPr>
          </a:lstStyle>
          <a:p/>
        </p:txBody>
      </p:sp>
      <p:sp>
        <p:nvSpPr>
          <p:cNvPr id="199" name="Google Shape;199;p25"/>
          <p:cNvSpPr/>
          <p:nvPr/>
        </p:nvSpPr>
        <p:spPr>
          <a:xfrm rot="3232288">
            <a:off x="1893937" y="397901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5"/>
          <p:cNvSpPr/>
          <p:nvPr/>
        </p:nvSpPr>
        <p:spPr>
          <a:xfrm rot="3232224">
            <a:off x="-60167" y="793629"/>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5"/>
          <p:cNvSpPr/>
          <p:nvPr/>
        </p:nvSpPr>
        <p:spPr>
          <a:xfrm rot="-469192">
            <a:off x="7489882" y="3556853"/>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rot="-4613774">
            <a:off x="2287269" y="-754905"/>
            <a:ext cx="1770502" cy="16015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
    <p:spTree>
      <p:nvGrpSpPr>
        <p:cNvPr id="203" name="Shape 203"/>
        <p:cNvGrpSpPr/>
        <p:nvPr/>
      </p:nvGrpSpPr>
      <p:grpSpPr>
        <a:xfrm>
          <a:off x="0" y="0"/>
          <a:ext cx="0" cy="0"/>
          <a:chOff x="0" y="0"/>
          <a:chExt cx="0" cy="0"/>
        </a:xfrm>
      </p:grpSpPr>
      <p:sp>
        <p:nvSpPr>
          <p:cNvPr id="204" name="Google Shape;204;p26"/>
          <p:cNvSpPr txBox="1"/>
          <p:nvPr>
            <p:ph type="title"/>
          </p:nvPr>
        </p:nvSpPr>
        <p:spPr>
          <a:xfrm>
            <a:off x="748325" y="539500"/>
            <a:ext cx="7682400" cy="51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5" name="Google Shape;205;p26"/>
          <p:cNvSpPr txBox="1"/>
          <p:nvPr>
            <p:ph idx="1" type="subTitle"/>
          </p:nvPr>
        </p:nvSpPr>
        <p:spPr>
          <a:xfrm>
            <a:off x="833163" y="1119450"/>
            <a:ext cx="7477500" cy="401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206" name="Google Shape;206;p26"/>
          <p:cNvSpPr txBox="1"/>
          <p:nvPr>
            <p:ph idx="2" type="subTitle"/>
          </p:nvPr>
        </p:nvSpPr>
        <p:spPr>
          <a:xfrm>
            <a:off x="833175" y="2181425"/>
            <a:ext cx="3618900" cy="732600"/>
          </a:xfrm>
          <a:prstGeom prst="rect">
            <a:avLst/>
          </a:prstGeom>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207" name="Google Shape;207;p26"/>
          <p:cNvSpPr txBox="1"/>
          <p:nvPr>
            <p:ph idx="3" type="subTitle"/>
          </p:nvPr>
        </p:nvSpPr>
        <p:spPr>
          <a:xfrm>
            <a:off x="833190" y="1624275"/>
            <a:ext cx="7477500" cy="46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9pPr>
          </a:lstStyle>
          <a:p/>
        </p:txBody>
      </p:sp>
      <p:sp>
        <p:nvSpPr>
          <p:cNvPr id="208" name="Google Shape;208;p26"/>
          <p:cNvSpPr txBox="1"/>
          <p:nvPr>
            <p:ph idx="4" type="subTitle"/>
          </p:nvPr>
        </p:nvSpPr>
        <p:spPr>
          <a:xfrm>
            <a:off x="4691950" y="2181425"/>
            <a:ext cx="3618900" cy="732600"/>
          </a:xfrm>
          <a:prstGeom prst="rect">
            <a:avLst/>
          </a:prstGeom>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Proxima Nova"/>
              <a:buChar char="●"/>
              <a:defRPr sz="1400">
                <a:solidFill>
                  <a:schemeClr val="hlink"/>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209" name="Google Shape;209;p26"/>
          <p:cNvSpPr txBox="1"/>
          <p:nvPr>
            <p:ph idx="5" type="subTitle"/>
          </p:nvPr>
        </p:nvSpPr>
        <p:spPr>
          <a:xfrm>
            <a:off x="833075" y="3564525"/>
            <a:ext cx="3618900" cy="967800"/>
          </a:xfrm>
          <a:prstGeom prst="rect">
            <a:avLst/>
          </a:prstGeom>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210" name="Google Shape;210;p26"/>
          <p:cNvSpPr txBox="1"/>
          <p:nvPr>
            <p:ph idx="6" type="subTitle"/>
          </p:nvPr>
        </p:nvSpPr>
        <p:spPr>
          <a:xfrm>
            <a:off x="833102" y="3007375"/>
            <a:ext cx="7477500" cy="46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9pPr>
          </a:lstStyle>
          <a:p/>
        </p:txBody>
      </p:sp>
      <p:sp>
        <p:nvSpPr>
          <p:cNvPr id="211" name="Google Shape;211;p26"/>
          <p:cNvSpPr txBox="1"/>
          <p:nvPr>
            <p:ph idx="7" type="subTitle"/>
          </p:nvPr>
        </p:nvSpPr>
        <p:spPr>
          <a:xfrm>
            <a:off x="4691850" y="3564525"/>
            <a:ext cx="3618900" cy="967800"/>
          </a:xfrm>
          <a:prstGeom prst="rect">
            <a:avLst/>
          </a:prstGeom>
        </p:spPr>
        <p:txBody>
          <a:bodyPr anchorCtr="0" anchor="t" bIns="91425" lIns="91425" spcFirstLastPara="1" rIns="91425" wrap="square" tIns="91425">
            <a:noAutofit/>
          </a:bodyPr>
          <a:lstStyle>
            <a:lvl1pPr lvl="0" marR="50800" rtl="0">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212" name="Shape 212"/>
        <p:cNvGrpSpPr/>
        <p:nvPr/>
      </p:nvGrpSpPr>
      <p:grpSpPr>
        <a:xfrm>
          <a:off x="0" y="0"/>
          <a:ext cx="0" cy="0"/>
          <a:chOff x="0" y="0"/>
          <a:chExt cx="0" cy="0"/>
        </a:xfrm>
      </p:grpSpPr>
      <p:sp>
        <p:nvSpPr>
          <p:cNvPr id="213" name="Google Shape;213;p27"/>
          <p:cNvSpPr txBox="1"/>
          <p:nvPr>
            <p:ph type="title"/>
          </p:nvPr>
        </p:nvSpPr>
        <p:spPr>
          <a:xfrm>
            <a:off x="748325" y="539500"/>
            <a:ext cx="7682400" cy="51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3000">
                <a:solidFill>
                  <a:schemeClr val="lt2"/>
                </a:solidFill>
                <a:latin typeface="Roboto Condensed"/>
                <a:ea typeface="Roboto Condensed"/>
                <a:cs typeface="Roboto Condensed"/>
                <a:sym typeface="Roboto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27"/>
          <p:cNvSpPr txBox="1"/>
          <p:nvPr>
            <p:ph idx="1" type="subTitle"/>
          </p:nvPr>
        </p:nvSpPr>
        <p:spPr>
          <a:xfrm>
            <a:off x="833175" y="2257625"/>
            <a:ext cx="3618900" cy="7326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dk1"/>
              </a:buClr>
              <a:buSzPts val="1400"/>
              <a:buFont typeface="Proxima Nova"/>
              <a:buChar char="●"/>
              <a:defRPr sz="1400">
                <a:solidFill>
                  <a:schemeClr val="dk1"/>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215" name="Google Shape;215;p27"/>
          <p:cNvSpPr txBox="1"/>
          <p:nvPr>
            <p:ph idx="2" type="subTitle"/>
          </p:nvPr>
        </p:nvSpPr>
        <p:spPr>
          <a:xfrm>
            <a:off x="833190" y="1700475"/>
            <a:ext cx="7477500" cy="463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800"/>
              <a:buFont typeface="Roboto Condensed"/>
              <a:buNone/>
              <a:defRPr b="1">
                <a:solidFill>
                  <a:schemeClr val="lt2"/>
                </a:solidFill>
                <a:latin typeface="Roboto Condensed"/>
                <a:ea typeface="Roboto Condensed"/>
                <a:cs typeface="Roboto Condensed"/>
                <a:sym typeface="Roboto Condensed"/>
              </a:defRPr>
            </a:lvl1pPr>
            <a:lvl2pPr lvl="1"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2pPr>
            <a:lvl3pPr lvl="2"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3pPr>
            <a:lvl4pPr lvl="3"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4pPr>
            <a:lvl5pPr lvl="4"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5pPr>
            <a:lvl6pPr lvl="5"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6pPr>
            <a:lvl7pPr lvl="6"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7pPr>
            <a:lvl8pPr lvl="7"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8pPr>
            <a:lvl9pPr lvl="8" rtl="0" algn="ctr">
              <a:spcBef>
                <a:spcPts val="0"/>
              </a:spcBef>
              <a:spcAft>
                <a:spcPts val="0"/>
              </a:spcAft>
              <a:buClr>
                <a:schemeClr val="lt2"/>
              </a:buClr>
              <a:buSzPts val="1800"/>
              <a:buFont typeface="Roboto Condensed"/>
              <a:buNone/>
              <a:defRPr b="1" sz="1800">
                <a:solidFill>
                  <a:schemeClr val="lt2"/>
                </a:solidFill>
                <a:latin typeface="Roboto Condensed"/>
                <a:ea typeface="Roboto Condensed"/>
                <a:cs typeface="Roboto Condensed"/>
                <a:sym typeface="Roboto Condensed"/>
              </a:defRPr>
            </a:lvl9pPr>
          </a:lstStyle>
          <a:p/>
        </p:txBody>
      </p:sp>
      <p:sp>
        <p:nvSpPr>
          <p:cNvPr id="216" name="Google Shape;216;p27"/>
          <p:cNvSpPr txBox="1"/>
          <p:nvPr>
            <p:ph idx="3" type="subTitle"/>
          </p:nvPr>
        </p:nvSpPr>
        <p:spPr>
          <a:xfrm>
            <a:off x="4691950" y="2257625"/>
            <a:ext cx="3618900" cy="7326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dk1"/>
              </a:buClr>
              <a:buSzPts val="1400"/>
              <a:buFont typeface="Proxima Nova"/>
              <a:buChar char="●"/>
              <a:defRPr sz="1400">
                <a:solidFill>
                  <a:schemeClr val="hlink"/>
                </a:solidFill>
                <a:latin typeface="Nunito"/>
                <a:ea typeface="Nunito"/>
                <a:cs typeface="Nunito"/>
                <a:sym typeface="Nunito"/>
              </a:defRPr>
            </a:lvl1pPr>
            <a:lvl2pPr lvl="1"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lvl="2"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lvl="3"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lvl="4"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lvl="5"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lvl="6"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lvl="7"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lvl="8" rtl="0" algn="ctr">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217" name="Google Shape;217;p27"/>
          <p:cNvSpPr/>
          <p:nvPr/>
        </p:nvSpPr>
        <p:spPr>
          <a:xfrm rot="3232288">
            <a:off x="7600687" y="85716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rot="3232224">
            <a:off x="888933" y="621679"/>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rot="-4613862">
            <a:off x="4984115" y="3445278"/>
            <a:ext cx="2057873" cy="1861235"/>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rot="3232224">
            <a:off x="973783" y="349025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221" name="Shape 221"/>
        <p:cNvGrpSpPr/>
        <p:nvPr/>
      </p:nvGrpSpPr>
      <p:grpSpPr>
        <a:xfrm>
          <a:off x="0" y="0"/>
          <a:ext cx="0" cy="0"/>
          <a:chOff x="0" y="0"/>
          <a:chExt cx="0" cy="0"/>
        </a:xfrm>
      </p:grpSpPr>
      <p:grpSp>
        <p:nvGrpSpPr>
          <p:cNvPr id="222" name="Google Shape;222;p28"/>
          <p:cNvGrpSpPr/>
          <p:nvPr/>
        </p:nvGrpSpPr>
        <p:grpSpPr>
          <a:xfrm>
            <a:off x="298793" y="242875"/>
            <a:ext cx="8546350" cy="4657752"/>
            <a:chOff x="1036246" y="238139"/>
            <a:chExt cx="4095041" cy="1888099"/>
          </a:xfrm>
        </p:grpSpPr>
        <p:sp>
          <p:nvSpPr>
            <p:cNvPr id="223" name="Google Shape;223;p28"/>
            <p:cNvSpPr/>
            <p:nvPr/>
          </p:nvSpPr>
          <p:spPr>
            <a:xfrm>
              <a:off x="1036246" y="526338"/>
              <a:ext cx="4095041" cy="1599900"/>
            </a:xfrm>
            <a:custGeom>
              <a:rect b="b" l="l" r="r" t="t"/>
              <a:pathLst>
                <a:path extrusionOk="0" h="52131" w="120602">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1036246" y="238139"/>
              <a:ext cx="4095041" cy="288225"/>
            </a:xfrm>
            <a:custGeom>
              <a:rect b="b" l="l" r="r" t="t"/>
              <a:pathLst>
                <a:path extrusionOk="0" h="11529" w="120602">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1553421" y="340169"/>
              <a:ext cx="99575" cy="84169"/>
            </a:xfrm>
            <a:custGeom>
              <a:rect b="b" l="l" r="r" t="t"/>
              <a:pathLst>
                <a:path extrusionOk="0" h="3999" w="3983">
                  <a:moveTo>
                    <a:pt x="2000" y="0"/>
                  </a:moveTo>
                  <a:cubicBezTo>
                    <a:pt x="884" y="0"/>
                    <a:pt x="0" y="900"/>
                    <a:pt x="0" y="1999"/>
                  </a:cubicBezTo>
                  <a:cubicBezTo>
                    <a:pt x="0" y="3099"/>
                    <a:pt x="884" y="3999"/>
                    <a:pt x="2000" y="3999"/>
                  </a:cubicBezTo>
                  <a:cubicBezTo>
                    <a:pt x="3099" y="3999"/>
                    <a:pt x="3983" y="3099"/>
                    <a:pt x="3983" y="1999"/>
                  </a:cubicBezTo>
                  <a:cubicBezTo>
                    <a:pt x="3983" y="900"/>
                    <a:pt x="3099" y="0"/>
                    <a:pt x="20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1393922" y="340169"/>
              <a:ext cx="99975" cy="84169"/>
            </a:xfrm>
            <a:custGeom>
              <a:rect b="b" l="l" r="r" t="t"/>
              <a:pathLst>
                <a:path extrusionOk="0" h="3999" w="3999">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1234823" y="340169"/>
              <a:ext cx="99975" cy="84169"/>
            </a:xfrm>
            <a:custGeom>
              <a:rect b="b" l="l" r="r" t="t"/>
              <a:pathLst>
                <a:path extrusionOk="0" h="3999" w="3999">
                  <a:moveTo>
                    <a:pt x="1999" y="0"/>
                  </a:moveTo>
                  <a:cubicBezTo>
                    <a:pt x="900" y="0"/>
                    <a:pt x="0" y="900"/>
                    <a:pt x="0" y="1999"/>
                  </a:cubicBezTo>
                  <a:cubicBezTo>
                    <a:pt x="0" y="3099"/>
                    <a:pt x="900" y="3999"/>
                    <a:pt x="1999" y="3999"/>
                  </a:cubicBezTo>
                  <a:cubicBezTo>
                    <a:pt x="3099" y="3999"/>
                    <a:pt x="3999" y="3099"/>
                    <a:pt x="3999" y="1999"/>
                  </a:cubicBezTo>
                  <a:cubicBezTo>
                    <a:pt x="3999" y="900"/>
                    <a:pt x="3099" y="0"/>
                    <a:pt x="1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8"/>
          <p:cNvSpPr txBox="1"/>
          <p:nvPr>
            <p:ph type="title"/>
          </p:nvPr>
        </p:nvSpPr>
        <p:spPr>
          <a:xfrm>
            <a:off x="713225" y="920500"/>
            <a:ext cx="7717500" cy="1357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1pPr>
            <a:lvl2pPr lvl="1"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2pPr>
            <a:lvl3pPr lvl="2"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3pPr>
            <a:lvl4pPr lvl="3"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4pPr>
            <a:lvl5pPr lvl="4"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5pPr>
            <a:lvl6pPr lvl="5"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6pPr>
            <a:lvl7pPr lvl="6"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7pPr>
            <a:lvl8pPr lvl="7"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8pPr>
            <a:lvl9pPr lvl="8" algn="ctr">
              <a:spcBef>
                <a:spcPts val="0"/>
              </a:spcBef>
              <a:spcAft>
                <a:spcPts val="0"/>
              </a:spcAft>
              <a:buClr>
                <a:schemeClr val="lt2"/>
              </a:buClr>
              <a:buSzPts val="7200"/>
              <a:buFont typeface="Roboto Condensed"/>
              <a:buNone/>
              <a:defRPr b="1" sz="7200">
                <a:solidFill>
                  <a:schemeClr val="lt2"/>
                </a:solidFill>
                <a:latin typeface="Roboto Condensed"/>
                <a:ea typeface="Roboto Condensed"/>
                <a:cs typeface="Roboto Condensed"/>
                <a:sym typeface="Roboto Condensed"/>
              </a:defRPr>
            </a:lvl9pPr>
          </a:lstStyle>
          <a:p/>
        </p:txBody>
      </p:sp>
      <p:sp>
        <p:nvSpPr>
          <p:cNvPr id="229" name="Google Shape;229;p28"/>
          <p:cNvSpPr txBox="1"/>
          <p:nvPr/>
        </p:nvSpPr>
        <p:spPr>
          <a:xfrm>
            <a:off x="1632000" y="3885300"/>
            <a:ext cx="5880000" cy="468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b="1" lang="en" sz="12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200">
                <a:solidFill>
                  <a:schemeClr val="dk1"/>
                </a:solidFill>
                <a:latin typeface="Nunito"/>
                <a:ea typeface="Nunito"/>
                <a:cs typeface="Nunito"/>
                <a:sym typeface="Nunito"/>
              </a:rPr>
              <a:t>, including icons by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200">
                <a:solidFill>
                  <a:schemeClr val="dk1"/>
                </a:solidFill>
                <a:latin typeface="Nunito"/>
                <a:ea typeface="Nunito"/>
                <a:cs typeface="Nunito"/>
                <a:sym typeface="Nunito"/>
              </a:rPr>
              <a:t>, and infographics &amp; images by </a:t>
            </a:r>
            <a:r>
              <a:rPr b="1" lang="en" sz="12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dk1"/>
              </a:solidFill>
              <a:latin typeface="Nunito"/>
              <a:ea typeface="Nunito"/>
              <a:cs typeface="Nunito"/>
              <a:sym typeface="Nunito"/>
            </a:endParaRPr>
          </a:p>
        </p:txBody>
      </p:sp>
      <p:sp>
        <p:nvSpPr>
          <p:cNvPr id="230" name="Google Shape;230;p28"/>
          <p:cNvSpPr txBox="1"/>
          <p:nvPr>
            <p:ph idx="1" type="subTitle"/>
          </p:nvPr>
        </p:nvSpPr>
        <p:spPr>
          <a:xfrm>
            <a:off x="1633125" y="2166950"/>
            <a:ext cx="5880000" cy="676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a:spcBef>
                <a:spcPts val="0"/>
              </a:spcBef>
              <a:spcAft>
                <a:spcPts val="0"/>
              </a:spcAft>
              <a:buSzPts val="1400"/>
              <a:buFont typeface="Proxima Nova"/>
              <a:buNone/>
              <a:defRPr>
                <a:latin typeface="Proxima Nova"/>
                <a:ea typeface="Proxima Nova"/>
                <a:cs typeface="Proxima Nova"/>
                <a:sym typeface="Proxima Nova"/>
              </a:defRPr>
            </a:lvl2pPr>
            <a:lvl3pPr lvl="2">
              <a:spcBef>
                <a:spcPts val="0"/>
              </a:spcBef>
              <a:spcAft>
                <a:spcPts val="0"/>
              </a:spcAft>
              <a:buSzPts val="1400"/>
              <a:buFont typeface="Proxima Nova"/>
              <a:buNone/>
              <a:defRPr>
                <a:latin typeface="Proxima Nova"/>
                <a:ea typeface="Proxima Nova"/>
                <a:cs typeface="Proxima Nova"/>
                <a:sym typeface="Proxima Nova"/>
              </a:defRPr>
            </a:lvl3pPr>
            <a:lvl4pPr lvl="3">
              <a:spcBef>
                <a:spcPts val="0"/>
              </a:spcBef>
              <a:spcAft>
                <a:spcPts val="0"/>
              </a:spcAft>
              <a:buSzPts val="1400"/>
              <a:buFont typeface="Proxima Nova"/>
              <a:buNone/>
              <a:defRPr>
                <a:latin typeface="Proxima Nova"/>
                <a:ea typeface="Proxima Nova"/>
                <a:cs typeface="Proxima Nova"/>
                <a:sym typeface="Proxima Nova"/>
              </a:defRPr>
            </a:lvl4pPr>
            <a:lvl5pPr lvl="4">
              <a:spcBef>
                <a:spcPts val="0"/>
              </a:spcBef>
              <a:spcAft>
                <a:spcPts val="0"/>
              </a:spcAft>
              <a:buSzPts val="1400"/>
              <a:buFont typeface="Proxima Nova"/>
              <a:buNone/>
              <a:defRPr>
                <a:latin typeface="Proxima Nova"/>
                <a:ea typeface="Proxima Nova"/>
                <a:cs typeface="Proxima Nova"/>
                <a:sym typeface="Proxima Nova"/>
              </a:defRPr>
            </a:lvl5pPr>
            <a:lvl6pPr lvl="5">
              <a:spcBef>
                <a:spcPts val="0"/>
              </a:spcBef>
              <a:spcAft>
                <a:spcPts val="0"/>
              </a:spcAft>
              <a:buSzPts val="1400"/>
              <a:buFont typeface="Proxima Nova"/>
              <a:buNone/>
              <a:defRPr>
                <a:latin typeface="Proxima Nova"/>
                <a:ea typeface="Proxima Nova"/>
                <a:cs typeface="Proxima Nova"/>
                <a:sym typeface="Proxima Nova"/>
              </a:defRPr>
            </a:lvl6pPr>
            <a:lvl7pPr lvl="6">
              <a:spcBef>
                <a:spcPts val="0"/>
              </a:spcBef>
              <a:spcAft>
                <a:spcPts val="0"/>
              </a:spcAft>
              <a:buSzPts val="1400"/>
              <a:buFont typeface="Proxima Nova"/>
              <a:buNone/>
              <a:defRPr>
                <a:latin typeface="Proxima Nova"/>
                <a:ea typeface="Proxima Nova"/>
                <a:cs typeface="Proxima Nova"/>
                <a:sym typeface="Proxima Nova"/>
              </a:defRPr>
            </a:lvl7pPr>
            <a:lvl8pPr lvl="7">
              <a:spcBef>
                <a:spcPts val="0"/>
              </a:spcBef>
              <a:spcAft>
                <a:spcPts val="0"/>
              </a:spcAft>
              <a:buSzPts val="1400"/>
              <a:buFont typeface="Proxima Nova"/>
              <a:buNone/>
              <a:defRPr>
                <a:latin typeface="Proxima Nova"/>
                <a:ea typeface="Proxima Nova"/>
                <a:cs typeface="Proxima Nova"/>
                <a:sym typeface="Proxima Nova"/>
              </a:defRPr>
            </a:lvl8pPr>
            <a:lvl9pPr lvl="8">
              <a:spcBef>
                <a:spcPts val="0"/>
              </a:spcBef>
              <a:spcAft>
                <a:spcPts val="0"/>
              </a:spcAft>
              <a:buSzPts val="1400"/>
              <a:buFont typeface="Proxima Nova"/>
              <a:buNone/>
              <a:defRPr>
                <a:latin typeface="Proxima Nova"/>
                <a:ea typeface="Proxima Nova"/>
                <a:cs typeface="Proxima Nova"/>
                <a:sym typeface="Proxima Nova"/>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31" name="Shape 231"/>
        <p:cNvGrpSpPr/>
        <p:nvPr/>
      </p:nvGrpSpPr>
      <p:grpSpPr>
        <a:xfrm>
          <a:off x="0" y="0"/>
          <a:ext cx="0" cy="0"/>
          <a:chOff x="0" y="0"/>
          <a:chExt cx="0" cy="0"/>
        </a:xfrm>
      </p:grpSpPr>
      <p:sp>
        <p:nvSpPr>
          <p:cNvPr id="232" name="Google Shape;232;p29"/>
          <p:cNvSpPr/>
          <p:nvPr/>
        </p:nvSpPr>
        <p:spPr>
          <a:xfrm rot="3232288">
            <a:off x="7600687" y="857165"/>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rot="3232224">
            <a:off x="888933" y="621679"/>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rot="3232224">
            <a:off x="973783" y="349025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35" name="Shape 235"/>
        <p:cNvGrpSpPr/>
        <p:nvPr/>
      </p:nvGrpSpPr>
      <p:grpSpPr>
        <a:xfrm>
          <a:off x="0" y="0"/>
          <a:ext cx="0" cy="0"/>
          <a:chOff x="0" y="0"/>
          <a:chExt cx="0" cy="0"/>
        </a:xfrm>
      </p:grpSpPr>
      <p:sp>
        <p:nvSpPr>
          <p:cNvPr id="236" name="Google Shape;236;p30"/>
          <p:cNvSpPr/>
          <p:nvPr/>
        </p:nvSpPr>
        <p:spPr>
          <a:xfrm rot="3232288">
            <a:off x="8124712" y="41709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rot="3232224">
            <a:off x="387708" y="191454"/>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rot="3232224">
            <a:off x="6010308" y="4492679"/>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rot="3232514">
            <a:off x="7911739" y="226427"/>
            <a:ext cx="1038088" cy="939142"/>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3232288">
            <a:off x="407162" y="3774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3232840">
            <a:off x="7341399" y="4519878"/>
            <a:ext cx="906918" cy="82039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114624">
            <a:off x="8301335" y="2435002"/>
            <a:ext cx="497206" cy="450152"/>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rot="1115002">
            <a:off x="-31505" y="3316907"/>
            <a:ext cx="769100" cy="696432"/>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713225" y="539500"/>
            <a:ext cx="7717500" cy="564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3000">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4"/>
          <p:cNvSpPr txBox="1"/>
          <p:nvPr>
            <p:ph idx="1" type="body"/>
          </p:nvPr>
        </p:nvSpPr>
        <p:spPr>
          <a:xfrm>
            <a:off x="713225" y="1237559"/>
            <a:ext cx="7717500" cy="3371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sz="1200">
                <a:latin typeface="Nunito"/>
                <a:ea typeface="Nunito"/>
                <a:cs typeface="Nunito"/>
                <a:sym typeface="Nunito"/>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rot="-468609">
            <a:off x="7609185" y="2187566"/>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3670804">
            <a:off x="539802" y="4301492"/>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2697248">
            <a:off x="-442087" y="887758"/>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469192">
            <a:off x="8277132" y="-228322"/>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3130548">
            <a:off x="8048380" y="3882022"/>
            <a:ext cx="1484246" cy="134255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type="title"/>
          </p:nvPr>
        </p:nvSpPr>
        <p:spPr>
          <a:xfrm>
            <a:off x="713225" y="539500"/>
            <a:ext cx="7717500" cy="5649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1pPr>
            <a:lvl2pPr lvl="1">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2pPr>
            <a:lvl3pPr lvl="2">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3pPr>
            <a:lvl4pPr lvl="3">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4pPr>
            <a:lvl5pPr lvl="4">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5pPr>
            <a:lvl6pPr lvl="5">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6pPr>
            <a:lvl7pPr lvl="6">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7pPr>
            <a:lvl8pPr lvl="7">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8pPr>
            <a:lvl9pPr lvl="8">
              <a:spcBef>
                <a:spcPts val="0"/>
              </a:spcBef>
              <a:spcAft>
                <a:spcPts val="0"/>
              </a:spcAft>
              <a:buClr>
                <a:schemeClr val="lt2"/>
              </a:buClr>
              <a:buSzPts val="3000"/>
              <a:buFont typeface="Roboto Condensed"/>
              <a:buNone/>
              <a:defRPr b="1" sz="3000">
                <a:solidFill>
                  <a:schemeClr val="lt2"/>
                </a:solidFill>
                <a:latin typeface="Roboto Condensed"/>
                <a:ea typeface="Roboto Condensed"/>
                <a:cs typeface="Roboto Condensed"/>
                <a:sym typeface="Roboto Condensed"/>
              </a:defRPr>
            </a:lvl9pPr>
          </a:lstStyle>
          <a:p/>
        </p:txBody>
      </p:sp>
      <p:sp>
        <p:nvSpPr>
          <p:cNvPr id="39" name="Google Shape;39;p5"/>
          <p:cNvSpPr txBox="1"/>
          <p:nvPr>
            <p:ph idx="1" type="subTitle"/>
          </p:nvPr>
        </p:nvSpPr>
        <p:spPr>
          <a:xfrm>
            <a:off x="1735250" y="3085000"/>
            <a:ext cx="2430900" cy="505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Roboto Condensed"/>
              <a:buNone/>
              <a:defRPr b="1" sz="2400">
                <a:solidFill>
                  <a:schemeClr val="lt2"/>
                </a:solidFill>
                <a:latin typeface="Roboto Condensed"/>
                <a:ea typeface="Roboto Condensed"/>
                <a:cs typeface="Roboto Condensed"/>
                <a:sym typeface="Roboto Condensed"/>
              </a:defRPr>
            </a:lvl1pPr>
            <a:lvl2pPr lvl="1"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2pPr>
            <a:lvl3pPr lvl="2"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3pPr>
            <a:lvl4pPr lvl="3"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4pPr>
            <a:lvl5pPr lvl="4"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5pPr>
            <a:lvl6pPr lvl="5"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6pPr>
            <a:lvl7pPr lvl="6"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7pPr>
            <a:lvl8pPr lvl="7"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8pPr>
            <a:lvl9pPr lvl="8"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9pPr>
          </a:lstStyle>
          <a:p/>
        </p:txBody>
      </p:sp>
      <p:sp>
        <p:nvSpPr>
          <p:cNvPr id="40" name="Google Shape;40;p5"/>
          <p:cNvSpPr txBox="1"/>
          <p:nvPr>
            <p:ph idx="2" type="subTitle"/>
          </p:nvPr>
        </p:nvSpPr>
        <p:spPr>
          <a:xfrm>
            <a:off x="4969746" y="3085000"/>
            <a:ext cx="2430900" cy="5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Roboto Condensed"/>
              <a:buNone/>
              <a:defRPr b="1" sz="2400">
                <a:solidFill>
                  <a:schemeClr val="lt2"/>
                </a:solidFill>
                <a:latin typeface="Roboto Condensed"/>
                <a:ea typeface="Roboto Condensed"/>
                <a:cs typeface="Roboto Condensed"/>
                <a:sym typeface="Roboto Condensed"/>
              </a:defRPr>
            </a:lvl1pPr>
            <a:lvl2pPr lvl="1"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2pPr>
            <a:lvl3pPr lvl="2"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3pPr>
            <a:lvl4pPr lvl="3"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4pPr>
            <a:lvl5pPr lvl="4"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5pPr>
            <a:lvl6pPr lvl="5"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6pPr>
            <a:lvl7pPr lvl="6"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7pPr>
            <a:lvl8pPr lvl="7"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8pPr>
            <a:lvl9pPr lvl="8" rtl="0" algn="ctr">
              <a:lnSpc>
                <a:spcPct val="100000"/>
              </a:lnSpc>
              <a:spcBef>
                <a:spcPts val="0"/>
              </a:spcBef>
              <a:spcAft>
                <a:spcPts val="0"/>
              </a:spcAft>
              <a:buSzPts val="1800"/>
              <a:buFont typeface="Roboto Condensed"/>
              <a:buNone/>
              <a:defRPr b="1" sz="1800">
                <a:latin typeface="Roboto Condensed"/>
                <a:ea typeface="Roboto Condensed"/>
                <a:cs typeface="Roboto Condensed"/>
                <a:sym typeface="Roboto Condensed"/>
              </a:defRPr>
            </a:lvl9pPr>
          </a:lstStyle>
          <a:p/>
        </p:txBody>
      </p:sp>
      <p:sp>
        <p:nvSpPr>
          <p:cNvPr id="41" name="Google Shape;41;p5"/>
          <p:cNvSpPr txBox="1"/>
          <p:nvPr>
            <p:ph idx="3" type="subTitle"/>
          </p:nvPr>
        </p:nvSpPr>
        <p:spPr>
          <a:xfrm>
            <a:off x="1735250" y="3555650"/>
            <a:ext cx="24309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42" name="Google Shape;42;p5"/>
          <p:cNvSpPr txBox="1"/>
          <p:nvPr>
            <p:ph idx="4" type="subTitle"/>
          </p:nvPr>
        </p:nvSpPr>
        <p:spPr>
          <a:xfrm>
            <a:off x="4969746" y="3555650"/>
            <a:ext cx="2430900" cy="67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Proxima Nova"/>
              <a:buNone/>
              <a:defRPr sz="1400">
                <a:solidFill>
                  <a:schemeClr val="dk1"/>
                </a:solidFill>
                <a:latin typeface="Nunito"/>
                <a:ea typeface="Nunito"/>
                <a:cs typeface="Nunito"/>
                <a:sym typeface="Nunito"/>
              </a:defRPr>
            </a:lvl1pPr>
            <a:lvl2pPr lvl="1"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2pPr>
            <a:lvl3pPr lvl="2"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3pPr>
            <a:lvl4pPr lvl="3"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4pPr>
            <a:lvl5pPr lvl="4"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5pPr>
            <a:lvl6pPr lvl="5"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6pPr>
            <a:lvl7pPr lvl="6"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7pPr>
            <a:lvl8pPr lvl="7"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8pPr>
            <a:lvl9pPr lvl="8" rtl="0" algn="ctr">
              <a:lnSpc>
                <a:spcPct val="100000"/>
              </a:lnSpc>
              <a:spcBef>
                <a:spcPts val="0"/>
              </a:spcBef>
              <a:spcAft>
                <a:spcPts val="0"/>
              </a:spcAft>
              <a:buClr>
                <a:schemeClr val="dk1"/>
              </a:buClr>
              <a:buSzPts val="1400"/>
              <a:buFont typeface="Proxima Nova"/>
              <a:buNone/>
              <a:defRPr>
                <a:solidFill>
                  <a:schemeClr val="dk1"/>
                </a:solidFill>
                <a:latin typeface="Proxima Nova"/>
                <a:ea typeface="Proxima Nova"/>
                <a:cs typeface="Proxima Nova"/>
                <a:sym typeface="Proxima Nova"/>
              </a:defRPr>
            </a:lvl9pPr>
          </a:lstStyle>
          <a:p/>
        </p:txBody>
      </p:sp>
      <p:sp>
        <p:nvSpPr>
          <p:cNvPr id="43" name="Google Shape;43;p5"/>
          <p:cNvSpPr txBox="1"/>
          <p:nvPr>
            <p:ph hasCustomPrompt="1" idx="5" type="title"/>
          </p:nvPr>
        </p:nvSpPr>
        <p:spPr>
          <a:xfrm>
            <a:off x="2368850" y="1743175"/>
            <a:ext cx="1163700" cy="1109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2"/>
              </a:buClr>
              <a:buSzPts val="4800"/>
              <a:buFont typeface="Roboto Condensed"/>
              <a:buNone/>
              <a:defRPr b="1" sz="48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9pPr>
          </a:lstStyle>
          <a:p>
            <a:r>
              <a:t>xx%</a:t>
            </a:r>
          </a:p>
        </p:txBody>
      </p:sp>
      <p:sp>
        <p:nvSpPr>
          <p:cNvPr id="44" name="Google Shape;44;p5"/>
          <p:cNvSpPr txBox="1"/>
          <p:nvPr>
            <p:ph hasCustomPrompt="1" idx="6" type="title"/>
          </p:nvPr>
        </p:nvSpPr>
        <p:spPr>
          <a:xfrm>
            <a:off x="5603350" y="1743175"/>
            <a:ext cx="1163700" cy="1109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2"/>
              </a:buClr>
              <a:buSzPts val="4800"/>
              <a:buFont typeface="Roboto Condensed"/>
              <a:buNone/>
              <a:defRPr b="1" sz="4800">
                <a:solidFill>
                  <a:schemeClr val="lt1"/>
                </a:solidFill>
                <a:latin typeface="Roboto Condensed"/>
                <a:ea typeface="Roboto Condensed"/>
                <a:cs typeface="Roboto Condensed"/>
                <a:sym typeface="Roboto Condensed"/>
              </a:defRPr>
            </a:lvl1pPr>
            <a:lvl2pPr lvl="1"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2pPr>
            <a:lvl3pPr lvl="2"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3pPr>
            <a:lvl4pPr lvl="3"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4pPr>
            <a:lvl5pPr lvl="4"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5pPr>
            <a:lvl6pPr lvl="5"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6pPr>
            <a:lvl7pPr lvl="6"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7pPr>
            <a:lvl8pPr lvl="7"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8pPr>
            <a:lvl9pPr lvl="8" rtl="0">
              <a:spcBef>
                <a:spcPts val="0"/>
              </a:spcBef>
              <a:spcAft>
                <a:spcPts val="0"/>
              </a:spcAft>
              <a:buClr>
                <a:schemeClr val="lt2"/>
              </a:buClr>
              <a:buSzPts val="4800"/>
              <a:buFont typeface="Roboto Condensed"/>
              <a:buNone/>
              <a:defRPr b="1" sz="4800">
                <a:solidFill>
                  <a:schemeClr val="lt2"/>
                </a:solidFill>
                <a:latin typeface="Roboto Condensed"/>
                <a:ea typeface="Roboto Condensed"/>
                <a:cs typeface="Roboto Condensed"/>
                <a:sym typeface="Roboto Condensed"/>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713225" y="539500"/>
            <a:ext cx="7717500" cy="628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b="1" sz="3000">
                <a:solidFill>
                  <a:schemeClr val="lt2"/>
                </a:solidFill>
                <a:latin typeface="Roboto Condensed"/>
                <a:ea typeface="Roboto Condensed"/>
                <a:cs typeface="Roboto Condensed"/>
                <a:sym typeface="Roboto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6"/>
          <p:cNvSpPr/>
          <p:nvPr/>
        </p:nvSpPr>
        <p:spPr>
          <a:xfrm rot="-468609">
            <a:off x="8213110" y="4274991"/>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3670804">
            <a:off x="1517877" y="4485067"/>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2697248">
            <a:off x="-586487" y="-83919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469192">
            <a:off x="8277132" y="-228322"/>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type="title"/>
          </p:nvPr>
        </p:nvSpPr>
        <p:spPr>
          <a:xfrm>
            <a:off x="5006450" y="635600"/>
            <a:ext cx="2941200" cy="12966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sz="3000">
                <a:solidFill>
                  <a:schemeClr val="lt2"/>
                </a:solidFill>
                <a:latin typeface="Roboto Condensed"/>
                <a:ea typeface="Roboto Condensed"/>
                <a:cs typeface="Roboto Condensed"/>
                <a:sym typeface="Roboto Condensed"/>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7"/>
          <p:cNvSpPr/>
          <p:nvPr/>
        </p:nvSpPr>
        <p:spPr>
          <a:xfrm rot="3080962">
            <a:off x="7813436" y="4658315"/>
            <a:ext cx="585043" cy="529335"/>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3670804">
            <a:off x="405927" y="3205792"/>
            <a:ext cx="988884" cy="894621"/>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rot="2697248">
            <a:off x="-450462" y="-100294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rot="-469192">
            <a:off x="8101457" y="18162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rot="-468609">
            <a:off x="3847160" y="681691"/>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idx="1" type="subTitle"/>
          </p:nvPr>
        </p:nvSpPr>
        <p:spPr>
          <a:xfrm>
            <a:off x="5006475" y="1731400"/>
            <a:ext cx="2941200" cy="277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Char char="●"/>
              <a:defRPr sz="1400">
                <a:solidFill>
                  <a:schemeClr val="dk1"/>
                </a:solidFill>
                <a:latin typeface="Nunito"/>
                <a:ea typeface="Nunito"/>
                <a:cs typeface="Nunito"/>
                <a:sym typeface="Nunito"/>
              </a:defRPr>
            </a:lvl1pPr>
            <a:lvl2pPr lvl="1" rtl="0" algn="ctr">
              <a:lnSpc>
                <a:spcPct val="100000"/>
              </a:lnSpc>
              <a:spcBef>
                <a:spcPts val="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p:nvPr/>
        </p:nvSpPr>
        <p:spPr>
          <a:xfrm rot="3232288">
            <a:off x="278637" y="3666690"/>
            <a:ext cx="612111" cy="553728"/>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rot="3232224">
            <a:off x="4657708" y="-396996"/>
            <a:ext cx="877693" cy="7939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4613863">
            <a:off x="6300107" y="4278198"/>
            <a:ext cx="1124884" cy="101746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txBox="1"/>
          <p:nvPr>
            <p:ph type="title"/>
          </p:nvPr>
        </p:nvSpPr>
        <p:spPr>
          <a:xfrm>
            <a:off x="713250" y="1262150"/>
            <a:ext cx="7717500" cy="30918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b="1" sz="9600">
                <a:latin typeface="Roboto Condensed"/>
                <a:ea typeface="Roboto Condensed"/>
                <a:cs typeface="Roboto Condensed"/>
                <a:sym typeface="Roboto Condense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9"/>
          <p:cNvSpPr txBox="1"/>
          <p:nvPr>
            <p:ph type="title"/>
          </p:nvPr>
        </p:nvSpPr>
        <p:spPr>
          <a:xfrm>
            <a:off x="5017475" y="1632900"/>
            <a:ext cx="3138900" cy="7116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b="1" sz="3000">
                <a:solidFill>
                  <a:schemeClr val="lt2"/>
                </a:solidFill>
                <a:latin typeface="Roboto Condensed"/>
                <a:ea typeface="Roboto Condensed"/>
                <a:cs typeface="Roboto Condensed"/>
                <a:sym typeface="Roboto Condense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 name="Google Shape;66;p9"/>
          <p:cNvSpPr txBox="1"/>
          <p:nvPr>
            <p:ph idx="1" type="subTitle"/>
          </p:nvPr>
        </p:nvSpPr>
        <p:spPr>
          <a:xfrm>
            <a:off x="5017475" y="2344500"/>
            <a:ext cx="3138900" cy="116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Char char="●"/>
              <a:defRPr sz="1400">
                <a:solidFill>
                  <a:schemeClr val="dk1"/>
                </a:solidFill>
                <a:latin typeface="Nunito"/>
                <a:ea typeface="Nunito"/>
                <a:cs typeface="Nunito"/>
                <a:sym typeface="Nunito"/>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p:txBody>
      </p:sp>
      <p:sp>
        <p:nvSpPr>
          <p:cNvPr id="67" name="Google Shape;67;p9"/>
          <p:cNvSpPr/>
          <p:nvPr/>
        </p:nvSpPr>
        <p:spPr>
          <a:xfrm rot="3080962">
            <a:off x="6798811" y="3863715"/>
            <a:ext cx="585043" cy="529335"/>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rot="2697248">
            <a:off x="-450462" y="-1002942"/>
            <a:ext cx="1855095" cy="167838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rot="-469192">
            <a:off x="8089232" y="56028"/>
            <a:ext cx="877561" cy="79393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rot="-468609">
            <a:off x="5265210" y="576816"/>
            <a:ext cx="585027" cy="529279"/>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5268800" y="3720875"/>
            <a:ext cx="3161700" cy="6591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3000">
                <a:solidFill>
                  <a:schemeClr val="lt2"/>
                </a:solidFill>
                <a:latin typeface="Roboto Condensed"/>
                <a:ea typeface="Roboto Condensed"/>
                <a:cs typeface="Roboto Condensed"/>
                <a:sym typeface="Roboto Condense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42" name="Shape 242"/>
        <p:cNvGrpSpPr/>
        <p:nvPr/>
      </p:nvGrpSpPr>
      <p:grpSpPr>
        <a:xfrm>
          <a:off x="0" y="0"/>
          <a:ext cx="0" cy="0"/>
          <a:chOff x="0" y="0"/>
          <a:chExt cx="0" cy="0"/>
        </a:xfrm>
      </p:grpSpPr>
      <p:sp>
        <p:nvSpPr>
          <p:cNvPr id="243" name="Google Shape;243;p31"/>
          <p:cNvSpPr txBox="1"/>
          <p:nvPr>
            <p:ph type="ctrTitle"/>
          </p:nvPr>
        </p:nvSpPr>
        <p:spPr>
          <a:xfrm>
            <a:off x="0" y="730100"/>
            <a:ext cx="4817400" cy="278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CourierService</a:t>
            </a:r>
            <a:endParaRPr/>
          </a:p>
        </p:txBody>
      </p:sp>
      <p:sp>
        <p:nvSpPr>
          <p:cNvPr id="244" name="Google Shape;244;p31"/>
          <p:cNvSpPr txBox="1"/>
          <p:nvPr>
            <p:ph idx="1" type="subTitle"/>
          </p:nvPr>
        </p:nvSpPr>
        <p:spPr>
          <a:xfrm>
            <a:off x="941825" y="3405725"/>
            <a:ext cx="3545100" cy="8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We Connect Emotions</a:t>
            </a:r>
            <a:endParaRPr>
              <a:latin typeface="Nunito"/>
              <a:ea typeface="Nunito"/>
              <a:cs typeface="Nunito"/>
              <a:sym typeface="Nunito"/>
            </a:endParaRPr>
          </a:p>
        </p:txBody>
      </p:sp>
      <p:grpSp>
        <p:nvGrpSpPr>
          <p:cNvPr id="245" name="Google Shape;245;p31"/>
          <p:cNvGrpSpPr/>
          <p:nvPr/>
        </p:nvGrpSpPr>
        <p:grpSpPr>
          <a:xfrm>
            <a:off x="4817522" y="429783"/>
            <a:ext cx="3765373" cy="3999411"/>
            <a:chOff x="4817522" y="429783"/>
            <a:chExt cx="3765373" cy="3999411"/>
          </a:xfrm>
        </p:grpSpPr>
        <p:sp>
          <p:nvSpPr>
            <p:cNvPr id="246" name="Google Shape;246;p31"/>
            <p:cNvSpPr/>
            <p:nvPr/>
          </p:nvSpPr>
          <p:spPr>
            <a:xfrm>
              <a:off x="4918887" y="4189194"/>
              <a:ext cx="3563100" cy="240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47" name="Google Shape;247;p31"/>
            <p:cNvSpPr/>
            <p:nvPr/>
          </p:nvSpPr>
          <p:spPr>
            <a:xfrm>
              <a:off x="4817522" y="1736282"/>
              <a:ext cx="3714758" cy="2590496"/>
            </a:xfrm>
            <a:custGeom>
              <a:rect b="b" l="l" r="r" t="t"/>
              <a:pathLst>
                <a:path extrusionOk="0" h="51231" w="73465">
                  <a:moveTo>
                    <a:pt x="1113" y="0"/>
                  </a:moveTo>
                  <a:cubicBezTo>
                    <a:pt x="494" y="0"/>
                    <a:pt x="0" y="494"/>
                    <a:pt x="0" y="1098"/>
                  </a:cubicBezTo>
                  <a:lnTo>
                    <a:pt x="0" y="40032"/>
                  </a:lnTo>
                  <a:cubicBezTo>
                    <a:pt x="0" y="40650"/>
                    <a:pt x="494" y="41144"/>
                    <a:pt x="1113" y="41144"/>
                  </a:cubicBezTo>
                  <a:lnTo>
                    <a:pt x="29082" y="41144"/>
                  </a:lnTo>
                  <a:lnTo>
                    <a:pt x="29082" y="47882"/>
                  </a:lnTo>
                  <a:lnTo>
                    <a:pt x="24745" y="47882"/>
                  </a:lnTo>
                  <a:cubicBezTo>
                    <a:pt x="22906" y="47882"/>
                    <a:pt x="21409" y="49378"/>
                    <a:pt x="21409" y="51231"/>
                  </a:cubicBezTo>
                  <a:lnTo>
                    <a:pt x="53675" y="51231"/>
                  </a:lnTo>
                  <a:cubicBezTo>
                    <a:pt x="53675" y="49378"/>
                    <a:pt x="52178" y="47882"/>
                    <a:pt x="50339" y="47882"/>
                  </a:cubicBezTo>
                  <a:lnTo>
                    <a:pt x="44754" y="47882"/>
                  </a:lnTo>
                  <a:lnTo>
                    <a:pt x="44754" y="41144"/>
                  </a:lnTo>
                  <a:lnTo>
                    <a:pt x="72366" y="41144"/>
                  </a:lnTo>
                  <a:cubicBezTo>
                    <a:pt x="72970" y="41144"/>
                    <a:pt x="73464" y="40650"/>
                    <a:pt x="73464" y="40032"/>
                  </a:cubicBezTo>
                  <a:lnTo>
                    <a:pt x="73464" y="1098"/>
                  </a:lnTo>
                  <a:cubicBezTo>
                    <a:pt x="73464" y="494"/>
                    <a:pt x="72970" y="0"/>
                    <a:pt x="72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48" name="Google Shape;248;p31"/>
            <p:cNvSpPr/>
            <p:nvPr/>
          </p:nvSpPr>
          <p:spPr>
            <a:xfrm>
              <a:off x="4981302" y="1868105"/>
              <a:ext cx="3415615" cy="1795968"/>
            </a:xfrm>
            <a:custGeom>
              <a:rect b="b" l="l" r="r" t="t"/>
              <a:pathLst>
                <a:path extrusionOk="0" h="35518" w="67549">
                  <a:moveTo>
                    <a:pt x="55" y="1"/>
                  </a:moveTo>
                  <a:cubicBezTo>
                    <a:pt x="28" y="1"/>
                    <a:pt x="0" y="28"/>
                    <a:pt x="0" y="56"/>
                  </a:cubicBezTo>
                  <a:lnTo>
                    <a:pt x="0" y="35463"/>
                  </a:lnTo>
                  <a:cubicBezTo>
                    <a:pt x="0" y="35490"/>
                    <a:pt x="28" y="35518"/>
                    <a:pt x="55" y="35518"/>
                  </a:cubicBezTo>
                  <a:lnTo>
                    <a:pt x="67508" y="35518"/>
                  </a:lnTo>
                  <a:cubicBezTo>
                    <a:pt x="67535" y="35518"/>
                    <a:pt x="67549" y="35490"/>
                    <a:pt x="67549" y="35463"/>
                  </a:cubicBezTo>
                  <a:lnTo>
                    <a:pt x="67549" y="56"/>
                  </a:lnTo>
                  <a:cubicBezTo>
                    <a:pt x="67549" y="28"/>
                    <a:pt x="67535" y="1"/>
                    <a:pt x="675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49" name="Google Shape;249;p31"/>
            <p:cNvSpPr/>
            <p:nvPr/>
          </p:nvSpPr>
          <p:spPr>
            <a:xfrm>
              <a:off x="6564846" y="2264332"/>
              <a:ext cx="18102" cy="898034"/>
            </a:xfrm>
            <a:custGeom>
              <a:rect b="b" l="l" r="r" t="t"/>
              <a:pathLst>
                <a:path extrusionOk="0" h="17760" w="358">
                  <a:moveTo>
                    <a:pt x="1" y="1"/>
                  </a:moveTo>
                  <a:lnTo>
                    <a:pt x="1" y="17759"/>
                  </a:lnTo>
                  <a:lnTo>
                    <a:pt x="358" y="17759"/>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0" name="Google Shape;250;p31"/>
            <p:cNvSpPr/>
            <p:nvPr/>
          </p:nvSpPr>
          <p:spPr>
            <a:xfrm>
              <a:off x="6414971" y="2264332"/>
              <a:ext cx="17445" cy="898034"/>
            </a:xfrm>
            <a:custGeom>
              <a:rect b="b" l="l" r="r" t="t"/>
              <a:pathLst>
                <a:path extrusionOk="0" h="17760" w="345">
                  <a:moveTo>
                    <a:pt x="0" y="1"/>
                  </a:moveTo>
                  <a:lnTo>
                    <a:pt x="0" y="17759"/>
                  </a:lnTo>
                  <a:lnTo>
                    <a:pt x="344" y="17759"/>
                  </a:lnTo>
                  <a:lnTo>
                    <a:pt x="3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1" name="Google Shape;251;p31"/>
            <p:cNvSpPr/>
            <p:nvPr/>
          </p:nvSpPr>
          <p:spPr>
            <a:xfrm>
              <a:off x="6264389" y="2264332"/>
              <a:ext cx="18102" cy="898034"/>
            </a:xfrm>
            <a:custGeom>
              <a:rect b="b" l="l" r="r" t="t"/>
              <a:pathLst>
                <a:path extrusionOk="0" h="17760" w="358">
                  <a:moveTo>
                    <a:pt x="1" y="1"/>
                  </a:moveTo>
                  <a:lnTo>
                    <a:pt x="1" y="17759"/>
                  </a:lnTo>
                  <a:lnTo>
                    <a:pt x="358" y="17759"/>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2" name="Google Shape;252;p31"/>
            <p:cNvSpPr/>
            <p:nvPr/>
          </p:nvSpPr>
          <p:spPr>
            <a:xfrm>
              <a:off x="6734896" y="2264332"/>
              <a:ext cx="18102" cy="898034"/>
            </a:xfrm>
            <a:custGeom>
              <a:rect b="b" l="l" r="r" t="t"/>
              <a:pathLst>
                <a:path extrusionOk="0" h="17760" w="358">
                  <a:moveTo>
                    <a:pt x="1" y="1"/>
                  </a:moveTo>
                  <a:lnTo>
                    <a:pt x="1"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3" name="Google Shape;253;p31"/>
            <p:cNvSpPr/>
            <p:nvPr/>
          </p:nvSpPr>
          <p:spPr>
            <a:xfrm>
              <a:off x="6904238" y="2264332"/>
              <a:ext cx="18102" cy="898034"/>
            </a:xfrm>
            <a:custGeom>
              <a:rect b="b" l="l" r="r" t="t"/>
              <a:pathLst>
                <a:path extrusionOk="0" h="17760" w="358">
                  <a:moveTo>
                    <a:pt x="0" y="1"/>
                  </a:moveTo>
                  <a:lnTo>
                    <a:pt x="0"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4" name="Google Shape;254;p31"/>
            <p:cNvSpPr/>
            <p:nvPr/>
          </p:nvSpPr>
          <p:spPr>
            <a:xfrm>
              <a:off x="7074238" y="2264332"/>
              <a:ext cx="18052" cy="898034"/>
            </a:xfrm>
            <a:custGeom>
              <a:rect b="b" l="l" r="r" t="t"/>
              <a:pathLst>
                <a:path extrusionOk="0" h="17760" w="357">
                  <a:moveTo>
                    <a:pt x="0" y="1"/>
                  </a:moveTo>
                  <a:lnTo>
                    <a:pt x="0"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5" name="Google Shape;255;p31"/>
            <p:cNvSpPr/>
            <p:nvPr/>
          </p:nvSpPr>
          <p:spPr>
            <a:xfrm>
              <a:off x="7243529" y="2264332"/>
              <a:ext cx="18102" cy="898034"/>
            </a:xfrm>
            <a:custGeom>
              <a:rect b="b" l="l" r="r" t="t"/>
              <a:pathLst>
                <a:path extrusionOk="0" h="17760" w="358">
                  <a:moveTo>
                    <a:pt x="1" y="1"/>
                  </a:moveTo>
                  <a:lnTo>
                    <a:pt x="1"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6" name="Google Shape;256;p31"/>
            <p:cNvSpPr/>
            <p:nvPr/>
          </p:nvSpPr>
          <p:spPr>
            <a:xfrm>
              <a:off x="7413579" y="2264332"/>
              <a:ext cx="18102" cy="898034"/>
            </a:xfrm>
            <a:custGeom>
              <a:rect b="b" l="l" r="r" t="t"/>
              <a:pathLst>
                <a:path extrusionOk="0" h="17760" w="358">
                  <a:moveTo>
                    <a:pt x="0" y="1"/>
                  </a:moveTo>
                  <a:lnTo>
                    <a:pt x="0"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7" name="Google Shape;257;p31"/>
            <p:cNvSpPr/>
            <p:nvPr/>
          </p:nvSpPr>
          <p:spPr>
            <a:xfrm>
              <a:off x="7582922" y="2264332"/>
              <a:ext cx="18052" cy="898034"/>
            </a:xfrm>
            <a:custGeom>
              <a:rect b="b" l="l" r="r" t="t"/>
              <a:pathLst>
                <a:path extrusionOk="0" h="17760" w="357">
                  <a:moveTo>
                    <a:pt x="0" y="1"/>
                  </a:moveTo>
                  <a:lnTo>
                    <a:pt x="0"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8" name="Google Shape;258;p31"/>
            <p:cNvSpPr/>
            <p:nvPr/>
          </p:nvSpPr>
          <p:spPr>
            <a:xfrm>
              <a:off x="7752871" y="2264332"/>
              <a:ext cx="18102" cy="898034"/>
            </a:xfrm>
            <a:custGeom>
              <a:rect b="b" l="l" r="r" t="t"/>
              <a:pathLst>
                <a:path extrusionOk="0" h="17760" w="358">
                  <a:moveTo>
                    <a:pt x="1" y="1"/>
                  </a:moveTo>
                  <a:lnTo>
                    <a:pt x="1" y="17759"/>
                  </a:lnTo>
                  <a:lnTo>
                    <a:pt x="358" y="17759"/>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59" name="Google Shape;259;p31"/>
            <p:cNvSpPr/>
            <p:nvPr/>
          </p:nvSpPr>
          <p:spPr>
            <a:xfrm>
              <a:off x="7922213" y="2264332"/>
              <a:ext cx="18102" cy="898034"/>
            </a:xfrm>
            <a:custGeom>
              <a:rect b="b" l="l" r="r" t="t"/>
              <a:pathLst>
                <a:path extrusionOk="0" h="17760" w="358">
                  <a:moveTo>
                    <a:pt x="0" y="1"/>
                  </a:moveTo>
                  <a:lnTo>
                    <a:pt x="0" y="17759"/>
                  </a:lnTo>
                  <a:lnTo>
                    <a:pt x="357" y="17759"/>
                  </a:ln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0" name="Google Shape;260;p31"/>
            <p:cNvSpPr/>
            <p:nvPr/>
          </p:nvSpPr>
          <p:spPr>
            <a:xfrm>
              <a:off x="8092263" y="2264332"/>
              <a:ext cx="17344" cy="898034"/>
            </a:xfrm>
            <a:custGeom>
              <a:rect b="b" l="l" r="r" t="t"/>
              <a:pathLst>
                <a:path extrusionOk="0" h="17760" w="343">
                  <a:moveTo>
                    <a:pt x="0" y="1"/>
                  </a:moveTo>
                  <a:lnTo>
                    <a:pt x="0" y="17759"/>
                  </a:lnTo>
                  <a:lnTo>
                    <a:pt x="343" y="17759"/>
                  </a:lnTo>
                  <a:lnTo>
                    <a:pt x="3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1" name="Google Shape;261;p31"/>
            <p:cNvSpPr/>
            <p:nvPr/>
          </p:nvSpPr>
          <p:spPr>
            <a:xfrm>
              <a:off x="5178354" y="2596443"/>
              <a:ext cx="3092252" cy="749828"/>
            </a:xfrm>
            <a:custGeom>
              <a:rect b="b" l="l" r="r" t="t"/>
              <a:pathLst>
                <a:path extrusionOk="0" h="14829" w="61154">
                  <a:moveTo>
                    <a:pt x="50247" y="1"/>
                  </a:moveTo>
                  <a:cubicBezTo>
                    <a:pt x="43530" y="1"/>
                    <a:pt x="42483" y="8334"/>
                    <a:pt x="39113" y="9572"/>
                  </a:cubicBezTo>
                  <a:cubicBezTo>
                    <a:pt x="38677" y="9735"/>
                    <a:pt x="38279" y="9806"/>
                    <a:pt x="37906" y="9806"/>
                  </a:cubicBezTo>
                  <a:cubicBezTo>
                    <a:pt x="35293" y="9806"/>
                    <a:pt x="33918" y="6294"/>
                    <a:pt x="29054" y="6113"/>
                  </a:cubicBezTo>
                  <a:cubicBezTo>
                    <a:pt x="28953" y="6110"/>
                    <a:pt x="28854" y="6108"/>
                    <a:pt x="28757" y="6108"/>
                  </a:cubicBezTo>
                  <a:cubicBezTo>
                    <a:pt x="23481" y="6108"/>
                    <a:pt x="23390" y="11124"/>
                    <a:pt x="18377" y="11191"/>
                  </a:cubicBezTo>
                  <a:cubicBezTo>
                    <a:pt x="18327" y="11192"/>
                    <a:pt x="18277" y="11192"/>
                    <a:pt x="18227" y="11192"/>
                  </a:cubicBezTo>
                  <a:cubicBezTo>
                    <a:pt x="13990" y="11192"/>
                    <a:pt x="13272" y="9232"/>
                    <a:pt x="9375" y="9232"/>
                  </a:cubicBezTo>
                  <a:cubicBezTo>
                    <a:pt x="8714" y="9232"/>
                    <a:pt x="7960" y="9289"/>
                    <a:pt x="7082" y="9421"/>
                  </a:cubicBezTo>
                  <a:cubicBezTo>
                    <a:pt x="989" y="10340"/>
                    <a:pt x="1" y="14828"/>
                    <a:pt x="1" y="14828"/>
                  </a:cubicBezTo>
                  <a:lnTo>
                    <a:pt x="61154" y="14828"/>
                  </a:lnTo>
                  <a:cubicBezTo>
                    <a:pt x="61154" y="14828"/>
                    <a:pt x="58656" y="803"/>
                    <a:pt x="51135" y="47"/>
                  </a:cubicBezTo>
                  <a:cubicBezTo>
                    <a:pt x="50828" y="16"/>
                    <a:pt x="50532" y="1"/>
                    <a:pt x="50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2" name="Google Shape;262;p31"/>
            <p:cNvSpPr/>
            <p:nvPr/>
          </p:nvSpPr>
          <p:spPr>
            <a:xfrm>
              <a:off x="5226947" y="2212702"/>
              <a:ext cx="946577" cy="591307"/>
            </a:xfrm>
            <a:custGeom>
              <a:rect b="b" l="l" r="r" t="t"/>
              <a:pathLst>
                <a:path extrusionOk="0" h="11694" w="18720">
                  <a:moveTo>
                    <a:pt x="70" y="1"/>
                  </a:moveTo>
                  <a:cubicBezTo>
                    <a:pt x="28" y="1"/>
                    <a:pt x="0" y="28"/>
                    <a:pt x="0" y="56"/>
                  </a:cubicBezTo>
                  <a:lnTo>
                    <a:pt x="0" y="11625"/>
                  </a:lnTo>
                  <a:cubicBezTo>
                    <a:pt x="0" y="11653"/>
                    <a:pt x="28" y="11693"/>
                    <a:pt x="70" y="11693"/>
                  </a:cubicBezTo>
                  <a:lnTo>
                    <a:pt x="18652" y="11693"/>
                  </a:lnTo>
                  <a:cubicBezTo>
                    <a:pt x="18692" y="11693"/>
                    <a:pt x="18720" y="11653"/>
                    <a:pt x="18720" y="11625"/>
                  </a:cubicBezTo>
                  <a:lnTo>
                    <a:pt x="18720" y="56"/>
                  </a:lnTo>
                  <a:cubicBezTo>
                    <a:pt x="18720" y="28"/>
                    <a:pt x="18692" y="1"/>
                    <a:pt x="18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3" name="Google Shape;263;p31"/>
            <p:cNvSpPr/>
            <p:nvPr/>
          </p:nvSpPr>
          <p:spPr>
            <a:xfrm>
              <a:off x="7745286" y="567927"/>
              <a:ext cx="204080" cy="216620"/>
            </a:xfrm>
            <a:custGeom>
              <a:rect b="b" l="l" r="r" t="t"/>
              <a:pathLst>
                <a:path extrusionOk="0" h="4284" w="4036">
                  <a:moveTo>
                    <a:pt x="3191" y="1"/>
                  </a:moveTo>
                  <a:cubicBezTo>
                    <a:pt x="2454" y="1"/>
                    <a:pt x="1380" y="96"/>
                    <a:pt x="851" y="599"/>
                  </a:cubicBezTo>
                  <a:cubicBezTo>
                    <a:pt x="0" y="1423"/>
                    <a:pt x="604" y="2027"/>
                    <a:pt x="604" y="2027"/>
                  </a:cubicBezTo>
                  <a:cubicBezTo>
                    <a:pt x="604" y="2027"/>
                    <a:pt x="14" y="2630"/>
                    <a:pt x="494" y="3371"/>
                  </a:cubicBezTo>
                  <a:cubicBezTo>
                    <a:pt x="759" y="3780"/>
                    <a:pt x="1136" y="3871"/>
                    <a:pt x="1421" y="3871"/>
                  </a:cubicBezTo>
                  <a:cubicBezTo>
                    <a:pt x="1654" y="3871"/>
                    <a:pt x="1825" y="3811"/>
                    <a:pt x="1825" y="3811"/>
                  </a:cubicBezTo>
                  <a:cubicBezTo>
                    <a:pt x="1825" y="3811"/>
                    <a:pt x="2243" y="4284"/>
                    <a:pt x="2796" y="4284"/>
                  </a:cubicBezTo>
                  <a:cubicBezTo>
                    <a:pt x="2915" y="4284"/>
                    <a:pt x="3041" y="4262"/>
                    <a:pt x="3170" y="4208"/>
                  </a:cubicBezTo>
                  <a:cubicBezTo>
                    <a:pt x="3170" y="4208"/>
                    <a:pt x="4035" y="2575"/>
                    <a:pt x="4035" y="2067"/>
                  </a:cubicBezTo>
                  <a:cubicBezTo>
                    <a:pt x="4035" y="1560"/>
                    <a:pt x="3966" y="36"/>
                    <a:pt x="3966" y="36"/>
                  </a:cubicBezTo>
                  <a:cubicBezTo>
                    <a:pt x="3966" y="36"/>
                    <a:pt x="3641" y="1"/>
                    <a:pt x="3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4" name="Google Shape;264;p31"/>
            <p:cNvSpPr/>
            <p:nvPr/>
          </p:nvSpPr>
          <p:spPr>
            <a:xfrm>
              <a:off x="8028399" y="913943"/>
              <a:ext cx="170050" cy="429600"/>
            </a:xfrm>
            <a:custGeom>
              <a:rect b="b" l="l" r="r" t="t"/>
              <a:pathLst>
                <a:path extrusionOk="0" h="8496" w="3363">
                  <a:moveTo>
                    <a:pt x="2594" y="0"/>
                  </a:moveTo>
                  <a:cubicBezTo>
                    <a:pt x="2594" y="0"/>
                    <a:pt x="1" y="1921"/>
                    <a:pt x="371" y="5160"/>
                  </a:cubicBezTo>
                  <a:cubicBezTo>
                    <a:pt x="742" y="8413"/>
                    <a:pt x="1469" y="8496"/>
                    <a:pt x="1469" y="8496"/>
                  </a:cubicBezTo>
                  <a:lnTo>
                    <a:pt x="3363" y="8111"/>
                  </a:lnTo>
                  <a:cubicBezTo>
                    <a:pt x="3075" y="6574"/>
                    <a:pt x="2594" y="0"/>
                    <a:pt x="2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5" name="Google Shape;265;p31"/>
            <p:cNvSpPr/>
            <p:nvPr/>
          </p:nvSpPr>
          <p:spPr>
            <a:xfrm>
              <a:off x="7950681" y="493242"/>
              <a:ext cx="242307" cy="303845"/>
            </a:xfrm>
            <a:custGeom>
              <a:rect b="b" l="l" r="r" t="t"/>
              <a:pathLst>
                <a:path extrusionOk="0" h="6009" w="4792">
                  <a:moveTo>
                    <a:pt x="2627" y="0"/>
                  </a:moveTo>
                  <a:cubicBezTo>
                    <a:pt x="2001" y="0"/>
                    <a:pt x="1381" y="209"/>
                    <a:pt x="1016" y="594"/>
                  </a:cubicBezTo>
                  <a:cubicBezTo>
                    <a:pt x="28" y="1637"/>
                    <a:pt x="1" y="3736"/>
                    <a:pt x="110" y="4135"/>
                  </a:cubicBezTo>
                  <a:cubicBezTo>
                    <a:pt x="220" y="4532"/>
                    <a:pt x="1675" y="5877"/>
                    <a:pt x="1977" y="5987"/>
                  </a:cubicBezTo>
                  <a:cubicBezTo>
                    <a:pt x="2013" y="6001"/>
                    <a:pt x="2059" y="6008"/>
                    <a:pt x="2112" y="6008"/>
                  </a:cubicBezTo>
                  <a:cubicBezTo>
                    <a:pt x="2483" y="6008"/>
                    <a:pt x="3233" y="5645"/>
                    <a:pt x="3857" y="4505"/>
                  </a:cubicBezTo>
                  <a:cubicBezTo>
                    <a:pt x="4570" y="3202"/>
                    <a:pt x="4652" y="2007"/>
                    <a:pt x="4652" y="2007"/>
                  </a:cubicBezTo>
                  <a:cubicBezTo>
                    <a:pt x="4791" y="613"/>
                    <a:pt x="3700" y="0"/>
                    <a:pt x="2627" y="0"/>
                  </a:cubicBez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6" name="Google Shape;266;p31"/>
            <p:cNvSpPr/>
            <p:nvPr/>
          </p:nvSpPr>
          <p:spPr>
            <a:xfrm>
              <a:off x="7645369" y="762652"/>
              <a:ext cx="514195" cy="825170"/>
            </a:xfrm>
            <a:custGeom>
              <a:rect b="b" l="l" r="r" t="t"/>
              <a:pathLst>
                <a:path extrusionOk="0" h="16319" w="10169">
                  <a:moveTo>
                    <a:pt x="5256" y="0"/>
                  </a:moveTo>
                  <a:lnTo>
                    <a:pt x="370" y="1661"/>
                  </a:lnTo>
                  <a:cubicBezTo>
                    <a:pt x="370" y="1661"/>
                    <a:pt x="206" y="3321"/>
                    <a:pt x="370" y="5669"/>
                  </a:cubicBezTo>
                  <a:cubicBezTo>
                    <a:pt x="535" y="8015"/>
                    <a:pt x="1084" y="10842"/>
                    <a:pt x="1084" y="10842"/>
                  </a:cubicBezTo>
                  <a:cubicBezTo>
                    <a:pt x="1084" y="10842"/>
                    <a:pt x="0" y="14547"/>
                    <a:pt x="302" y="16318"/>
                  </a:cubicBezTo>
                  <a:cubicBezTo>
                    <a:pt x="302" y="16318"/>
                    <a:pt x="2718" y="15358"/>
                    <a:pt x="5407" y="14740"/>
                  </a:cubicBezTo>
                  <a:cubicBezTo>
                    <a:pt x="7679" y="14216"/>
                    <a:pt x="9001" y="14176"/>
                    <a:pt x="9349" y="14176"/>
                  </a:cubicBezTo>
                  <a:cubicBezTo>
                    <a:pt x="9411" y="14176"/>
                    <a:pt x="9442" y="14177"/>
                    <a:pt x="9442" y="14177"/>
                  </a:cubicBezTo>
                  <a:lnTo>
                    <a:pt x="8248" y="10554"/>
                  </a:lnTo>
                  <a:cubicBezTo>
                    <a:pt x="8248" y="10554"/>
                    <a:pt x="10169" y="3925"/>
                    <a:pt x="10169" y="2992"/>
                  </a:cubicBezTo>
                  <a:lnTo>
                    <a:pt x="7177" y="522"/>
                  </a:lnTo>
                  <a:lnTo>
                    <a:pt x="52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7" name="Google Shape;267;p31"/>
            <p:cNvSpPr/>
            <p:nvPr/>
          </p:nvSpPr>
          <p:spPr>
            <a:xfrm>
              <a:off x="7902138" y="658539"/>
              <a:ext cx="115238" cy="267236"/>
            </a:xfrm>
            <a:custGeom>
              <a:rect b="b" l="l" r="r" t="t"/>
              <a:pathLst>
                <a:path extrusionOk="0" h="5285" w="2279">
                  <a:moveTo>
                    <a:pt x="1043" y="1"/>
                  </a:moveTo>
                  <a:lnTo>
                    <a:pt x="0" y="2608"/>
                  </a:lnTo>
                  <a:cubicBezTo>
                    <a:pt x="302" y="4310"/>
                    <a:pt x="2031" y="5285"/>
                    <a:pt x="2031" y="5285"/>
                  </a:cubicBezTo>
                  <a:lnTo>
                    <a:pt x="2278" y="4022"/>
                  </a:lnTo>
                  <a:cubicBezTo>
                    <a:pt x="2278" y="4022"/>
                    <a:pt x="2099" y="3926"/>
                    <a:pt x="2031" y="3185"/>
                  </a:cubicBezTo>
                  <a:cubicBezTo>
                    <a:pt x="1976" y="2444"/>
                    <a:pt x="2278" y="1867"/>
                    <a:pt x="2278" y="1867"/>
                  </a:cubicBezTo>
                  <a:lnTo>
                    <a:pt x="1043" y="1"/>
                  </a:ln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8" name="Google Shape;268;p31"/>
            <p:cNvSpPr/>
            <p:nvPr/>
          </p:nvSpPr>
          <p:spPr>
            <a:xfrm>
              <a:off x="7918066" y="429783"/>
              <a:ext cx="350517" cy="255909"/>
            </a:xfrm>
            <a:custGeom>
              <a:rect b="b" l="l" r="r" t="t"/>
              <a:pathLst>
                <a:path extrusionOk="0" h="5061" w="6932">
                  <a:moveTo>
                    <a:pt x="3428" y="0"/>
                  </a:moveTo>
                  <a:cubicBezTo>
                    <a:pt x="2962" y="0"/>
                    <a:pt x="2572" y="83"/>
                    <a:pt x="2361" y="202"/>
                  </a:cubicBezTo>
                  <a:cubicBezTo>
                    <a:pt x="2361" y="202"/>
                    <a:pt x="2309" y="195"/>
                    <a:pt x="2222" y="195"/>
                  </a:cubicBezTo>
                  <a:cubicBezTo>
                    <a:pt x="1900" y="195"/>
                    <a:pt x="1091" y="297"/>
                    <a:pt x="604" y="1258"/>
                  </a:cubicBezTo>
                  <a:cubicBezTo>
                    <a:pt x="0" y="2466"/>
                    <a:pt x="508" y="5060"/>
                    <a:pt x="508" y="5060"/>
                  </a:cubicBezTo>
                  <a:cubicBezTo>
                    <a:pt x="508" y="5060"/>
                    <a:pt x="1318" y="4539"/>
                    <a:pt x="1427" y="3853"/>
                  </a:cubicBezTo>
                  <a:cubicBezTo>
                    <a:pt x="1427" y="3853"/>
                    <a:pt x="1455" y="3861"/>
                    <a:pt x="1501" y="3861"/>
                  </a:cubicBezTo>
                  <a:cubicBezTo>
                    <a:pt x="1624" y="3861"/>
                    <a:pt x="1884" y="3802"/>
                    <a:pt x="2114" y="3372"/>
                  </a:cubicBezTo>
                  <a:cubicBezTo>
                    <a:pt x="2430" y="2796"/>
                    <a:pt x="2388" y="2371"/>
                    <a:pt x="2388" y="2371"/>
                  </a:cubicBezTo>
                  <a:lnTo>
                    <a:pt x="2388" y="2371"/>
                  </a:lnTo>
                  <a:cubicBezTo>
                    <a:pt x="2388" y="2371"/>
                    <a:pt x="2745" y="2988"/>
                    <a:pt x="3568" y="3496"/>
                  </a:cubicBezTo>
                  <a:cubicBezTo>
                    <a:pt x="3903" y="3702"/>
                    <a:pt x="4154" y="3763"/>
                    <a:pt x="4334" y="3763"/>
                  </a:cubicBezTo>
                  <a:cubicBezTo>
                    <a:pt x="4597" y="3763"/>
                    <a:pt x="4708" y="3633"/>
                    <a:pt x="4708" y="3633"/>
                  </a:cubicBezTo>
                  <a:cubicBezTo>
                    <a:pt x="4708" y="3633"/>
                    <a:pt x="4994" y="3862"/>
                    <a:pt x="5395" y="3862"/>
                  </a:cubicBezTo>
                  <a:cubicBezTo>
                    <a:pt x="5616" y="3862"/>
                    <a:pt x="5872" y="3793"/>
                    <a:pt x="6135" y="3578"/>
                  </a:cubicBezTo>
                  <a:cubicBezTo>
                    <a:pt x="6889" y="2960"/>
                    <a:pt x="6931" y="1657"/>
                    <a:pt x="5751" y="751"/>
                  </a:cubicBezTo>
                  <a:cubicBezTo>
                    <a:pt x="5037" y="195"/>
                    <a:pt x="4142"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69" name="Google Shape;269;p31"/>
            <p:cNvSpPr/>
            <p:nvPr/>
          </p:nvSpPr>
          <p:spPr>
            <a:xfrm>
              <a:off x="8102629" y="1291512"/>
              <a:ext cx="198518" cy="213688"/>
            </a:xfrm>
            <a:custGeom>
              <a:rect b="b" l="l" r="r" t="t"/>
              <a:pathLst>
                <a:path extrusionOk="0" h="4226" w="3926">
                  <a:moveTo>
                    <a:pt x="1721" y="1"/>
                  </a:moveTo>
                  <a:cubicBezTo>
                    <a:pt x="1608" y="1"/>
                    <a:pt x="1355" y="50"/>
                    <a:pt x="852" y="342"/>
                  </a:cubicBezTo>
                  <a:cubicBezTo>
                    <a:pt x="83" y="767"/>
                    <a:pt x="1" y="1029"/>
                    <a:pt x="1" y="1029"/>
                  </a:cubicBezTo>
                  <a:lnTo>
                    <a:pt x="2375" y="4226"/>
                  </a:lnTo>
                  <a:lnTo>
                    <a:pt x="3926" y="3430"/>
                  </a:lnTo>
                  <a:lnTo>
                    <a:pt x="1799" y="13"/>
                  </a:lnTo>
                  <a:cubicBezTo>
                    <a:pt x="1799" y="13"/>
                    <a:pt x="1778" y="1"/>
                    <a:pt x="1721" y="1"/>
                  </a:cubicBez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0" name="Google Shape;270;p31"/>
            <p:cNvSpPr/>
            <p:nvPr/>
          </p:nvSpPr>
          <p:spPr>
            <a:xfrm>
              <a:off x="7655078" y="1446190"/>
              <a:ext cx="807776" cy="440674"/>
            </a:xfrm>
            <a:custGeom>
              <a:rect b="b" l="l" r="r" t="t"/>
              <a:pathLst>
                <a:path extrusionOk="0" h="8715" w="15975">
                  <a:moveTo>
                    <a:pt x="9031" y="1"/>
                  </a:moveTo>
                  <a:cubicBezTo>
                    <a:pt x="9031" y="1"/>
                    <a:pt x="3898" y="206"/>
                    <a:pt x="110" y="2800"/>
                  </a:cubicBezTo>
                  <a:cubicBezTo>
                    <a:pt x="110" y="2800"/>
                    <a:pt x="0" y="4392"/>
                    <a:pt x="3212" y="6382"/>
                  </a:cubicBezTo>
                  <a:cubicBezTo>
                    <a:pt x="6436" y="8372"/>
                    <a:pt x="10883" y="8715"/>
                    <a:pt x="10883" y="8715"/>
                  </a:cubicBezTo>
                  <a:lnTo>
                    <a:pt x="15975" y="4941"/>
                  </a:lnTo>
                  <a:lnTo>
                    <a:pt x="90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1" name="Google Shape;271;p31"/>
            <p:cNvSpPr/>
            <p:nvPr/>
          </p:nvSpPr>
          <p:spPr>
            <a:xfrm>
              <a:off x="8136659" y="1691835"/>
              <a:ext cx="369226" cy="643338"/>
            </a:xfrm>
            <a:custGeom>
              <a:rect b="b" l="l" r="r" t="t"/>
              <a:pathLst>
                <a:path extrusionOk="0" h="12723" w="7302">
                  <a:moveTo>
                    <a:pt x="6314" y="1"/>
                  </a:moveTo>
                  <a:lnTo>
                    <a:pt x="3911" y="2155"/>
                  </a:lnTo>
                  <a:cubicBezTo>
                    <a:pt x="3911" y="2155"/>
                    <a:pt x="1880" y="3679"/>
                    <a:pt x="934" y="6629"/>
                  </a:cubicBezTo>
                  <a:cubicBezTo>
                    <a:pt x="1" y="9566"/>
                    <a:pt x="28" y="12228"/>
                    <a:pt x="28" y="12228"/>
                  </a:cubicBezTo>
                  <a:lnTo>
                    <a:pt x="1181" y="12722"/>
                  </a:lnTo>
                  <a:cubicBezTo>
                    <a:pt x="1181" y="12722"/>
                    <a:pt x="6753" y="5092"/>
                    <a:pt x="7027" y="2910"/>
                  </a:cubicBezTo>
                  <a:cubicBezTo>
                    <a:pt x="7302" y="728"/>
                    <a:pt x="6314" y="1"/>
                    <a:pt x="6314" y="1"/>
                  </a:cubicBezTo>
                  <a:close/>
                </a:path>
              </a:pathLst>
            </a:custGeom>
            <a:solidFill>
              <a:srgbClr val="E1B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2" name="Google Shape;272;p31"/>
            <p:cNvSpPr/>
            <p:nvPr/>
          </p:nvSpPr>
          <p:spPr>
            <a:xfrm>
              <a:off x="8115826" y="2258770"/>
              <a:ext cx="102040" cy="208227"/>
            </a:xfrm>
            <a:custGeom>
              <a:rect b="b" l="l" r="r" t="t"/>
              <a:pathLst>
                <a:path extrusionOk="0" h="4118" w="2018">
                  <a:moveTo>
                    <a:pt x="591" y="1"/>
                  </a:moveTo>
                  <a:lnTo>
                    <a:pt x="1" y="1085"/>
                  </a:lnTo>
                  <a:cubicBezTo>
                    <a:pt x="1" y="1085"/>
                    <a:pt x="124" y="1744"/>
                    <a:pt x="248" y="2361"/>
                  </a:cubicBezTo>
                  <a:cubicBezTo>
                    <a:pt x="357" y="2961"/>
                    <a:pt x="832" y="4118"/>
                    <a:pt x="1364" y="4118"/>
                  </a:cubicBezTo>
                  <a:cubicBezTo>
                    <a:pt x="1367" y="4118"/>
                    <a:pt x="1370" y="4118"/>
                    <a:pt x="1373" y="4118"/>
                  </a:cubicBezTo>
                  <a:cubicBezTo>
                    <a:pt x="1895" y="4118"/>
                    <a:pt x="2018" y="3748"/>
                    <a:pt x="2018" y="3748"/>
                  </a:cubicBezTo>
                  <a:cubicBezTo>
                    <a:pt x="1785" y="2910"/>
                    <a:pt x="1730" y="811"/>
                    <a:pt x="1730" y="811"/>
                  </a:cubicBezTo>
                  <a:lnTo>
                    <a:pt x="591" y="1"/>
                  </a:lnTo>
                  <a:close/>
                </a:path>
              </a:pathLst>
            </a:custGeom>
            <a:solidFill>
              <a:srgbClr val="E1B5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3" name="Google Shape;273;p31"/>
            <p:cNvSpPr/>
            <p:nvPr/>
          </p:nvSpPr>
          <p:spPr>
            <a:xfrm>
              <a:off x="8081139" y="2286530"/>
              <a:ext cx="174702" cy="238161"/>
            </a:xfrm>
            <a:custGeom>
              <a:rect b="b" l="l" r="r" t="t"/>
              <a:pathLst>
                <a:path extrusionOk="0" h="4710" w="3455">
                  <a:moveTo>
                    <a:pt x="2526" y="2087"/>
                  </a:moveTo>
                  <a:cubicBezTo>
                    <a:pt x="2526" y="2090"/>
                    <a:pt x="2527" y="2094"/>
                    <a:pt x="2527" y="2098"/>
                  </a:cubicBezTo>
                  <a:lnTo>
                    <a:pt x="2527" y="2098"/>
                  </a:lnTo>
                  <a:cubicBezTo>
                    <a:pt x="2527" y="2091"/>
                    <a:pt x="2526" y="2087"/>
                    <a:pt x="2526" y="2087"/>
                  </a:cubicBezTo>
                  <a:close/>
                  <a:moveTo>
                    <a:pt x="975" y="1"/>
                  </a:moveTo>
                  <a:cubicBezTo>
                    <a:pt x="975" y="1"/>
                    <a:pt x="440" y="440"/>
                    <a:pt x="220" y="1016"/>
                  </a:cubicBezTo>
                  <a:cubicBezTo>
                    <a:pt x="14" y="1607"/>
                    <a:pt x="1" y="1895"/>
                    <a:pt x="1" y="1895"/>
                  </a:cubicBezTo>
                  <a:lnTo>
                    <a:pt x="220" y="2361"/>
                  </a:lnTo>
                  <a:lnTo>
                    <a:pt x="659" y="1977"/>
                  </a:lnTo>
                  <a:cubicBezTo>
                    <a:pt x="659" y="1977"/>
                    <a:pt x="700" y="2553"/>
                    <a:pt x="920" y="3117"/>
                  </a:cubicBezTo>
                  <a:cubicBezTo>
                    <a:pt x="1154" y="3679"/>
                    <a:pt x="2197" y="4639"/>
                    <a:pt x="2841" y="4708"/>
                  </a:cubicBezTo>
                  <a:cubicBezTo>
                    <a:pt x="2851" y="4709"/>
                    <a:pt x="2860" y="4710"/>
                    <a:pt x="2869" y="4710"/>
                  </a:cubicBezTo>
                  <a:cubicBezTo>
                    <a:pt x="3455" y="4710"/>
                    <a:pt x="2581" y="2543"/>
                    <a:pt x="2527" y="2098"/>
                  </a:cubicBezTo>
                  <a:lnTo>
                    <a:pt x="2527" y="2098"/>
                  </a:lnTo>
                  <a:cubicBezTo>
                    <a:pt x="2531" y="2147"/>
                    <a:pt x="2528" y="2347"/>
                    <a:pt x="2232" y="2347"/>
                  </a:cubicBezTo>
                  <a:cubicBezTo>
                    <a:pt x="2190" y="2347"/>
                    <a:pt x="2142" y="2343"/>
                    <a:pt x="2087" y="2334"/>
                  </a:cubicBezTo>
                  <a:cubicBezTo>
                    <a:pt x="1606" y="2251"/>
                    <a:pt x="989" y="1140"/>
                    <a:pt x="9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4" name="Google Shape;274;p31"/>
            <p:cNvSpPr/>
            <p:nvPr/>
          </p:nvSpPr>
          <p:spPr>
            <a:xfrm>
              <a:off x="7581506" y="843860"/>
              <a:ext cx="212424" cy="522539"/>
            </a:xfrm>
            <a:custGeom>
              <a:rect b="b" l="l" r="r" t="t"/>
              <a:pathLst>
                <a:path extrusionOk="0" h="10334" w="4201">
                  <a:moveTo>
                    <a:pt x="1798" y="0"/>
                  </a:moveTo>
                  <a:cubicBezTo>
                    <a:pt x="1414" y="28"/>
                    <a:pt x="1" y="1523"/>
                    <a:pt x="727" y="5174"/>
                  </a:cubicBezTo>
                  <a:cubicBezTo>
                    <a:pt x="1469" y="8811"/>
                    <a:pt x="2279" y="10334"/>
                    <a:pt x="2279" y="10334"/>
                  </a:cubicBezTo>
                  <a:lnTo>
                    <a:pt x="4200" y="9937"/>
                  </a:lnTo>
                  <a:cubicBezTo>
                    <a:pt x="4200" y="9937"/>
                    <a:pt x="3953" y="2910"/>
                    <a:pt x="3404" y="1606"/>
                  </a:cubicBezTo>
                  <a:cubicBezTo>
                    <a:pt x="2855" y="316"/>
                    <a:pt x="1798" y="0"/>
                    <a:pt x="17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5" name="Google Shape;275;p31"/>
            <p:cNvSpPr/>
            <p:nvPr/>
          </p:nvSpPr>
          <p:spPr>
            <a:xfrm>
              <a:off x="8102629" y="1196399"/>
              <a:ext cx="480266" cy="367102"/>
            </a:xfrm>
            <a:custGeom>
              <a:rect b="b" l="l" r="r" t="t"/>
              <a:pathLst>
                <a:path extrusionOk="0" h="7260" w="9498">
                  <a:moveTo>
                    <a:pt x="9497" y="0"/>
                  </a:moveTo>
                  <a:lnTo>
                    <a:pt x="2540" y="562"/>
                  </a:lnTo>
                  <a:lnTo>
                    <a:pt x="1" y="7259"/>
                  </a:lnTo>
                  <a:lnTo>
                    <a:pt x="7124" y="6299"/>
                  </a:lnTo>
                  <a:lnTo>
                    <a:pt x="94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6" name="Google Shape;276;p31"/>
            <p:cNvSpPr/>
            <p:nvPr/>
          </p:nvSpPr>
          <p:spPr>
            <a:xfrm>
              <a:off x="7947192" y="1425408"/>
              <a:ext cx="212373" cy="138093"/>
            </a:xfrm>
            <a:custGeom>
              <a:rect b="b" l="l" r="r" t="t"/>
              <a:pathLst>
                <a:path extrusionOk="0" h="2731" w="4200">
                  <a:moveTo>
                    <a:pt x="4200" y="0"/>
                  </a:moveTo>
                  <a:lnTo>
                    <a:pt x="1" y="1208"/>
                  </a:lnTo>
                  <a:lnTo>
                    <a:pt x="3075" y="2730"/>
                  </a:lnTo>
                  <a:lnTo>
                    <a:pt x="420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7" name="Google Shape;277;p31"/>
            <p:cNvSpPr/>
            <p:nvPr/>
          </p:nvSpPr>
          <p:spPr>
            <a:xfrm>
              <a:off x="7696693" y="1286607"/>
              <a:ext cx="405986" cy="218592"/>
            </a:xfrm>
            <a:custGeom>
              <a:rect b="b" l="l" r="r" t="t"/>
              <a:pathLst>
                <a:path extrusionOk="0" h="4323" w="8029">
                  <a:moveTo>
                    <a:pt x="1880" y="0"/>
                  </a:moveTo>
                  <a:cubicBezTo>
                    <a:pt x="1880" y="0"/>
                    <a:pt x="1373" y="233"/>
                    <a:pt x="1" y="1578"/>
                  </a:cubicBezTo>
                  <a:cubicBezTo>
                    <a:pt x="1" y="1578"/>
                    <a:pt x="3829" y="3733"/>
                    <a:pt x="7439" y="4323"/>
                  </a:cubicBezTo>
                  <a:lnTo>
                    <a:pt x="8029" y="3157"/>
                  </a:lnTo>
                  <a:lnTo>
                    <a:pt x="1880" y="0"/>
                  </a:ln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8" name="Google Shape;278;p31"/>
            <p:cNvSpPr/>
            <p:nvPr/>
          </p:nvSpPr>
          <p:spPr>
            <a:xfrm>
              <a:off x="8065868" y="1439920"/>
              <a:ext cx="88185" cy="84039"/>
            </a:xfrm>
            <a:custGeom>
              <a:rect b="b" l="l" r="r" t="t"/>
              <a:pathLst>
                <a:path extrusionOk="0" h="1662" w="1744">
                  <a:moveTo>
                    <a:pt x="248" y="1"/>
                  </a:moveTo>
                  <a:cubicBezTo>
                    <a:pt x="248" y="1"/>
                    <a:pt x="1" y="1071"/>
                    <a:pt x="138" y="1291"/>
                  </a:cubicBezTo>
                  <a:lnTo>
                    <a:pt x="1057" y="1662"/>
                  </a:lnTo>
                  <a:lnTo>
                    <a:pt x="1743" y="1"/>
                  </a:ln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79" name="Google Shape;279;p31"/>
            <p:cNvSpPr/>
            <p:nvPr/>
          </p:nvSpPr>
          <p:spPr>
            <a:xfrm>
              <a:off x="7961047" y="1789678"/>
              <a:ext cx="422015" cy="615578"/>
            </a:xfrm>
            <a:custGeom>
              <a:rect b="b" l="l" r="r" t="t"/>
              <a:pathLst>
                <a:path extrusionOk="0" h="12174" w="8346">
                  <a:moveTo>
                    <a:pt x="7426" y="0"/>
                  </a:moveTo>
                  <a:lnTo>
                    <a:pt x="4832" y="1922"/>
                  </a:lnTo>
                  <a:cubicBezTo>
                    <a:pt x="4832" y="1922"/>
                    <a:pt x="2663" y="3239"/>
                    <a:pt x="1443" y="6081"/>
                  </a:cubicBezTo>
                  <a:cubicBezTo>
                    <a:pt x="235" y="8921"/>
                    <a:pt x="1" y="11583"/>
                    <a:pt x="1" y="11583"/>
                  </a:cubicBezTo>
                  <a:lnTo>
                    <a:pt x="1113" y="12174"/>
                  </a:lnTo>
                  <a:cubicBezTo>
                    <a:pt x="1113" y="12174"/>
                    <a:pt x="7384" y="5106"/>
                    <a:pt x="7865" y="2965"/>
                  </a:cubicBezTo>
                  <a:cubicBezTo>
                    <a:pt x="8345" y="811"/>
                    <a:pt x="7426" y="0"/>
                    <a:pt x="7426" y="0"/>
                  </a:cubicBez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80" name="Google Shape;280;p31"/>
            <p:cNvSpPr/>
            <p:nvPr/>
          </p:nvSpPr>
          <p:spPr>
            <a:xfrm>
              <a:off x="7938849" y="2324757"/>
              <a:ext cx="88893" cy="211159"/>
            </a:xfrm>
            <a:custGeom>
              <a:rect b="b" l="l" r="r" t="t"/>
              <a:pathLst>
                <a:path extrusionOk="0" h="4176" w="1758">
                  <a:moveTo>
                    <a:pt x="701" y="0"/>
                  </a:moveTo>
                  <a:lnTo>
                    <a:pt x="1" y="1016"/>
                  </a:lnTo>
                  <a:cubicBezTo>
                    <a:pt x="1" y="1016"/>
                    <a:pt x="70" y="1688"/>
                    <a:pt x="125" y="2306"/>
                  </a:cubicBezTo>
                  <a:cubicBezTo>
                    <a:pt x="193" y="2923"/>
                    <a:pt x="550" y="4130"/>
                    <a:pt x="1086" y="4172"/>
                  </a:cubicBezTo>
                  <a:cubicBezTo>
                    <a:pt x="1114" y="4174"/>
                    <a:pt x="1141" y="4175"/>
                    <a:pt x="1167" y="4175"/>
                  </a:cubicBezTo>
                  <a:cubicBezTo>
                    <a:pt x="1623" y="4175"/>
                    <a:pt x="1757" y="3856"/>
                    <a:pt x="1757" y="3856"/>
                  </a:cubicBezTo>
                  <a:cubicBezTo>
                    <a:pt x="1607" y="3005"/>
                    <a:pt x="1757" y="906"/>
                    <a:pt x="1757" y="906"/>
                  </a:cubicBezTo>
                  <a:lnTo>
                    <a:pt x="701" y="0"/>
                  </a:lnTo>
                  <a:close/>
                </a:path>
              </a:pathLst>
            </a:custGeom>
            <a:solidFill>
              <a:srgbClr val="FFD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81" name="Google Shape;281;p31"/>
            <p:cNvSpPr/>
            <p:nvPr/>
          </p:nvSpPr>
          <p:spPr>
            <a:xfrm>
              <a:off x="7897942" y="2350393"/>
              <a:ext cx="159634" cy="246656"/>
            </a:xfrm>
            <a:custGeom>
              <a:rect b="b" l="l" r="r" t="t"/>
              <a:pathLst>
                <a:path extrusionOk="0" h="4878" w="3157">
                  <a:moveTo>
                    <a:pt x="2498" y="2224"/>
                  </a:moveTo>
                  <a:cubicBezTo>
                    <a:pt x="2498" y="2228"/>
                    <a:pt x="2498" y="2233"/>
                    <a:pt x="2499" y="2238"/>
                  </a:cubicBezTo>
                  <a:lnTo>
                    <a:pt x="2499" y="2238"/>
                  </a:lnTo>
                  <a:cubicBezTo>
                    <a:pt x="2499" y="2229"/>
                    <a:pt x="2498" y="2224"/>
                    <a:pt x="2498" y="2224"/>
                  </a:cubicBezTo>
                  <a:close/>
                  <a:moveTo>
                    <a:pt x="1153" y="0"/>
                  </a:moveTo>
                  <a:cubicBezTo>
                    <a:pt x="1153" y="0"/>
                    <a:pt x="577" y="385"/>
                    <a:pt x="303" y="948"/>
                  </a:cubicBezTo>
                  <a:cubicBezTo>
                    <a:pt x="41" y="1524"/>
                    <a:pt x="1" y="1799"/>
                    <a:pt x="1" y="1799"/>
                  </a:cubicBezTo>
                  <a:lnTo>
                    <a:pt x="179" y="2278"/>
                  </a:lnTo>
                  <a:lnTo>
                    <a:pt x="645" y="1949"/>
                  </a:lnTo>
                  <a:lnTo>
                    <a:pt x="645" y="1949"/>
                  </a:lnTo>
                  <a:cubicBezTo>
                    <a:pt x="645" y="1949"/>
                    <a:pt x="632" y="2525"/>
                    <a:pt x="810" y="3102"/>
                  </a:cubicBezTo>
                  <a:cubicBezTo>
                    <a:pt x="989" y="3678"/>
                    <a:pt x="1935" y="4736"/>
                    <a:pt x="2566" y="4873"/>
                  </a:cubicBezTo>
                  <a:cubicBezTo>
                    <a:pt x="2583" y="4876"/>
                    <a:pt x="2598" y="4877"/>
                    <a:pt x="2612" y="4877"/>
                  </a:cubicBezTo>
                  <a:cubicBezTo>
                    <a:pt x="3156" y="4877"/>
                    <a:pt x="2513" y="2700"/>
                    <a:pt x="2499" y="2238"/>
                  </a:cubicBezTo>
                  <a:lnTo>
                    <a:pt x="2499" y="2238"/>
                  </a:lnTo>
                  <a:cubicBezTo>
                    <a:pt x="2498" y="2291"/>
                    <a:pt x="2476" y="2470"/>
                    <a:pt x="2232" y="2470"/>
                  </a:cubicBezTo>
                  <a:cubicBezTo>
                    <a:pt x="2180" y="2470"/>
                    <a:pt x="2118" y="2462"/>
                    <a:pt x="2045" y="2443"/>
                  </a:cubicBezTo>
                  <a:cubicBezTo>
                    <a:pt x="1565" y="2306"/>
                    <a:pt x="1057" y="1153"/>
                    <a:pt x="1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nvGrpSpPr>
            <p:cNvPr id="282" name="Google Shape;282;p31"/>
            <p:cNvGrpSpPr/>
            <p:nvPr/>
          </p:nvGrpSpPr>
          <p:grpSpPr>
            <a:xfrm>
              <a:off x="5049800" y="1992800"/>
              <a:ext cx="408900" cy="408900"/>
              <a:chOff x="1731750" y="1430575"/>
              <a:chExt cx="408900" cy="408900"/>
            </a:xfrm>
          </p:grpSpPr>
          <p:sp>
            <p:nvSpPr>
              <p:cNvPr id="283" name="Google Shape;283;p31"/>
              <p:cNvSpPr/>
              <p:nvPr/>
            </p:nvSpPr>
            <p:spPr>
              <a:xfrm>
                <a:off x="1731750" y="1430575"/>
                <a:ext cx="408900" cy="408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284" name="Google Shape;284;p31"/>
              <p:cNvSpPr/>
              <p:nvPr/>
            </p:nvSpPr>
            <p:spPr>
              <a:xfrm>
                <a:off x="1773000" y="1471825"/>
                <a:ext cx="326400" cy="326400"/>
              </a:xfrm>
              <a:prstGeom prst="mathMultiply">
                <a:avLst>
                  <a:gd fmla="val 23520"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32"/>
          <p:cNvSpPr txBox="1"/>
          <p:nvPr>
            <p:ph type="title"/>
          </p:nvPr>
        </p:nvSpPr>
        <p:spPr>
          <a:xfrm>
            <a:off x="713225" y="539500"/>
            <a:ext cx="7717500" cy="56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290" name="Google Shape;290;p32"/>
          <p:cNvSpPr txBox="1"/>
          <p:nvPr>
            <p:ph idx="1" type="body"/>
          </p:nvPr>
        </p:nvSpPr>
        <p:spPr>
          <a:xfrm>
            <a:off x="713225" y="1237559"/>
            <a:ext cx="7717500" cy="337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This full stack app will be developed using the MEAN (MongoDB Express Angular Node.js) stack. </a:t>
            </a:r>
            <a:endParaRPr sz="1300">
              <a:solidFill>
                <a:schemeClr val="dk1"/>
              </a:solidFill>
            </a:endParaRPr>
          </a:p>
          <a:p>
            <a:pPr indent="0" lvl="0" marL="0" rtl="0" algn="l">
              <a:spcBef>
                <a:spcPts val="0"/>
              </a:spcBef>
              <a:spcAft>
                <a:spcPts val="0"/>
              </a:spcAft>
              <a:buNone/>
            </a:pPr>
            <a:r>
              <a:rPr lang="en" sz="1300">
                <a:solidFill>
                  <a:schemeClr val="dk1"/>
                </a:solidFill>
              </a:rPr>
              <a:t>A JWT based authentication system is designed from scratch. Advanced CRUD (Create Read Update Delete) functionality will be implemented along with search operation.</a:t>
            </a:r>
            <a:endParaRPr sz="1300">
              <a:solidFill>
                <a:schemeClr val="dk1"/>
              </a:solidFill>
            </a:endParaRPr>
          </a:p>
          <a:p>
            <a:pPr indent="0" lvl="0" marL="0" rtl="0" algn="l">
              <a:spcBef>
                <a:spcPts val="0"/>
              </a:spcBef>
              <a:spcAft>
                <a:spcPts val="0"/>
              </a:spcAft>
              <a:buNone/>
            </a:pPr>
            <a:r>
              <a:rPr lang="en" sz="1300">
                <a:solidFill>
                  <a:schemeClr val="dk1"/>
                </a:solidFill>
              </a:rPr>
              <a:t>Server/API and Client/Web app will be built separately. We will host four different types of users in our app. First is the Admin who will monitor everything and able to perform task on remaining three.</a:t>
            </a:r>
            <a:endParaRPr sz="1300">
              <a:solidFill>
                <a:schemeClr val="dk1"/>
              </a:solidFill>
            </a:endParaRPr>
          </a:p>
          <a:p>
            <a:pPr indent="0" lvl="0" marL="0" rtl="0" algn="l">
              <a:spcBef>
                <a:spcPts val="0"/>
              </a:spcBef>
              <a:spcAft>
                <a:spcPts val="0"/>
              </a:spcAft>
              <a:buNone/>
            </a:pPr>
            <a:r>
              <a:rPr lang="en" sz="1300">
                <a:solidFill>
                  <a:schemeClr val="dk1"/>
                </a:solidFill>
              </a:rPr>
              <a:t>Second is Customer who will apply for a courier pickup from its place using our app.</a:t>
            </a:r>
            <a:endParaRPr sz="1300">
              <a:solidFill>
                <a:schemeClr val="dk1"/>
              </a:solidFill>
            </a:endParaRPr>
          </a:p>
          <a:p>
            <a:pPr indent="0" lvl="0" marL="0" rtl="0" algn="l">
              <a:spcBef>
                <a:spcPts val="0"/>
              </a:spcBef>
              <a:spcAft>
                <a:spcPts val="0"/>
              </a:spcAft>
              <a:buNone/>
            </a:pPr>
            <a:r>
              <a:rPr lang="en" sz="1300">
                <a:solidFill>
                  <a:schemeClr val="dk1"/>
                </a:solidFill>
              </a:rPr>
              <a:t>Third is delivery person which is assign after courier placed from respective location.</a:t>
            </a:r>
            <a:endParaRPr sz="1300">
              <a:solidFill>
                <a:schemeClr val="dk1"/>
              </a:solidFill>
            </a:endParaRPr>
          </a:p>
          <a:p>
            <a:pPr indent="0" lvl="0" marL="0" rtl="0" algn="l">
              <a:spcBef>
                <a:spcPts val="0"/>
              </a:spcBef>
              <a:spcAft>
                <a:spcPts val="0"/>
              </a:spcAft>
              <a:buNone/>
            </a:pPr>
            <a:r>
              <a:rPr lang="en" sz="1300">
                <a:solidFill>
                  <a:schemeClr val="dk1"/>
                </a:solidFill>
              </a:rPr>
              <a:t>Fourth is courier itself.</a:t>
            </a:r>
            <a:endParaRPr sz="1300">
              <a:solidFill>
                <a:schemeClr val="dk1"/>
              </a:solidFill>
            </a:endParaRPr>
          </a:p>
          <a:p>
            <a:pPr indent="0" lvl="0" marL="0" rtl="0" algn="l">
              <a:spcBef>
                <a:spcPts val="0"/>
              </a:spcBef>
              <a:spcAft>
                <a:spcPts val="0"/>
              </a:spcAft>
              <a:buNone/>
            </a:pPr>
            <a:r>
              <a:rPr lang="en" sz="1300">
                <a:solidFill>
                  <a:schemeClr val="dk1"/>
                </a:solidFill>
              </a:rPr>
              <a:t>For the database we are using MongoDB.The user information (password etc) is encrypted using the bcrypt library of react</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33"/>
          <p:cNvGrpSpPr/>
          <p:nvPr/>
        </p:nvGrpSpPr>
        <p:grpSpPr>
          <a:xfrm>
            <a:off x="5035736" y="3192890"/>
            <a:ext cx="2593546" cy="1407660"/>
            <a:chOff x="1036250" y="238125"/>
            <a:chExt cx="3015050" cy="1591475"/>
          </a:xfrm>
        </p:grpSpPr>
        <p:sp>
          <p:nvSpPr>
            <p:cNvPr id="296" name="Google Shape;296;p33"/>
            <p:cNvSpPr/>
            <p:nvPr/>
          </p:nvSpPr>
          <p:spPr>
            <a:xfrm>
              <a:off x="1036250" y="526325"/>
              <a:ext cx="3015050" cy="1303275"/>
            </a:xfrm>
            <a:custGeom>
              <a:rect b="b" l="l" r="r" t="t"/>
              <a:pathLst>
                <a:path extrusionOk="0" h="52131" w="120602">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3"/>
            <p:cNvSpPr/>
            <p:nvPr/>
          </p:nvSpPr>
          <p:spPr>
            <a:xfrm>
              <a:off x="1036250" y="238125"/>
              <a:ext cx="3015050" cy="288225"/>
            </a:xfrm>
            <a:custGeom>
              <a:rect b="b" l="l" r="r" t="t"/>
              <a:pathLst>
                <a:path extrusionOk="0" h="11529" w="120602">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3"/>
          <p:cNvSpPr/>
          <p:nvPr/>
        </p:nvSpPr>
        <p:spPr>
          <a:xfrm>
            <a:off x="7256363" y="2914100"/>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33"/>
          <p:cNvGrpSpPr/>
          <p:nvPr/>
        </p:nvGrpSpPr>
        <p:grpSpPr>
          <a:xfrm>
            <a:off x="5035736" y="1309390"/>
            <a:ext cx="2593546" cy="1407660"/>
            <a:chOff x="1036250" y="238125"/>
            <a:chExt cx="3015050" cy="1591475"/>
          </a:xfrm>
        </p:grpSpPr>
        <p:sp>
          <p:nvSpPr>
            <p:cNvPr id="300" name="Google Shape;300;p33"/>
            <p:cNvSpPr/>
            <p:nvPr/>
          </p:nvSpPr>
          <p:spPr>
            <a:xfrm>
              <a:off x="1036250" y="526325"/>
              <a:ext cx="3015050" cy="1303275"/>
            </a:xfrm>
            <a:custGeom>
              <a:rect b="b" l="l" r="r" t="t"/>
              <a:pathLst>
                <a:path extrusionOk="0" h="52131" w="120602">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3"/>
            <p:cNvSpPr/>
            <p:nvPr/>
          </p:nvSpPr>
          <p:spPr>
            <a:xfrm>
              <a:off x="1036250" y="238125"/>
              <a:ext cx="3015050" cy="288225"/>
            </a:xfrm>
            <a:custGeom>
              <a:rect b="b" l="l" r="r" t="t"/>
              <a:pathLst>
                <a:path extrusionOk="0" h="11529" w="120602">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3"/>
          <p:cNvSpPr/>
          <p:nvPr/>
        </p:nvSpPr>
        <p:spPr>
          <a:xfrm>
            <a:off x="7256363" y="1030600"/>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33"/>
          <p:cNvGrpSpPr/>
          <p:nvPr/>
        </p:nvGrpSpPr>
        <p:grpSpPr>
          <a:xfrm>
            <a:off x="1459549" y="3181740"/>
            <a:ext cx="2593546" cy="1407660"/>
            <a:chOff x="1036250" y="238125"/>
            <a:chExt cx="3015050" cy="1591475"/>
          </a:xfrm>
        </p:grpSpPr>
        <p:sp>
          <p:nvSpPr>
            <p:cNvPr id="304" name="Google Shape;304;p33"/>
            <p:cNvSpPr/>
            <p:nvPr/>
          </p:nvSpPr>
          <p:spPr>
            <a:xfrm>
              <a:off x="1036250" y="526325"/>
              <a:ext cx="3015050" cy="1303275"/>
            </a:xfrm>
            <a:custGeom>
              <a:rect b="b" l="l" r="r" t="t"/>
              <a:pathLst>
                <a:path extrusionOk="0" h="52131" w="120602">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p:nvPr/>
          </p:nvSpPr>
          <p:spPr>
            <a:xfrm>
              <a:off x="1036250" y="238125"/>
              <a:ext cx="3015050" cy="288225"/>
            </a:xfrm>
            <a:custGeom>
              <a:rect b="b" l="l" r="r" t="t"/>
              <a:pathLst>
                <a:path extrusionOk="0" h="11529" w="120602">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33"/>
          <p:cNvSpPr/>
          <p:nvPr/>
        </p:nvSpPr>
        <p:spPr>
          <a:xfrm>
            <a:off x="1187125" y="2902950"/>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33"/>
          <p:cNvGrpSpPr/>
          <p:nvPr/>
        </p:nvGrpSpPr>
        <p:grpSpPr>
          <a:xfrm>
            <a:off x="1459549" y="1309390"/>
            <a:ext cx="2593546" cy="1407660"/>
            <a:chOff x="1036250" y="238125"/>
            <a:chExt cx="3015050" cy="1591475"/>
          </a:xfrm>
        </p:grpSpPr>
        <p:sp>
          <p:nvSpPr>
            <p:cNvPr id="308" name="Google Shape;308;p33"/>
            <p:cNvSpPr/>
            <p:nvPr/>
          </p:nvSpPr>
          <p:spPr>
            <a:xfrm>
              <a:off x="1036250" y="526325"/>
              <a:ext cx="3015050" cy="1303275"/>
            </a:xfrm>
            <a:custGeom>
              <a:rect b="b" l="l" r="r" t="t"/>
              <a:pathLst>
                <a:path extrusionOk="0" h="52131" w="120602">
                  <a:moveTo>
                    <a:pt x="0" y="1"/>
                  </a:moveTo>
                  <a:lnTo>
                    <a:pt x="0" y="49747"/>
                  </a:lnTo>
                  <a:cubicBezTo>
                    <a:pt x="0" y="51064"/>
                    <a:pt x="1066" y="52130"/>
                    <a:pt x="2383" y="52130"/>
                  </a:cubicBezTo>
                  <a:lnTo>
                    <a:pt x="118219" y="52130"/>
                  </a:lnTo>
                  <a:cubicBezTo>
                    <a:pt x="119535" y="52130"/>
                    <a:pt x="120602" y="51064"/>
                    <a:pt x="120602" y="49747"/>
                  </a:cubicBezTo>
                  <a:lnTo>
                    <a:pt x="1206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1036250" y="238125"/>
              <a:ext cx="3015050" cy="288225"/>
            </a:xfrm>
            <a:custGeom>
              <a:rect b="b" l="l" r="r" t="t"/>
              <a:pathLst>
                <a:path extrusionOk="0" h="11529" w="120602">
                  <a:moveTo>
                    <a:pt x="2383" y="0"/>
                  </a:moveTo>
                  <a:cubicBezTo>
                    <a:pt x="1066" y="0"/>
                    <a:pt x="0" y="1066"/>
                    <a:pt x="0" y="2383"/>
                  </a:cubicBezTo>
                  <a:lnTo>
                    <a:pt x="0" y="11529"/>
                  </a:lnTo>
                  <a:lnTo>
                    <a:pt x="120602" y="11529"/>
                  </a:lnTo>
                  <a:lnTo>
                    <a:pt x="120602" y="2383"/>
                  </a:lnTo>
                  <a:cubicBezTo>
                    <a:pt x="120602" y="1066"/>
                    <a:pt x="119535" y="0"/>
                    <a:pt x="118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3"/>
          <p:cNvSpPr/>
          <p:nvPr/>
        </p:nvSpPr>
        <p:spPr>
          <a:xfrm>
            <a:off x="1187125" y="1030600"/>
            <a:ext cx="700500" cy="700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txBox="1"/>
          <p:nvPr>
            <p:ph type="title"/>
          </p:nvPr>
        </p:nvSpPr>
        <p:spPr>
          <a:xfrm>
            <a:off x="713225" y="539500"/>
            <a:ext cx="77175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 used MEANstack</a:t>
            </a:r>
            <a:endParaRPr/>
          </a:p>
        </p:txBody>
      </p:sp>
      <p:sp>
        <p:nvSpPr>
          <p:cNvPr id="312" name="Google Shape;312;p33"/>
          <p:cNvSpPr txBox="1"/>
          <p:nvPr>
            <p:ph idx="1" type="subTitle"/>
          </p:nvPr>
        </p:nvSpPr>
        <p:spPr>
          <a:xfrm>
            <a:off x="1627417" y="1610875"/>
            <a:ext cx="2257800" cy="700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Mongodb</a:t>
            </a:r>
            <a:endParaRPr/>
          </a:p>
        </p:txBody>
      </p:sp>
      <p:sp>
        <p:nvSpPr>
          <p:cNvPr id="313" name="Google Shape;313;p33"/>
          <p:cNvSpPr txBox="1"/>
          <p:nvPr>
            <p:ph idx="2" type="subTitle"/>
          </p:nvPr>
        </p:nvSpPr>
        <p:spPr>
          <a:xfrm>
            <a:off x="1229275" y="2020050"/>
            <a:ext cx="2914200" cy="6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Mongodb is a source-available cross-platform document-oriented database</a:t>
            </a:r>
            <a:endParaRPr/>
          </a:p>
        </p:txBody>
      </p:sp>
      <p:sp>
        <p:nvSpPr>
          <p:cNvPr id="314" name="Google Shape;314;p33"/>
          <p:cNvSpPr txBox="1"/>
          <p:nvPr>
            <p:ph idx="3" type="title"/>
          </p:nvPr>
        </p:nvSpPr>
        <p:spPr>
          <a:xfrm>
            <a:off x="1229275" y="1078304"/>
            <a:ext cx="6162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15" name="Google Shape;315;p33"/>
          <p:cNvSpPr txBox="1"/>
          <p:nvPr>
            <p:ph idx="4" type="subTitle"/>
          </p:nvPr>
        </p:nvSpPr>
        <p:spPr>
          <a:xfrm>
            <a:off x="1627417" y="3481825"/>
            <a:ext cx="2257800" cy="700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Angular</a:t>
            </a:r>
            <a:endParaRPr/>
          </a:p>
        </p:txBody>
      </p:sp>
      <p:sp>
        <p:nvSpPr>
          <p:cNvPr id="316" name="Google Shape;316;p33"/>
          <p:cNvSpPr txBox="1"/>
          <p:nvPr>
            <p:ph idx="5" type="subTitle"/>
          </p:nvPr>
        </p:nvSpPr>
        <p:spPr>
          <a:xfrm>
            <a:off x="1627100" y="3891002"/>
            <a:ext cx="2257800" cy="6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platform for </a:t>
            </a:r>
            <a:r>
              <a:rPr lang="en"/>
              <a:t>building</a:t>
            </a:r>
            <a:r>
              <a:rPr lang="en"/>
              <a:t> mobile and desktop web application</a:t>
            </a:r>
            <a:endParaRPr/>
          </a:p>
        </p:txBody>
      </p:sp>
      <p:sp>
        <p:nvSpPr>
          <p:cNvPr id="317" name="Google Shape;317;p33"/>
          <p:cNvSpPr txBox="1"/>
          <p:nvPr>
            <p:ph idx="6" type="title"/>
          </p:nvPr>
        </p:nvSpPr>
        <p:spPr>
          <a:xfrm>
            <a:off x="1229275" y="2961804"/>
            <a:ext cx="6162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18" name="Google Shape;318;p33"/>
          <p:cNvSpPr txBox="1"/>
          <p:nvPr>
            <p:ph idx="7" type="subTitle"/>
          </p:nvPr>
        </p:nvSpPr>
        <p:spPr>
          <a:xfrm>
            <a:off x="5211667" y="1610875"/>
            <a:ext cx="2257800" cy="700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Express.js</a:t>
            </a:r>
            <a:endParaRPr/>
          </a:p>
        </p:txBody>
      </p:sp>
      <p:sp>
        <p:nvSpPr>
          <p:cNvPr id="319" name="Google Shape;319;p33"/>
          <p:cNvSpPr txBox="1"/>
          <p:nvPr>
            <p:ph idx="8" type="subTitle"/>
          </p:nvPr>
        </p:nvSpPr>
        <p:spPr>
          <a:xfrm>
            <a:off x="5211350" y="2020051"/>
            <a:ext cx="2257800" cy="6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minimal and flexible Node.js web app Framework </a:t>
            </a:r>
            <a:endParaRPr/>
          </a:p>
        </p:txBody>
      </p:sp>
      <p:sp>
        <p:nvSpPr>
          <p:cNvPr id="320" name="Google Shape;320;p33"/>
          <p:cNvSpPr txBox="1"/>
          <p:nvPr>
            <p:ph idx="9" type="title"/>
          </p:nvPr>
        </p:nvSpPr>
        <p:spPr>
          <a:xfrm>
            <a:off x="7306575" y="1078304"/>
            <a:ext cx="6162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21" name="Google Shape;321;p33"/>
          <p:cNvSpPr txBox="1"/>
          <p:nvPr>
            <p:ph idx="13" type="subTitle"/>
          </p:nvPr>
        </p:nvSpPr>
        <p:spPr>
          <a:xfrm>
            <a:off x="5211667" y="3481825"/>
            <a:ext cx="2257800" cy="700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Node.js</a:t>
            </a:r>
            <a:endParaRPr/>
          </a:p>
        </p:txBody>
      </p:sp>
      <p:sp>
        <p:nvSpPr>
          <p:cNvPr id="322" name="Google Shape;322;p33"/>
          <p:cNvSpPr txBox="1"/>
          <p:nvPr>
            <p:ph idx="14" type="subTitle"/>
          </p:nvPr>
        </p:nvSpPr>
        <p:spPr>
          <a:xfrm>
            <a:off x="5211350" y="3891002"/>
            <a:ext cx="2257800" cy="6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Node.js is a JavaScript runtime built on Chrome V8 JS engine</a:t>
            </a:r>
            <a:endParaRPr/>
          </a:p>
        </p:txBody>
      </p:sp>
      <p:sp>
        <p:nvSpPr>
          <p:cNvPr id="323" name="Google Shape;323;p33"/>
          <p:cNvSpPr txBox="1"/>
          <p:nvPr>
            <p:ph idx="15" type="title"/>
          </p:nvPr>
        </p:nvSpPr>
        <p:spPr>
          <a:xfrm>
            <a:off x="7306575" y="2961804"/>
            <a:ext cx="6162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4782050" y="417800"/>
            <a:ext cx="28842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Courier Service</a:t>
            </a:r>
            <a:endParaRPr/>
          </a:p>
        </p:txBody>
      </p:sp>
      <p:sp>
        <p:nvSpPr>
          <p:cNvPr id="329" name="Google Shape;329;p34"/>
          <p:cNvSpPr txBox="1"/>
          <p:nvPr>
            <p:ph idx="1" type="subTitle"/>
          </p:nvPr>
        </p:nvSpPr>
        <p:spPr>
          <a:xfrm>
            <a:off x="3724975" y="1076725"/>
            <a:ext cx="5358000" cy="34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Develop a MEAN stack web application. E-comm Business of courier Booking , in this a customer book his courier , courier type and package he wants to select , on the basics of form filled the deliver Person in </a:t>
            </a:r>
            <a:r>
              <a:rPr lang="en"/>
              <a:t>allotted</a:t>
            </a:r>
            <a:r>
              <a:rPr lang="en"/>
              <a:t> respective of location ,  then delivery Person updated the status of courier accordingly.</a:t>
            </a:r>
            <a:endParaRPr/>
          </a:p>
          <a:p>
            <a:pPr indent="0" lvl="0" marL="0" rtl="0" algn="l">
              <a:spcBef>
                <a:spcPts val="0"/>
              </a:spcBef>
              <a:spcAft>
                <a:spcPts val="0"/>
              </a:spcAft>
              <a:buClr>
                <a:schemeClr val="dk1"/>
              </a:buClr>
              <a:buSzPts val="1100"/>
              <a:buFont typeface="Arial"/>
              <a:buNone/>
            </a:pPr>
            <a:r>
              <a:rPr lang="en"/>
              <a:t>There is Admin Part also who having the record of deliverperon ,</a:t>
            </a:r>
            <a:endParaRPr/>
          </a:p>
          <a:p>
            <a:pPr indent="0" lvl="0" marL="0" rtl="0" algn="l">
              <a:spcBef>
                <a:spcPts val="0"/>
              </a:spcBef>
              <a:spcAft>
                <a:spcPts val="0"/>
              </a:spcAft>
              <a:buClr>
                <a:schemeClr val="dk1"/>
              </a:buClr>
              <a:buSzPts val="1100"/>
              <a:buFont typeface="Arial"/>
              <a:buNone/>
            </a:pPr>
            <a:r>
              <a:rPr lang="en"/>
              <a:t>We have authentication at every place according to type of section authentication is done by JWT and some functions.</a:t>
            </a:r>
            <a:endParaRPr/>
          </a:p>
          <a:p>
            <a:pPr indent="0" lvl="0" marL="0" rtl="0" algn="l">
              <a:spcBef>
                <a:spcPts val="0"/>
              </a:spcBef>
              <a:spcAft>
                <a:spcPts val="0"/>
              </a:spcAft>
              <a:buClr>
                <a:schemeClr val="dk1"/>
              </a:buClr>
              <a:buSzPts val="1100"/>
              <a:buFont typeface="Arial"/>
              <a:buNone/>
            </a:pPr>
            <a:r>
              <a:t/>
            </a:r>
            <a:endParaRPr/>
          </a:p>
        </p:txBody>
      </p:sp>
      <p:grpSp>
        <p:nvGrpSpPr>
          <p:cNvPr id="330" name="Google Shape;330;p34"/>
          <p:cNvGrpSpPr/>
          <p:nvPr/>
        </p:nvGrpSpPr>
        <p:grpSpPr>
          <a:xfrm>
            <a:off x="75916" y="995295"/>
            <a:ext cx="3573764" cy="2984286"/>
            <a:chOff x="800491" y="1178995"/>
            <a:chExt cx="3573764" cy="2984286"/>
          </a:xfrm>
        </p:grpSpPr>
        <p:sp>
          <p:nvSpPr>
            <p:cNvPr id="331" name="Google Shape;331;p34"/>
            <p:cNvSpPr/>
            <p:nvPr/>
          </p:nvSpPr>
          <p:spPr>
            <a:xfrm>
              <a:off x="1178429" y="3931980"/>
              <a:ext cx="2817900" cy="231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34"/>
            <p:cNvGrpSpPr/>
            <p:nvPr/>
          </p:nvGrpSpPr>
          <p:grpSpPr>
            <a:xfrm>
              <a:off x="800491" y="1178995"/>
              <a:ext cx="3573764" cy="2872301"/>
              <a:chOff x="1640750" y="238125"/>
              <a:chExt cx="4200475" cy="3376000"/>
            </a:xfrm>
          </p:grpSpPr>
          <p:sp>
            <p:nvSpPr>
              <p:cNvPr id="333" name="Google Shape;333;p34"/>
              <p:cNvSpPr/>
              <p:nvPr/>
            </p:nvSpPr>
            <p:spPr>
              <a:xfrm>
                <a:off x="3107725" y="1498125"/>
                <a:ext cx="1266075" cy="2116000"/>
              </a:xfrm>
              <a:custGeom>
                <a:rect b="b" l="l" r="r" t="t"/>
                <a:pathLst>
                  <a:path extrusionOk="0" h="84640" w="50643">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rgbClr val="D8D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3107725" y="1498125"/>
                <a:ext cx="1266075" cy="2116000"/>
              </a:xfrm>
              <a:custGeom>
                <a:rect b="b" l="l" r="r" t="t"/>
                <a:pathLst>
                  <a:path extrusionOk="0" h="84640" w="50643">
                    <a:moveTo>
                      <a:pt x="13427" y="1"/>
                    </a:moveTo>
                    <a:lnTo>
                      <a:pt x="13255" y="2394"/>
                    </a:lnTo>
                    <a:lnTo>
                      <a:pt x="10794" y="38008"/>
                    </a:lnTo>
                    <a:lnTo>
                      <a:pt x="10760" y="38593"/>
                    </a:lnTo>
                    <a:lnTo>
                      <a:pt x="10329" y="44808"/>
                    </a:lnTo>
                    <a:lnTo>
                      <a:pt x="9158" y="61608"/>
                    </a:lnTo>
                    <a:lnTo>
                      <a:pt x="8849" y="65997"/>
                    </a:lnTo>
                    <a:lnTo>
                      <a:pt x="8522" y="70851"/>
                    </a:lnTo>
                    <a:cubicBezTo>
                      <a:pt x="8522" y="72503"/>
                      <a:pt x="7868" y="74087"/>
                      <a:pt x="6698" y="75258"/>
                    </a:cubicBezTo>
                    <a:lnTo>
                      <a:pt x="1568" y="80387"/>
                    </a:lnTo>
                    <a:cubicBezTo>
                      <a:pt x="1" y="81954"/>
                      <a:pt x="1121" y="84640"/>
                      <a:pt x="3324" y="84640"/>
                    </a:cubicBezTo>
                    <a:lnTo>
                      <a:pt x="47321" y="84640"/>
                    </a:lnTo>
                    <a:cubicBezTo>
                      <a:pt x="49541" y="84640"/>
                      <a:pt x="50643" y="81954"/>
                      <a:pt x="49077" y="80387"/>
                    </a:cubicBezTo>
                    <a:lnTo>
                      <a:pt x="43947" y="75258"/>
                    </a:lnTo>
                    <a:cubicBezTo>
                      <a:pt x="42777" y="74087"/>
                      <a:pt x="42123" y="72503"/>
                      <a:pt x="42123" y="70851"/>
                    </a:cubicBezTo>
                    <a:lnTo>
                      <a:pt x="41795" y="65997"/>
                    </a:lnTo>
                    <a:lnTo>
                      <a:pt x="41485" y="61608"/>
                    </a:lnTo>
                    <a:lnTo>
                      <a:pt x="40332" y="44808"/>
                    </a:lnTo>
                    <a:lnTo>
                      <a:pt x="39885" y="38593"/>
                    </a:lnTo>
                    <a:lnTo>
                      <a:pt x="39850" y="38008"/>
                    </a:lnTo>
                    <a:lnTo>
                      <a:pt x="37388" y="2394"/>
                    </a:lnTo>
                    <a:lnTo>
                      <a:pt x="3721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1640750" y="238125"/>
                <a:ext cx="4200475" cy="2800225"/>
              </a:xfrm>
              <a:custGeom>
                <a:rect b="b" l="l" r="r" t="t"/>
                <a:pathLst>
                  <a:path extrusionOk="0" h="112009" w="168019">
                    <a:moveTo>
                      <a:pt x="5594" y="0"/>
                    </a:moveTo>
                    <a:cubicBezTo>
                      <a:pt x="5491" y="0"/>
                      <a:pt x="5371" y="0"/>
                      <a:pt x="5268" y="18"/>
                    </a:cubicBezTo>
                    <a:lnTo>
                      <a:pt x="5233" y="18"/>
                    </a:lnTo>
                    <a:cubicBezTo>
                      <a:pt x="5130" y="18"/>
                      <a:pt x="5027" y="34"/>
                      <a:pt x="4923" y="34"/>
                    </a:cubicBezTo>
                    <a:cubicBezTo>
                      <a:pt x="4802" y="52"/>
                      <a:pt x="4699" y="69"/>
                      <a:pt x="4596" y="87"/>
                    </a:cubicBezTo>
                    <a:lnTo>
                      <a:pt x="4338" y="138"/>
                    </a:lnTo>
                    <a:cubicBezTo>
                      <a:pt x="4063" y="207"/>
                      <a:pt x="3804" y="293"/>
                      <a:pt x="3563" y="379"/>
                    </a:cubicBezTo>
                    <a:cubicBezTo>
                      <a:pt x="3494" y="413"/>
                      <a:pt x="3409" y="448"/>
                      <a:pt x="3340" y="482"/>
                    </a:cubicBezTo>
                    <a:cubicBezTo>
                      <a:pt x="3237" y="516"/>
                      <a:pt x="3150" y="569"/>
                      <a:pt x="3047" y="620"/>
                    </a:cubicBezTo>
                    <a:cubicBezTo>
                      <a:pt x="2943" y="672"/>
                      <a:pt x="2858" y="723"/>
                      <a:pt x="2755" y="775"/>
                    </a:cubicBezTo>
                    <a:cubicBezTo>
                      <a:pt x="2702" y="810"/>
                      <a:pt x="2633" y="844"/>
                      <a:pt x="2582" y="895"/>
                    </a:cubicBezTo>
                    <a:cubicBezTo>
                      <a:pt x="2376" y="1016"/>
                      <a:pt x="2204" y="1154"/>
                      <a:pt x="2014" y="1292"/>
                    </a:cubicBezTo>
                    <a:cubicBezTo>
                      <a:pt x="1979" y="1326"/>
                      <a:pt x="1945" y="1361"/>
                      <a:pt x="1910" y="1377"/>
                    </a:cubicBezTo>
                    <a:lnTo>
                      <a:pt x="1756" y="1533"/>
                    </a:lnTo>
                    <a:cubicBezTo>
                      <a:pt x="1756" y="1533"/>
                      <a:pt x="1738" y="1533"/>
                      <a:pt x="1738" y="1549"/>
                    </a:cubicBezTo>
                    <a:cubicBezTo>
                      <a:pt x="1669" y="1602"/>
                      <a:pt x="1601" y="1670"/>
                      <a:pt x="1550" y="1739"/>
                    </a:cubicBezTo>
                    <a:lnTo>
                      <a:pt x="1515" y="1774"/>
                    </a:lnTo>
                    <a:lnTo>
                      <a:pt x="1343" y="1946"/>
                    </a:lnTo>
                    <a:cubicBezTo>
                      <a:pt x="1274" y="2049"/>
                      <a:pt x="1187" y="2152"/>
                      <a:pt x="1119" y="2256"/>
                    </a:cubicBezTo>
                    <a:cubicBezTo>
                      <a:pt x="999" y="2393"/>
                      <a:pt x="896" y="2548"/>
                      <a:pt x="809" y="2703"/>
                    </a:cubicBezTo>
                    <a:cubicBezTo>
                      <a:pt x="758" y="2789"/>
                      <a:pt x="689" y="2892"/>
                      <a:pt x="637" y="2995"/>
                    </a:cubicBezTo>
                    <a:cubicBezTo>
                      <a:pt x="620" y="3013"/>
                      <a:pt x="620" y="3047"/>
                      <a:pt x="602" y="3064"/>
                    </a:cubicBezTo>
                    <a:cubicBezTo>
                      <a:pt x="568" y="3151"/>
                      <a:pt x="517" y="3236"/>
                      <a:pt x="482" y="3323"/>
                    </a:cubicBezTo>
                    <a:cubicBezTo>
                      <a:pt x="482" y="3339"/>
                      <a:pt x="465" y="3357"/>
                      <a:pt x="465" y="3374"/>
                    </a:cubicBezTo>
                    <a:cubicBezTo>
                      <a:pt x="414" y="3477"/>
                      <a:pt x="379" y="3564"/>
                      <a:pt x="345" y="3684"/>
                    </a:cubicBezTo>
                    <a:cubicBezTo>
                      <a:pt x="327" y="3684"/>
                      <a:pt x="327" y="3702"/>
                      <a:pt x="327" y="3702"/>
                    </a:cubicBezTo>
                    <a:cubicBezTo>
                      <a:pt x="292" y="3821"/>
                      <a:pt x="258" y="3925"/>
                      <a:pt x="224" y="4046"/>
                    </a:cubicBezTo>
                    <a:cubicBezTo>
                      <a:pt x="207" y="4062"/>
                      <a:pt x="207" y="4080"/>
                      <a:pt x="207" y="4097"/>
                    </a:cubicBezTo>
                    <a:cubicBezTo>
                      <a:pt x="138" y="4321"/>
                      <a:pt x="86" y="4562"/>
                      <a:pt x="51" y="4820"/>
                    </a:cubicBezTo>
                    <a:cubicBezTo>
                      <a:pt x="17" y="5079"/>
                      <a:pt x="0" y="5336"/>
                      <a:pt x="0" y="5612"/>
                    </a:cubicBezTo>
                    <a:lnTo>
                      <a:pt x="0" y="106413"/>
                    </a:lnTo>
                    <a:lnTo>
                      <a:pt x="0" y="106706"/>
                    </a:lnTo>
                    <a:cubicBezTo>
                      <a:pt x="17" y="106826"/>
                      <a:pt x="17" y="106929"/>
                      <a:pt x="35" y="107051"/>
                    </a:cubicBezTo>
                    <a:cubicBezTo>
                      <a:pt x="69" y="107292"/>
                      <a:pt x="104" y="107515"/>
                      <a:pt x="155" y="107739"/>
                    </a:cubicBezTo>
                    <a:cubicBezTo>
                      <a:pt x="189" y="107859"/>
                      <a:pt x="224" y="107962"/>
                      <a:pt x="258" y="108083"/>
                    </a:cubicBezTo>
                    <a:lnTo>
                      <a:pt x="361" y="108393"/>
                    </a:lnTo>
                    <a:cubicBezTo>
                      <a:pt x="396" y="108497"/>
                      <a:pt x="448" y="108600"/>
                      <a:pt x="482" y="108703"/>
                    </a:cubicBezTo>
                    <a:cubicBezTo>
                      <a:pt x="482" y="108703"/>
                      <a:pt x="499" y="108720"/>
                      <a:pt x="499" y="108738"/>
                    </a:cubicBezTo>
                    <a:cubicBezTo>
                      <a:pt x="551" y="108823"/>
                      <a:pt x="586" y="108926"/>
                      <a:pt x="637" y="109013"/>
                    </a:cubicBezTo>
                    <a:cubicBezTo>
                      <a:pt x="689" y="109116"/>
                      <a:pt x="758" y="109219"/>
                      <a:pt x="809" y="109305"/>
                    </a:cubicBezTo>
                    <a:cubicBezTo>
                      <a:pt x="896" y="109460"/>
                      <a:pt x="999" y="109615"/>
                      <a:pt x="1119" y="109752"/>
                    </a:cubicBezTo>
                    <a:cubicBezTo>
                      <a:pt x="1240" y="109925"/>
                      <a:pt x="1378" y="110097"/>
                      <a:pt x="1515" y="110252"/>
                    </a:cubicBezTo>
                    <a:cubicBezTo>
                      <a:pt x="1601" y="110321"/>
                      <a:pt x="1669" y="110407"/>
                      <a:pt x="1756" y="110475"/>
                    </a:cubicBezTo>
                    <a:cubicBezTo>
                      <a:pt x="1979" y="110682"/>
                      <a:pt x="2204" y="110872"/>
                      <a:pt x="2461" y="111061"/>
                    </a:cubicBezTo>
                    <a:cubicBezTo>
                      <a:pt x="2479" y="111061"/>
                      <a:pt x="2496" y="111061"/>
                      <a:pt x="2496" y="111079"/>
                    </a:cubicBezTo>
                    <a:cubicBezTo>
                      <a:pt x="2582" y="111129"/>
                      <a:pt x="2668" y="111182"/>
                      <a:pt x="2771" y="111251"/>
                    </a:cubicBezTo>
                    <a:cubicBezTo>
                      <a:pt x="2858" y="111302"/>
                      <a:pt x="2961" y="111354"/>
                      <a:pt x="3047" y="111405"/>
                    </a:cubicBezTo>
                    <a:cubicBezTo>
                      <a:pt x="3150" y="111439"/>
                      <a:pt x="3237" y="111492"/>
                      <a:pt x="3340" y="111543"/>
                    </a:cubicBezTo>
                    <a:cubicBezTo>
                      <a:pt x="3443" y="111577"/>
                      <a:pt x="3529" y="111611"/>
                      <a:pt x="3632" y="111646"/>
                    </a:cubicBezTo>
                    <a:cubicBezTo>
                      <a:pt x="3838" y="111733"/>
                      <a:pt x="4079" y="111801"/>
                      <a:pt x="4304" y="111852"/>
                    </a:cubicBezTo>
                    <a:cubicBezTo>
                      <a:pt x="4407" y="111887"/>
                      <a:pt x="4492" y="111905"/>
                      <a:pt x="4596" y="111921"/>
                    </a:cubicBezTo>
                    <a:cubicBezTo>
                      <a:pt x="4699" y="111939"/>
                      <a:pt x="4802" y="111956"/>
                      <a:pt x="4923" y="111974"/>
                    </a:cubicBezTo>
                    <a:cubicBezTo>
                      <a:pt x="5027" y="111974"/>
                      <a:pt x="5147" y="111990"/>
                      <a:pt x="5250" y="112008"/>
                    </a:cubicBezTo>
                    <a:lnTo>
                      <a:pt x="162407" y="112008"/>
                    </a:lnTo>
                    <a:cubicBezTo>
                      <a:pt x="163906" y="112008"/>
                      <a:pt x="165265" y="111423"/>
                      <a:pt x="166281" y="110459"/>
                    </a:cubicBezTo>
                    <a:cubicBezTo>
                      <a:pt x="167176" y="109615"/>
                      <a:pt x="167778" y="108462"/>
                      <a:pt x="167968" y="107170"/>
                    </a:cubicBezTo>
                    <a:cubicBezTo>
                      <a:pt x="168002" y="106929"/>
                      <a:pt x="168019" y="106672"/>
                      <a:pt x="168019" y="106413"/>
                    </a:cubicBezTo>
                    <a:lnTo>
                      <a:pt x="168019" y="5612"/>
                    </a:lnTo>
                    <a:cubicBezTo>
                      <a:pt x="168019" y="2513"/>
                      <a:pt x="165506" y="0"/>
                      <a:pt x="162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1780600" y="378000"/>
                <a:ext cx="3920350" cy="2084975"/>
              </a:xfrm>
              <a:custGeom>
                <a:rect b="b" l="l" r="r" t="t"/>
                <a:pathLst>
                  <a:path extrusionOk="0" h="83399" w="156814">
                    <a:moveTo>
                      <a:pt x="0" y="0"/>
                    </a:moveTo>
                    <a:lnTo>
                      <a:pt x="0" y="83398"/>
                    </a:lnTo>
                    <a:lnTo>
                      <a:pt x="156813" y="83398"/>
                    </a:lnTo>
                    <a:lnTo>
                      <a:pt x="156813" y="0"/>
                    </a:lnTo>
                    <a:close/>
                  </a:path>
                </a:pathLst>
              </a:custGeom>
              <a:solidFill>
                <a:srgbClr val="D8D8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1640750" y="2758150"/>
                <a:ext cx="279750" cy="280200"/>
              </a:xfrm>
              <a:custGeom>
                <a:rect b="b" l="l" r="r" t="t"/>
                <a:pathLst>
                  <a:path extrusionOk="0" h="11208" w="11190">
                    <a:moveTo>
                      <a:pt x="0" y="0"/>
                    </a:moveTo>
                    <a:lnTo>
                      <a:pt x="0" y="5612"/>
                    </a:lnTo>
                    <a:cubicBezTo>
                      <a:pt x="0" y="8694"/>
                      <a:pt x="2496" y="11207"/>
                      <a:pt x="5594" y="11207"/>
                    </a:cubicBezTo>
                    <a:lnTo>
                      <a:pt x="11189" y="1120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1640750" y="2618300"/>
                <a:ext cx="4200475" cy="420050"/>
              </a:xfrm>
              <a:custGeom>
                <a:rect b="b" l="l" r="r" t="t"/>
                <a:pathLst>
                  <a:path extrusionOk="0" h="16802" w="168019">
                    <a:moveTo>
                      <a:pt x="0" y="1"/>
                    </a:moveTo>
                    <a:lnTo>
                      <a:pt x="0" y="11206"/>
                    </a:lnTo>
                    <a:lnTo>
                      <a:pt x="0" y="11499"/>
                    </a:lnTo>
                    <a:cubicBezTo>
                      <a:pt x="17" y="11619"/>
                      <a:pt x="17" y="11722"/>
                      <a:pt x="35" y="11844"/>
                    </a:cubicBezTo>
                    <a:cubicBezTo>
                      <a:pt x="69" y="12085"/>
                      <a:pt x="104" y="12308"/>
                      <a:pt x="155" y="12532"/>
                    </a:cubicBezTo>
                    <a:cubicBezTo>
                      <a:pt x="189" y="12652"/>
                      <a:pt x="224" y="12755"/>
                      <a:pt x="258" y="12876"/>
                    </a:cubicBezTo>
                    <a:lnTo>
                      <a:pt x="361" y="13186"/>
                    </a:lnTo>
                    <a:cubicBezTo>
                      <a:pt x="396" y="13290"/>
                      <a:pt x="448" y="13393"/>
                      <a:pt x="482" y="13496"/>
                    </a:cubicBezTo>
                    <a:cubicBezTo>
                      <a:pt x="482" y="13496"/>
                      <a:pt x="499" y="13513"/>
                      <a:pt x="499" y="13531"/>
                    </a:cubicBezTo>
                    <a:cubicBezTo>
                      <a:pt x="551" y="13616"/>
                      <a:pt x="586" y="13719"/>
                      <a:pt x="637" y="13806"/>
                    </a:cubicBezTo>
                    <a:cubicBezTo>
                      <a:pt x="689" y="13909"/>
                      <a:pt x="758" y="14012"/>
                      <a:pt x="809" y="14098"/>
                    </a:cubicBezTo>
                    <a:cubicBezTo>
                      <a:pt x="896" y="14253"/>
                      <a:pt x="999" y="14408"/>
                      <a:pt x="1119" y="14545"/>
                    </a:cubicBezTo>
                    <a:cubicBezTo>
                      <a:pt x="1240" y="14718"/>
                      <a:pt x="1378" y="14890"/>
                      <a:pt x="1515" y="15045"/>
                    </a:cubicBezTo>
                    <a:cubicBezTo>
                      <a:pt x="1601" y="15114"/>
                      <a:pt x="1669" y="15200"/>
                      <a:pt x="1756" y="15268"/>
                    </a:cubicBezTo>
                    <a:cubicBezTo>
                      <a:pt x="1979" y="15475"/>
                      <a:pt x="2204" y="15665"/>
                      <a:pt x="2461" y="15854"/>
                    </a:cubicBezTo>
                    <a:cubicBezTo>
                      <a:pt x="2479" y="15854"/>
                      <a:pt x="2496" y="15854"/>
                      <a:pt x="2496" y="15872"/>
                    </a:cubicBezTo>
                    <a:cubicBezTo>
                      <a:pt x="2582" y="15922"/>
                      <a:pt x="2668" y="15975"/>
                      <a:pt x="2771" y="16044"/>
                    </a:cubicBezTo>
                    <a:cubicBezTo>
                      <a:pt x="2858" y="16095"/>
                      <a:pt x="2961" y="16147"/>
                      <a:pt x="3047" y="16198"/>
                    </a:cubicBezTo>
                    <a:cubicBezTo>
                      <a:pt x="3150" y="16232"/>
                      <a:pt x="3237" y="16285"/>
                      <a:pt x="3340" y="16336"/>
                    </a:cubicBezTo>
                    <a:cubicBezTo>
                      <a:pt x="3443" y="16370"/>
                      <a:pt x="3529" y="16404"/>
                      <a:pt x="3632" y="16439"/>
                    </a:cubicBezTo>
                    <a:cubicBezTo>
                      <a:pt x="3838" y="16526"/>
                      <a:pt x="4079" y="16594"/>
                      <a:pt x="4304" y="16645"/>
                    </a:cubicBezTo>
                    <a:cubicBezTo>
                      <a:pt x="4407" y="16680"/>
                      <a:pt x="4492" y="16698"/>
                      <a:pt x="4596" y="16714"/>
                    </a:cubicBezTo>
                    <a:cubicBezTo>
                      <a:pt x="4699" y="16732"/>
                      <a:pt x="4802" y="16749"/>
                      <a:pt x="4923" y="16767"/>
                    </a:cubicBezTo>
                    <a:cubicBezTo>
                      <a:pt x="5027" y="16767"/>
                      <a:pt x="5147" y="16783"/>
                      <a:pt x="5250" y="16801"/>
                    </a:cubicBezTo>
                    <a:lnTo>
                      <a:pt x="162407" y="16801"/>
                    </a:lnTo>
                    <a:cubicBezTo>
                      <a:pt x="163906" y="16801"/>
                      <a:pt x="165265" y="16216"/>
                      <a:pt x="166281" y="15252"/>
                    </a:cubicBezTo>
                    <a:cubicBezTo>
                      <a:pt x="167176" y="14408"/>
                      <a:pt x="167778" y="13255"/>
                      <a:pt x="167968" y="11963"/>
                    </a:cubicBezTo>
                    <a:cubicBezTo>
                      <a:pt x="168002" y="11722"/>
                      <a:pt x="168019" y="11465"/>
                      <a:pt x="168019" y="11206"/>
                    </a:cubicBezTo>
                    <a:lnTo>
                      <a:pt x="168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3670600" y="2758150"/>
                <a:ext cx="140325" cy="140325"/>
              </a:xfrm>
              <a:custGeom>
                <a:rect b="b" l="l" r="r" t="t"/>
                <a:pathLst>
                  <a:path extrusionOk="0" h="5613" w="5613">
                    <a:moveTo>
                      <a:pt x="2807" y="0"/>
                    </a:moveTo>
                    <a:cubicBezTo>
                      <a:pt x="1258" y="0"/>
                      <a:pt x="1" y="1258"/>
                      <a:pt x="1" y="2807"/>
                    </a:cubicBezTo>
                    <a:cubicBezTo>
                      <a:pt x="1" y="4356"/>
                      <a:pt x="1258" y="5612"/>
                      <a:pt x="2807" y="5612"/>
                    </a:cubicBezTo>
                    <a:cubicBezTo>
                      <a:pt x="4357" y="5612"/>
                      <a:pt x="5613" y="4356"/>
                      <a:pt x="5613" y="2807"/>
                    </a:cubicBezTo>
                    <a:cubicBezTo>
                      <a:pt x="5613" y="1258"/>
                      <a:pt x="4357" y="0"/>
                      <a:pt x="2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40" name="Google Shape;340;p34"/>
          <p:cNvPicPr preferRelativeResize="0"/>
          <p:nvPr/>
        </p:nvPicPr>
        <p:blipFill rotWithShape="1">
          <a:blip r:embed="rId3">
            <a:alphaModFix/>
          </a:blip>
          <a:srcRect b="17300" l="0" r="0" t="0"/>
          <a:stretch/>
        </p:blipFill>
        <p:spPr>
          <a:xfrm>
            <a:off x="175025" y="1138000"/>
            <a:ext cx="3375554" cy="18210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5"/>
          <p:cNvPicPr preferRelativeResize="0"/>
          <p:nvPr/>
        </p:nvPicPr>
        <p:blipFill>
          <a:blip r:embed="rId3">
            <a:alphaModFix/>
          </a:blip>
          <a:stretch>
            <a:fillRect/>
          </a:stretch>
        </p:blipFill>
        <p:spPr>
          <a:xfrm>
            <a:off x="152400" y="152400"/>
            <a:ext cx="8839200" cy="414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6"/>
          <p:cNvPicPr preferRelativeResize="0"/>
          <p:nvPr/>
        </p:nvPicPr>
        <p:blipFill>
          <a:blip r:embed="rId3">
            <a:alphaModFix/>
          </a:blip>
          <a:stretch>
            <a:fillRect/>
          </a:stretch>
        </p:blipFill>
        <p:spPr>
          <a:xfrm>
            <a:off x="152400" y="152400"/>
            <a:ext cx="8839200" cy="499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ulti Level Marketing Website by Slidesgo">
  <a:themeElements>
    <a:clrScheme name="Simple Light">
      <a:dk1>
        <a:srgbClr val="003C67"/>
      </a:dk1>
      <a:lt1>
        <a:srgbClr val="FFFFFF"/>
      </a:lt1>
      <a:dk2>
        <a:srgbClr val="CA4F24"/>
      </a:dk2>
      <a:lt2>
        <a:srgbClr val="FF9500"/>
      </a:lt2>
      <a:accent1>
        <a:srgbClr val="2A90FF"/>
      </a:accent1>
      <a:accent2>
        <a:srgbClr val="A3BDFF"/>
      </a:accent2>
      <a:accent3>
        <a:srgbClr val="DEEBFF"/>
      </a:accent3>
      <a:accent4>
        <a:srgbClr val="C8DEFF"/>
      </a:accent4>
      <a:accent5>
        <a:srgbClr val="0097A7"/>
      </a:accent5>
      <a:accent6>
        <a:srgbClr val="EEFF41"/>
      </a:accent6>
      <a:hlink>
        <a:srgbClr val="003C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