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71" r:id="rId3"/>
    <p:sldId id="259" r:id="rId4"/>
    <p:sldId id="288" r:id="rId5"/>
    <p:sldId id="285" r:id="rId6"/>
    <p:sldId id="286" r:id="rId7"/>
    <p:sldId id="287" r:id="rId8"/>
    <p:sldId id="289" r:id="rId9"/>
    <p:sldId id="290" r:id="rId10"/>
    <p:sldId id="28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Satam" userId="329f7fdb1164d97a" providerId="LiveId" clId="{21BA876E-79CC-44BF-A91B-DCD132CA54EC}"/>
    <pc:docChg chg="custSel delSld modSld">
      <pc:chgData name="Vivek Satam" userId="329f7fdb1164d97a" providerId="LiveId" clId="{21BA876E-79CC-44BF-A91B-DCD132CA54EC}" dt="2024-01-22T13:11:11.661" v="311" actId="20577"/>
      <pc:docMkLst>
        <pc:docMk/>
      </pc:docMkLst>
      <pc:sldChg chg="modSp mod">
        <pc:chgData name="Vivek Satam" userId="329f7fdb1164d97a" providerId="LiveId" clId="{21BA876E-79CC-44BF-A91B-DCD132CA54EC}" dt="2024-01-22T13:00:10.468" v="183" actId="1076"/>
        <pc:sldMkLst>
          <pc:docMk/>
          <pc:sldMk cId="3918669045" sldId="257"/>
        </pc:sldMkLst>
        <pc:spChg chg="mod">
          <ac:chgData name="Vivek Satam" userId="329f7fdb1164d97a" providerId="LiveId" clId="{21BA876E-79CC-44BF-A91B-DCD132CA54EC}" dt="2024-01-22T13:00:04.629" v="179" actId="27636"/>
          <ac:spMkLst>
            <pc:docMk/>
            <pc:sldMk cId="3918669045" sldId="257"/>
            <ac:spMk id="3" creationId="{4D7E0C4E-A70C-CBDA-4665-10906162DCD1}"/>
          </ac:spMkLst>
        </pc:spChg>
        <pc:picChg chg="mod">
          <ac:chgData name="Vivek Satam" userId="329f7fdb1164d97a" providerId="LiveId" clId="{21BA876E-79CC-44BF-A91B-DCD132CA54EC}" dt="2024-01-22T13:00:10.468" v="183" actId="1076"/>
          <ac:picMkLst>
            <pc:docMk/>
            <pc:sldMk cId="3918669045" sldId="257"/>
            <ac:picMk id="4" creationId="{A9E7947D-D697-DDB6-9F3E-CDFBBC9B8713}"/>
          </ac:picMkLst>
        </pc:picChg>
      </pc:sldChg>
      <pc:sldChg chg="modSp mod">
        <pc:chgData name="Vivek Satam" userId="329f7fdb1164d97a" providerId="LiveId" clId="{21BA876E-79CC-44BF-A91B-DCD132CA54EC}" dt="2024-01-22T13:00:04.393" v="178"/>
        <pc:sldMkLst>
          <pc:docMk/>
          <pc:sldMk cId="1025617303" sldId="259"/>
        </pc:sldMkLst>
        <pc:spChg chg="mod">
          <ac:chgData name="Vivek Satam" userId="329f7fdb1164d97a" providerId="LiveId" clId="{21BA876E-79CC-44BF-A91B-DCD132CA54EC}" dt="2024-01-22T13:00:04.393" v="178"/>
          <ac:spMkLst>
            <pc:docMk/>
            <pc:sldMk cId="1025617303" sldId="259"/>
            <ac:spMk id="2" creationId="{0EF00BF5-360F-9341-A243-4028E754222D}"/>
          </ac:spMkLst>
        </pc:spChg>
        <pc:spChg chg="mod">
          <ac:chgData name="Vivek Satam" userId="329f7fdb1164d97a" providerId="LiveId" clId="{21BA876E-79CC-44BF-A91B-DCD132CA54EC}" dt="2024-01-22T13:00:04.393" v="178"/>
          <ac:spMkLst>
            <pc:docMk/>
            <pc:sldMk cId="1025617303" sldId="259"/>
            <ac:spMk id="3" creationId="{B6C0DE88-669B-A841-D0A0-919068A4CF0E}"/>
          </ac:spMkLst>
        </pc:spChg>
      </pc:sldChg>
      <pc:sldChg chg="modSp mod">
        <pc:chgData name="Vivek Satam" userId="329f7fdb1164d97a" providerId="LiveId" clId="{21BA876E-79CC-44BF-A91B-DCD132CA54EC}" dt="2024-01-22T13:00:37.634" v="187" actId="1076"/>
        <pc:sldMkLst>
          <pc:docMk/>
          <pc:sldMk cId="382412190" sldId="271"/>
        </pc:sldMkLst>
        <pc:spChg chg="mod">
          <ac:chgData name="Vivek Satam" userId="329f7fdb1164d97a" providerId="LiveId" clId="{21BA876E-79CC-44BF-A91B-DCD132CA54EC}" dt="2024-01-22T13:00:29.819" v="186" actId="1076"/>
          <ac:spMkLst>
            <pc:docMk/>
            <pc:sldMk cId="382412190" sldId="271"/>
            <ac:spMk id="3" creationId="{12319DA9-E43F-7839-EAF7-45A9974A4C66}"/>
          </ac:spMkLst>
        </pc:spChg>
        <pc:spChg chg="mod">
          <ac:chgData name="Vivek Satam" userId="329f7fdb1164d97a" providerId="LiveId" clId="{21BA876E-79CC-44BF-A91B-DCD132CA54EC}" dt="2024-01-22T13:00:37.634" v="187" actId="1076"/>
          <ac:spMkLst>
            <pc:docMk/>
            <pc:sldMk cId="382412190" sldId="271"/>
            <ac:spMk id="5" creationId="{D2E8EE7E-4D73-DCD4-A529-A39CE34B2109}"/>
          </ac:spMkLst>
        </pc:spChg>
      </pc:sldChg>
      <pc:sldChg chg="del">
        <pc:chgData name="Vivek Satam" userId="329f7fdb1164d97a" providerId="LiveId" clId="{21BA876E-79CC-44BF-A91B-DCD132CA54EC}" dt="2024-01-22T05:26:56.635" v="0" actId="47"/>
        <pc:sldMkLst>
          <pc:docMk/>
          <pc:sldMk cId="2376108625" sldId="278"/>
        </pc:sldMkLst>
      </pc:sldChg>
      <pc:sldChg chg="modSp mod">
        <pc:chgData name="Vivek Satam" userId="329f7fdb1164d97a" providerId="LiveId" clId="{21BA876E-79CC-44BF-A91B-DCD132CA54EC}" dt="2024-01-22T13:00:04.725" v="182" actId="27636"/>
        <pc:sldMkLst>
          <pc:docMk/>
          <pc:sldMk cId="3578891216" sldId="284"/>
        </pc:sldMkLst>
        <pc:spChg chg="mod">
          <ac:chgData name="Vivek Satam" userId="329f7fdb1164d97a" providerId="LiveId" clId="{21BA876E-79CC-44BF-A91B-DCD132CA54EC}" dt="2024-01-22T13:00:04.393" v="178"/>
          <ac:spMkLst>
            <pc:docMk/>
            <pc:sldMk cId="3578891216" sldId="284"/>
            <ac:spMk id="2" creationId="{EE31A9F2-D3CB-2003-DAE3-11BAAB631861}"/>
          </ac:spMkLst>
        </pc:spChg>
        <pc:spChg chg="mod">
          <ac:chgData name="Vivek Satam" userId="329f7fdb1164d97a" providerId="LiveId" clId="{21BA876E-79CC-44BF-A91B-DCD132CA54EC}" dt="2024-01-22T13:00:04.725" v="182" actId="27636"/>
          <ac:spMkLst>
            <pc:docMk/>
            <pc:sldMk cId="3578891216" sldId="284"/>
            <ac:spMk id="3" creationId="{4B7CC394-7E07-D253-D0BA-1E02774834C1}"/>
          </ac:spMkLst>
        </pc:spChg>
      </pc:sldChg>
      <pc:sldChg chg="modSp mod">
        <pc:chgData name="Vivek Satam" userId="329f7fdb1164d97a" providerId="LiveId" clId="{21BA876E-79CC-44BF-A91B-DCD132CA54EC}" dt="2024-01-22T13:01:08.560" v="190" actId="1076"/>
        <pc:sldMkLst>
          <pc:docMk/>
          <pc:sldMk cId="2865456934" sldId="285"/>
        </pc:sldMkLst>
        <pc:spChg chg="mod">
          <ac:chgData name="Vivek Satam" userId="329f7fdb1164d97a" providerId="LiveId" clId="{21BA876E-79CC-44BF-A91B-DCD132CA54EC}" dt="2024-01-22T13:00:55.494" v="188" actId="1076"/>
          <ac:spMkLst>
            <pc:docMk/>
            <pc:sldMk cId="2865456934" sldId="285"/>
            <ac:spMk id="2" creationId="{1F90CA27-BB57-4247-59EC-26BDD518F6C7}"/>
          </ac:spMkLst>
        </pc:spChg>
        <pc:picChg chg="mod">
          <ac:chgData name="Vivek Satam" userId="329f7fdb1164d97a" providerId="LiveId" clId="{21BA876E-79CC-44BF-A91B-DCD132CA54EC}" dt="2024-01-22T13:01:08.560" v="190" actId="1076"/>
          <ac:picMkLst>
            <pc:docMk/>
            <pc:sldMk cId="2865456934" sldId="285"/>
            <ac:picMk id="11" creationId="{ABAFAE4F-BA78-481E-12EE-83EF118B7381}"/>
          </ac:picMkLst>
        </pc:picChg>
      </pc:sldChg>
      <pc:sldChg chg="addSp delSp modSp mod">
        <pc:chgData name="Vivek Satam" userId="329f7fdb1164d97a" providerId="LiveId" clId="{21BA876E-79CC-44BF-A91B-DCD132CA54EC}" dt="2024-01-22T13:01:33.944" v="193" actId="14100"/>
        <pc:sldMkLst>
          <pc:docMk/>
          <pc:sldMk cId="4225682079" sldId="286"/>
        </pc:sldMkLst>
        <pc:spChg chg="mod">
          <ac:chgData name="Vivek Satam" userId="329f7fdb1164d97a" providerId="LiveId" clId="{21BA876E-79CC-44BF-A91B-DCD132CA54EC}" dt="2024-01-22T13:01:25.064" v="191" actId="1076"/>
          <ac:spMkLst>
            <pc:docMk/>
            <pc:sldMk cId="4225682079" sldId="286"/>
            <ac:spMk id="2" creationId="{8FB3F634-6B80-CA3F-B7A0-FAE71667175C}"/>
          </ac:spMkLst>
        </pc:spChg>
        <pc:picChg chg="add mod">
          <ac:chgData name="Vivek Satam" userId="329f7fdb1164d97a" providerId="LiveId" clId="{21BA876E-79CC-44BF-A91B-DCD132CA54EC}" dt="2024-01-22T13:01:33.944" v="193" actId="14100"/>
          <ac:picMkLst>
            <pc:docMk/>
            <pc:sldMk cId="4225682079" sldId="286"/>
            <ac:picMk id="4" creationId="{517161E3-BB1A-3848-4F76-295D4FEED74B}"/>
          </ac:picMkLst>
        </pc:picChg>
        <pc:picChg chg="del">
          <ac:chgData name="Vivek Satam" userId="329f7fdb1164d97a" providerId="LiveId" clId="{21BA876E-79CC-44BF-A91B-DCD132CA54EC}" dt="2024-01-22T05:35:45.750" v="163" actId="478"/>
          <ac:picMkLst>
            <pc:docMk/>
            <pc:sldMk cId="4225682079" sldId="286"/>
            <ac:picMk id="7" creationId="{1EFCCBFB-B34D-0C4D-4F58-32C2AF65DEF4}"/>
          </ac:picMkLst>
        </pc:picChg>
      </pc:sldChg>
      <pc:sldChg chg="addSp delSp modSp mod">
        <pc:chgData name="Vivek Satam" userId="329f7fdb1164d97a" providerId="LiveId" clId="{21BA876E-79CC-44BF-A91B-DCD132CA54EC}" dt="2024-01-22T13:01:52.340" v="196" actId="1076"/>
        <pc:sldMkLst>
          <pc:docMk/>
          <pc:sldMk cId="3678688112" sldId="287"/>
        </pc:sldMkLst>
        <pc:spChg chg="mod">
          <ac:chgData name="Vivek Satam" userId="329f7fdb1164d97a" providerId="LiveId" clId="{21BA876E-79CC-44BF-A91B-DCD132CA54EC}" dt="2024-01-22T13:01:43.313" v="194" actId="1076"/>
          <ac:spMkLst>
            <pc:docMk/>
            <pc:sldMk cId="3678688112" sldId="287"/>
            <ac:spMk id="2" creationId="{54A34072-4E22-6232-E1D6-A2A63D2DB18E}"/>
          </ac:spMkLst>
        </pc:spChg>
        <pc:picChg chg="add mod">
          <ac:chgData name="Vivek Satam" userId="329f7fdb1164d97a" providerId="LiveId" clId="{21BA876E-79CC-44BF-A91B-DCD132CA54EC}" dt="2024-01-22T13:01:52.340" v="196" actId="1076"/>
          <ac:picMkLst>
            <pc:docMk/>
            <pc:sldMk cId="3678688112" sldId="287"/>
            <ac:picMk id="4" creationId="{83572B17-CBD8-22CA-FFAA-E8931BC48D1D}"/>
          </ac:picMkLst>
        </pc:picChg>
        <pc:picChg chg="del">
          <ac:chgData name="Vivek Satam" userId="329f7fdb1164d97a" providerId="LiveId" clId="{21BA876E-79CC-44BF-A91B-DCD132CA54EC}" dt="2024-01-22T05:38:16.678" v="169" actId="478"/>
          <ac:picMkLst>
            <pc:docMk/>
            <pc:sldMk cId="3678688112" sldId="287"/>
            <ac:picMk id="7" creationId="{638DD4FD-8C85-576C-575B-E6A37F1F6B4B}"/>
          </ac:picMkLst>
        </pc:picChg>
      </pc:sldChg>
      <pc:sldChg chg="modSp mod">
        <pc:chgData name="Vivek Satam" userId="329f7fdb1164d97a" providerId="LiveId" clId="{21BA876E-79CC-44BF-A91B-DCD132CA54EC}" dt="2024-01-22T13:00:04.680" v="180" actId="27636"/>
        <pc:sldMkLst>
          <pc:docMk/>
          <pc:sldMk cId="2662890756" sldId="288"/>
        </pc:sldMkLst>
        <pc:spChg chg="mod">
          <ac:chgData name="Vivek Satam" userId="329f7fdb1164d97a" providerId="LiveId" clId="{21BA876E-79CC-44BF-A91B-DCD132CA54EC}" dt="2024-01-22T13:00:04.393" v="178"/>
          <ac:spMkLst>
            <pc:docMk/>
            <pc:sldMk cId="2662890756" sldId="288"/>
            <ac:spMk id="2" creationId="{0EF00BF5-360F-9341-A243-4028E754222D}"/>
          </ac:spMkLst>
        </pc:spChg>
        <pc:spChg chg="mod">
          <ac:chgData name="Vivek Satam" userId="329f7fdb1164d97a" providerId="LiveId" clId="{21BA876E-79CC-44BF-A91B-DCD132CA54EC}" dt="2024-01-22T13:00:04.680" v="180" actId="27636"/>
          <ac:spMkLst>
            <pc:docMk/>
            <pc:sldMk cId="2662890756" sldId="288"/>
            <ac:spMk id="3" creationId="{B6C0DE88-669B-A841-D0A0-919068A4CF0E}"/>
          </ac:spMkLst>
        </pc:spChg>
      </pc:sldChg>
      <pc:sldChg chg="addSp modSp mod">
        <pc:chgData name="Vivek Satam" userId="329f7fdb1164d97a" providerId="LiveId" clId="{21BA876E-79CC-44BF-A91B-DCD132CA54EC}" dt="2024-01-22T13:10:04.149" v="203" actId="14100"/>
        <pc:sldMkLst>
          <pc:docMk/>
          <pc:sldMk cId="1207586786" sldId="289"/>
        </pc:sldMkLst>
        <pc:spChg chg="mod">
          <ac:chgData name="Vivek Satam" userId="329f7fdb1164d97a" providerId="LiveId" clId="{21BA876E-79CC-44BF-A91B-DCD132CA54EC}" dt="2024-01-22T13:00:04.393" v="178"/>
          <ac:spMkLst>
            <pc:docMk/>
            <pc:sldMk cId="1207586786" sldId="289"/>
            <ac:spMk id="2" creationId="{12B1AE89-6A55-7B18-3508-EAD426B14C82}"/>
          </ac:spMkLst>
        </pc:spChg>
        <pc:picChg chg="add mod">
          <ac:chgData name="Vivek Satam" userId="329f7fdb1164d97a" providerId="LiveId" clId="{21BA876E-79CC-44BF-A91B-DCD132CA54EC}" dt="2024-01-22T13:10:04.149" v="203" actId="14100"/>
          <ac:picMkLst>
            <pc:docMk/>
            <pc:sldMk cId="1207586786" sldId="289"/>
            <ac:picMk id="4" creationId="{4C69D280-DA39-FF73-E3AE-A2BBCBE2B6B6}"/>
          </ac:picMkLst>
        </pc:picChg>
        <pc:picChg chg="mod">
          <ac:chgData name="Vivek Satam" userId="329f7fdb1164d97a" providerId="LiveId" clId="{21BA876E-79CC-44BF-A91B-DCD132CA54EC}" dt="2024-01-22T13:10:00.636" v="202" actId="14100"/>
          <ac:picMkLst>
            <pc:docMk/>
            <pc:sldMk cId="1207586786" sldId="289"/>
            <ac:picMk id="5" creationId="{BCA2FCCC-365F-F02A-17D8-6A87DA0D0950}"/>
          </ac:picMkLst>
        </pc:picChg>
      </pc:sldChg>
      <pc:sldChg chg="modSp mod">
        <pc:chgData name="Vivek Satam" userId="329f7fdb1164d97a" providerId="LiveId" clId="{21BA876E-79CC-44BF-A91B-DCD132CA54EC}" dt="2024-01-22T13:11:11.661" v="311" actId="20577"/>
        <pc:sldMkLst>
          <pc:docMk/>
          <pc:sldMk cId="3867658649" sldId="290"/>
        </pc:sldMkLst>
        <pc:spChg chg="mod">
          <ac:chgData name="Vivek Satam" userId="329f7fdb1164d97a" providerId="LiveId" clId="{21BA876E-79CC-44BF-A91B-DCD132CA54EC}" dt="2024-01-22T13:00:04.393" v="178"/>
          <ac:spMkLst>
            <pc:docMk/>
            <pc:sldMk cId="3867658649" sldId="290"/>
            <ac:spMk id="2" creationId="{C370036E-6891-603B-A383-0717551C376D}"/>
          </ac:spMkLst>
        </pc:spChg>
        <pc:spChg chg="mod">
          <ac:chgData name="Vivek Satam" userId="329f7fdb1164d97a" providerId="LiveId" clId="{21BA876E-79CC-44BF-A91B-DCD132CA54EC}" dt="2024-01-22T13:11:11.661" v="311" actId="20577"/>
          <ac:spMkLst>
            <pc:docMk/>
            <pc:sldMk cId="3867658649" sldId="290"/>
            <ac:spMk id="3" creationId="{1ABCC711-91E1-7728-6076-F9FBA25E72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46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9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7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7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62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76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22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6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44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03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7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92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6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4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5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8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42D299-F984-4686-80F6-A64E7BB8BAD6}" type="datetimeFigureOut">
              <a:rPr lang="en-IN" smtClean="0"/>
              <a:t>22-01-2024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E5A254-F89A-460C-857E-775FC2B064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24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64C1-BC7F-AA0F-0057-9BFA89F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87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Analysis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0C4E-A70C-CBDA-4665-10906162D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lnSpc>
                <a:spcPct val="200000"/>
              </a:lnSpc>
            </a:pPr>
            <a:r>
              <a:rPr lang="en-IN" sz="3600" b="1" cap="none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Vivek Shrinivas Satam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777F9-3FCC-43D6-842F-DE7C2FF3F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543" y="4453128"/>
            <a:ext cx="1796299" cy="1615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7947D-D697-DDB6-9F3E-CDFBBC9B8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30444"/>
            <a:ext cx="2778684" cy="15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6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A9F2-D3CB-2003-DAE3-11BAAB63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  <a:endParaRPr lang="en-IN" dirty="0">
              <a:solidFill>
                <a:srgbClr val="C0000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C394-7E07-D253-D0BA-1E027748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269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comprehensive analytics utilizing tools like Excel, Tableau, Power BI, and SQL resulted in improved decision-making processes for bank operations.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nsights from KPIs, including year-wise loan amount trends, grade and subgrade-wise revolving balances, and payment behavior comparisons, offered a strategic understanding of loan portfolios.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project's focus on credit risk evaluation and trend analysis contributes to a holistic risk management strategy, providing a nuanced perspective on potential challenges and opportunities in the bank's loan portfolios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A988748-5C00-A275-B043-A315BAED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36" y="4645446"/>
            <a:ext cx="10571555" cy="78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9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89DA-341E-DCF6-3D9D-17A50860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81318"/>
            <a:ext cx="8596668" cy="3403600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326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19DA9-E43F-7839-EAF7-45A9974A4C66}"/>
              </a:ext>
            </a:extLst>
          </p:cNvPr>
          <p:cNvSpPr txBox="1"/>
          <p:nvPr/>
        </p:nvSpPr>
        <p:spPr>
          <a:xfrm>
            <a:off x="842676" y="614640"/>
            <a:ext cx="10506635" cy="562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Analysis Project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bank operations through extensive analytics on loan portfolios, focusing on trend analysis, credit risk evaluation, and payment behavior comparison to enhance decision-making and risk management strategies.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Scope-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omprehensive analysis of bank loan portfolios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 analysis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risk evaluation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behaviour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8EE7E-4D73-DCD4-A529-A39CE34B2109}"/>
              </a:ext>
            </a:extLst>
          </p:cNvPr>
          <p:cNvSpPr txBox="1"/>
          <p:nvPr/>
        </p:nvSpPr>
        <p:spPr>
          <a:xfrm>
            <a:off x="1667428" y="724853"/>
            <a:ext cx="8857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0BF5-360F-9341-A243-4028E754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DE88-669B-A841-D0A0-919068A4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project, I have used different types of analytical tools like Excel, Tableau, Power BI and SQL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Created different dashboards on Bank Analysis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Described various types of Key Performance Indicators (KPIs)</a:t>
            </a:r>
          </a:p>
        </p:txBody>
      </p:sp>
    </p:spTree>
    <p:extLst>
      <p:ext uri="{BB962C8B-B14F-4D97-AF65-F5344CB8AC3E}">
        <p14:creationId xmlns:p14="http://schemas.microsoft.com/office/powerpoint/2010/main" val="10256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0BF5-360F-9341-A243-4028E754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DE88-669B-A841-D0A0-919068A4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 wise loan amount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Stats Grade and sub grade wise revol_bal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Total Payment for Verified Status Vs Total Payment for Non Verified Status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 wise and month wise loan status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Home ownership Vs last payment date stats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9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CA27-BB57-4247-59EC-26BDD518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07003"/>
            <a:ext cx="9601196" cy="13038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AFAE4F-BA78-481E-12EE-83EF118B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9" y="1810870"/>
            <a:ext cx="10660681" cy="40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5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F634-6B80-CA3F-B7A0-FAE71667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09217"/>
            <a:ext cx="9601196" cy="13038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161E3-BB1A-3848-4F76-295D4FEED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598730"/>
            <a:ext cx="9601196" cy="45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8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072-4E22-6232-E1D6-A2A63D2D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8" y="417356"/>
            <a:ext cx="9601196" cy="13038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72B17-CBD8-22CA-FFAA-E8931BC4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61" y="1559858"/>
            <a:ext cx="9792709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8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AE89-6A55-7B18-3508-EAD426B1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2FCCC-365F-F02A-17D8-6A87DA0D0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2516776"/>
            <a:ext cx="3738281" cy="3458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69D280-DA39-FF73-E3AE-A2BBCBE2B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90" y="2516776"/>
            <a:ext cx="4221623" cy="34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036E-6891-603B-A383-0717551C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C711-91E1-7728-6076-F9FBA25E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total members is 39717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total loan amount is $445.6 millions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total revolve balance amount is $531.5 millions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highest loan amount of $260.51 millions was in year 2011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California is the state where highest loan amount of $80.4 millions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Mortgage home ownership is the highest one with loan amount of $224 millions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overall amount of loan approvals and collections is increasing year by year</a:t>
            </a:r>
          </a:p>
        </p:txBody>
      </p:sp>
    </p:spTree>
    <p:extLst>
      <p:ext uri="{BB962C8B-B14F-4D97-AF65-F5344CB8AC3E}">
        <p14:creationId xmlns:p14="http://schemas.microsoft.com/office/powerpoint/2010/main" val="3867658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2556</TotalTime>
  <Words>339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Garamond</vt:lpstr>
      <vt:lpstr>Söhne</vt:lpstr>
      <vt:lpstr>Times New Roman</vt:lpstr>
      <vt:lpstr>Wingdings</vt:lpstr>
      <vt:lpstr>Organic</vt:lpstr>
      <vt:lpstr>Bank Analysis Project</vt:lpstr>
      <vt:lpstr>PowerPoint Presentation</vt:lpstr>
      <vt:lpstr>Project Overview</vt:lpstr>
      <vt:lpstr>Key Performance Indicators (KPI)</vt:lpstr>
      <vt:lpstr>Excel dashboard</vt:lpstr>
      <vt:lpstr>Power BI Dashboard </vt:lpstr>
      <vt:lpstr>Tableau Dashboard</vt:lpstr>
      <vt:lpstr>MySQL</vt:lpstr>
      <vt:lpstr>Key Insights</vt:lpstr>
      <vt:lpstr>Key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ANALYTICS FOR STAKEHOLDERS</dc:title>
  <dc:creator>Vivek Satam</dc:creator>
  <cp:lastModifiedBy>Vivek Satam</cp:lastModifiedBy>
  <cp:revision>22</cp:revision>
  <dcterms:created xsi:type="dcterms:W3CDTF">2023-12-07T11:15:19Z</dcterms:created>
  <dcterms:modified xsi:type="dcterms:W3CDTF">2024-01-22T13:12:11Z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2023-12-22T17:06:49Z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5641c172-d974-47b3-a015-b9e4342355f6</vt:lpwstr>
  </property>
  <property fmtid="{D5CDD505-2E9C-101B-9397-08002B2CF9AE}" pid="7" name="MSIP_Label_defa4170-0d19-0005-0004-bc88714345d2_ActionId">
    <vt:lpwstr>3265f5b3-bcd4-479c-bed7-122edf2b75d9</vt:lpwstr>
  </property>
  <property fmtid="{D5CDD505-2E9C-101B-9397-08002B2CF9AE}" pid="8" name="MSIP_Label_defa4170-0d19-0005-0004-bc88714345d2_ContentBits">
    <vt:lpwstr>0</vt:lpwstr>
  </property>
</Properties>
</file>