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82E"/>
    <a:srgbClr val="667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B2C74-CAB9-4E56-BD88-496EFDE288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1641F6-8CD9-4597-B6D2-A25E40D9A623}">
      <dgm:prSet phldrT="[Text]"/>
      <dgm:spPr>
        <a:solidFill>
          <a:srgbClr val="59682E"/>
        </a:solidFill>
      </dgm:spPr>
      <dgm:t>
        <a:bodyPr/>
        <a:lstStyle/>
        <a:p>
          <a:r>
            <a:rPr lang="en-US" b="1" dirty="0"/>
            <a:t>Completed Tasks</a:t>
          </a:r>
          <a:endParaRPr lang="en-IN" b="1" dirty="0"/>
        </a:p>
      </dgm:t>
    </dgm:pt>
    <dgm:pt modelId="{78F99790-FA33-4E9B-8325-8B79220AD749}" type="parTrans" cxnId="{12B78E8B-BE73-49A2-B2EF-43991990ECEF}">
      <dgm:prSet/>
      <dgm:spPr/>
      <dgm:t>
        <a:bodyPr/>
        <a:lstStyle/>
        <a:p>
          <a:endParaRPr lang="en-IN"/>
        </a:p>
      </dgm:t>
    </dgm:pt>
    <dgm:pt modelId="{F00C0D72-0A0E-440F-89C3-10BC314015CF}" type="sibTrans" cxnId="{12B78E8B-BE73-49A2-B2EF-43991990ECEF}">
      <dgm:prSet/>
      <dgm:spPr/>
      <dgm:t>
        <a:bodyPr/>
        <a:lstStyle/>
        <a:p>
          <a:endParaRPr lang="en-IN"/>
        </a:p>
      </dgm:t>
    </dgm:pt>
    <dgm:pt modelId="{81C13304-3E51-4FFA-86C7-146AE45683BC}">
      <dgm:prSet phldrT="[Text]"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User Authentication</a:t>
          </a:r>
        </a:p>
      </dgm:t>
    </dgm:pt>
    <dgm:pt modelId="{49B81DDF-79D3-4FFE-90B7-38C9BBEEDC7B}" type="parTrans" cxnId="{FB490A56-76FF-4BAF-A6E0-7CFA502BB3EC}">
      <dgm:prSet/>
      <dgm:spPr/>
      <dgm:t>
        <a:bodyPr/>
        <a:lstStyle/>
        <a:p>
          <a:endParaRPr lang="en-IN"/>
        </a:p>
      </dgm:t>
    </dgm:pt>
    <dgm:pt modelId="{4BE7E837-152D-49A5-BD2C-6A388CC5E116}" type="sibTrans" cxnId="{FB490A56-76FF-4BAF-A6E0-7CFA502BB3EC}">
      <dgm:prSet/>
      <dgm:spPr/>
      <dgm:t>
        <a:bodyPr/>
        <a:lstStyle/>
        <a:p>
          <a:endParaRPr lang="en-IN"/>
        </a:p>
      </dgm:t>
    </dgm:pt>
    <dgm:pt modelId="{B766F013-0E36-4AFF-A9E7-1444CABA85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In Progress Tasks</a:t>
          </a:r>
          <a:endParaRPr lang="en-IN" b="1" dirty="0"/>
        </a:p>
      </dgm:t>
    </dgm:pt>
    <dgm:pt modelId="{C80959B0-AFF2-4136-A930-69A32233A409}" type="parTrans" cxnId="{8C7BEA33-2BD5-4A31-B6A7-BFA37545EA51}">
      <dgm:prSet/>
      <dgm:spPr/>
      <dgm:t>
        <a:bodyPr/>
        <a:lstStyle/>
        <a:p>
          <a:endParaRPr lang="en-IN"/>
        </a:p>
      </dgm:t>
    </dgm:pt>
    <dgm:pt modelId="{423F2CCD-889C-4413-AC35-9B3D2CAD436D}" type="sibTrans" cxnId="{8C7BEA33-2BD5-4A31-B6A7-BFA37545EA51}">
      <dgm:prSet/>
      <dgm:spPr/>
      <dgm:t>
        <a:bodyPr/>
        <a:lstStyle/>
        <a:p>
          <a:endParaRPr lang="en-IN"/>
        </a:p>
      </dgm:t>
    </dgm:pt>
    <dgm:pt modelId="{18E10FD8-FA17-4B99-B0CC-1DBA0336EEE5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Edit &amp; Delete Transactions For Expense</a:t>
          </a:r>
        </a:p>
      </dgm:t>
    </dgm:pt>
    <dgm:pt modelId="{D31284DA-634A-4D13-BDF1-65027F277E30}" type="parTrans" cxnId="{B6F27103-78D0-45A0-8269-CE2AD501FEFA}">
      <dgm:prSet/>
      <dgm:spPr/>
      <dgm:t>
        <a:bodyPr/>
        <a:lstStyle/>
        <a:p>
          <a:endParaRPr lang="en-IN"/>
        </a:p>
      </dgm:t>
    </dgm:pt>
    <dgm:pt modelId="{8C3E8A60-856B-40B4-BCA3-5F51DF0C85A1}" type="sibTrans" cxnId="{B6F27103-78D0-45A0-8269-CE2AD501FEFA}">
      <dgm:prSet/>
      <dgm:spPr/>
      <dgm:t>
        <a:bodyPr/>
        <a:lstStyle/>
        <a:p>
          <a:endParaRPr lang="en-IN"/>
        </a:p>
      </dgm:t>
    </dgm:pt>
    <dgm:pt modelId="{C7960C8E-72C0-4B0D-80B6-A321585C10D3}">
      <dgm:prSet phldrT="[Text]"/>
      <dgm:spPr/>
      <dgm:t>
        <a:bodyPr/>
        <a:lstStyle/>
        <a:p>
          <a:r>
            <a:rPr lang="en-US" b="1" dirty="0"/>
            <a:t>Pending Tasks</a:t>
          </a:r>
          <a:endParaRPr lang="en-IN" b="1" dirty="0"/>
        </a:p>
      </dgm:t>
    </dgm:pt>
    <dgm:pt modelId="{49A570F9-4AC6-43DE-95AB-8F72F4E91093}" type="parTrans" cxnId="{5D77792B-C8B3-41A0-AE46-D25E9808AB37}">
      <dgm:prSet/>
      <dgm:spPr/>
      <dgm:t>
        <a:bodyPr/>
        <a:lstStyle/>
        <a:p>
          <a:endParaRPr lang="en-IN"/>
        </a:p>
      </dgm:t>
    </dgm:pt>
    <dgm:pt modelId="{E92F6770-FAD2-4838-BE5E-B45126D56F33}" type="sibTrans" cxnId="{5D77792B-C8B3-41A0-AE46-D25E9808AB37}">
      <dgm:prSet/>
      <dgm:spPr/>
      <dgm:t>
        <a:bodyPr/>
        <a:lstStyle/>
        <a:p>
          <a:endParaRPr lang="en-IN"/>
        </a:p>
      </dgm:t>
    </dgm:pt>
    <dgm:pt modelId="{41457DAE-0E66-4301-AF54-55E50821859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Budget Management Feature</a:t>
          </a:r>
        </a:p>
      </dgm:t>
    </dgm:pt>
    <dgm:pt modelId="{6B7BC164-3E9B-4234-A850-4DB92E330F13}" type="parTrans" cxnId="{ED694CCB-137E-46CD-B75E-A7C97D7E9904}">
      <dgm:prSet/>
      <dgm:spPr/>
      <dgm:t>
        <a:bodyPr/>
        <a:lstStyle/>
        <a:p>
          <a:endParaRPr lang="en-IN"/>
        </a:p>
      </dgm:t>
    </dgm:pt>
    <dgm:pt modelId="{00AAC93C-C982-4F72-AFD4-12F3EF713F9B}" type="sibTrans" cxnId="{ED694CCB-137E-46CD-B75E-A7C97D7E9904}">
      <dgm:prSet/>
      <dgm:spPr/>
      <dgm:t>
        <a:bodyPr/>
        <a:lstStyle/>
        <a:p>
          <a:endParaRPr lang="en-IN"/>
        </a:p>
      </dgm:t>
    </dgm:pt>
    <dgm:pt modelId="{DA0D1690-1B1A-4E47-9FE1-1CB78BB937F4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Google Authentication</a:t>
          </a:r>
        </a:p>
      </dgm:t>
    </dgm:pt>
    <dgm:pt modelId="{18D08059-9339-4186-AFC4-4895113B5D36}" type="parTrans" cxnId="{016CD8BF-19F0-42F8-8707-40A55410D26B}">
      <dgm:prSet/>
      <dgm:spPr/>
      <dgm:t>
        <a:bodyPr/>
        <a:lstStyle/>
        <a:p>
          <a:endParaRPr lang="en-IN"/>
        </a:p>
      </dgm:t>
    </dgm:pt>
    <dgm:pt modelId="{DEBB0BA0-9CC2-4743-8EE9-957AA73F4F92}" type="sibTrans" cxnId="{016CD8BF-19F0-42F8-8707-40A55410D26B}">
      <dgm:prSet/>
      <dgm:spPr/>
      <dgm:t>
        <a:bodyPr/>
        <a:lstStyle/>
        <a:p>
          <a:endParaRPr lang="en-IN"/>
        </a:p>
      </dgm:t>
    </dgm:pt>
    <dgm:pt modelId="{83F7FF0A-86FB-451C-8675-034EAFCB99BA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dirty="0"/>
            <a:t>Core Features </a:t>
          </a:r>
          <a:br>
            <a:rPr lang="en-US" b="0" dirty="0"/>
          </a:br>
          <a:r>
            <a:rPr lang="en-US" b="0" dirty="0"/>
            <a:t>(Add, Edit, Delete Transactions)      -Partially done</a:t>
          </a:r>
          <a:endParaRPr lang="en-IN" b="0" dirty="0"/>
        </a:p>
      </dgm:t>
    </dgm:pt>
    <dgm:pt modelId="{0C9FA53E-06A6-4543-BB3B-11B9F6749638}" type="parTrans" cxnId="{FDE6C1BD-E278-4686-8EC5-60B6A5C1FD7D}">
      <dgm:prSet/>
      <dgm:spPr/>
      <dgm:t>
        <a:bodyPr/>
        <a:lstStyle/>
        <a:p>
          <a:endParaRPr lang="en-IN"/>
        </a:p>
      </dgm:t>
    </dgm:pt>
    <dgm:pt modelId="{A71AF725-BEC5-4ED3-9D99-80DD1D236F21}" type="sibTrans" cxnId="{FDE6C1BD-E278-4686-8EC5-60B6A5C1FD7D}">
      <dgm:prSet/>
      <dgm:spPr/>
      <dgm:t>
        <a:bodyPr/>
        <a:lstStyle/>
        <a:p>
          <a:endParaRPr lang="en-IN"/>
        </a:p>
      </dgm:t>
    </dgm:pt>
    <dgm:pt modelId="{A2343858-1183-4E1D-A09B-2F1138C6DFDD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Backend Setup.</a:t>
          </a:r>
        </a:p>
      </dgm:t>
    </dgm:pt>
    <dgm:pt modelId="{47FC5E38-02BE-4697-B0A0-7BE774EE5527}" type="parTrans" cxnId="{65FAD2F0-83B7-4B41-9C40-6A5CC6EBFEAD}">
      <dgm:prSet/>
      <dgm:spPr/>
      <dgm:t>
        <a:bodyPr/>
        <a:lstStyle/>
        <a:p>
          <a:endParaRPr lang="en-IN"/>
        </a:p>
      </dgm:t>
    </dgm:pt>
    <dgm:pt modelId="{F77A3CA3-3F1C-4B82-B1EA-2108C78C60C2}" type="sibTrans" cxnId="{65FAD2F0-83B7-4B41-9C40-6A5CC6EBFEAD}">
      <dgm:prSet/>
      <dgm:spPr/>
      <dgm:t>
        <a:bodyPr/>
        <a:lstStyle/>
        <a:p>
          <a:endParaRPr lang="en-IN"/>
        </a:p>
      </dgm:t>
    </dgm:pt>
    <dgm:pt modelId="{C3A9D4F5-F204-44FC-9B9E-951E24EB1292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Cloud Synchronization - Partially done</a:t>
          </a:r>
        </a:p>
      </dgm:t>
    </dgm:pt>
    <dgm:pt modelId="{2E7178CE-6600-4C84-A0B9-AA721D92BB28}" type="parTrans" cxnId="{FC2A6FA9-7143-4EFC-8F94-582D31781D71}">
      <dgm:prSet/>
      <dgm:spPr/>
      <dgm:t>
        <a:bodyPr/>
        <a:lstStyle/>
        <a:p>
          <a:endParaRPr lang="en-IN"/>
        </a:p>
      </dgm:t>
    </dgm:pt>
    <dgm:pt modelId="{0A5CC656-74A6-4B9E-B69C-61134D5196F0}" type="sibTrans" cxnId="{FC2A6FA9-7143-4EFC-8F94-582D31781D71}">
      <dgm:prSet/>
      <dgm:spPr/>
      <dgm:t>
        <a:bodyPr/>
        <a:lstStyle/>
        <a:p>
          <a:endParaRPr lang="en-IN"/>
        </a:p>
      </dgm:t>
    </dgm:pt>
    <dgm:pt modelId="{85AF0178-B7EA-421D-B491-022C703FDE23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Add, Edit &amp; Delete Transactions For Income</a:t>
          </a:r>
        </a:p>
      </dgm:t>
    </dgm:pt>
    <dgm:pt modelId="{13E4CE2B-EC79-4B20-A2ED-18AA1108A2CB}" type="parTrans" cxnId="{4B77A784-4EF1-4CC0-8E2F-46D2A751093B}">
      <dgm:prSet/>
      <dgm:spPr/>
      <dgm:t>
        <a:bodyPr/>
        <a:lstStyle/>
        <a:p>
          <a:endParaRPr lang="en-IN"/>
        </a:p>
      </dgm:t>
    </dgm:pt>
    <dgm:pt modelId="{71175D8F-9CFD-4138-8727-7E38F1260C0E}" type="sibTrans" cxnId="{4B77A784-4EF1-4CC0-8E2F-46D2A751093B}">
      <dgm:prSet/>
      <dgm:spPr/>
      <dgm:t>
        <a:bodyPr/>
        <a:lstStyle/>
        <a:p>
          <a:endParaRPr lang="en-IN"/>
        </a:p>
      </dgm:t>
    </dgm:pt>
    <dgm:pt modelId="{C920E441-2052-4C21-88D8-FEEBD07C3CB8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Working on Saved Items</a:t>
          </a:r>
        </a:p>
      </dgm:t>
    </dgm:pt>
    <dgm:pt modelId="{41139660-F3D3-487C-AE49-E114B7CB986E}" type="parTrans" cxnId="{4CAAB765-72B7-429E-93E5-23C243E90911}">
      <dgm:prSet/>
      <dgm:spPr/>
      <dgm:t>
        <a:bodyPr/>
        <a:lstStyle/>
        <a:p>
          <a:endParaRPr lang="en-IN"/>
        </a:p>
      </dgm:t>
    </dgm:pt>
    <dgm:pt modelId="{83833BF6-2187-4177-BE0C-528691ABCAF7}" type="sibTrans" cxnId="{4CAAB765-72B7-429E-93E5-23C243E90911}">
      <dgm:prSet/>
      <dgm:spPr/>
      <dgm:t>
        <a:bodyPr/>
        <a:lstStyle/>
        <a:p>
          <a:endParaRPr lang="en-IN"/>
        </a:p>
      </dgm:t>
    </dgm:pt>
    <dgm:pt modelId="{844D960E-86B7-4102-ACA1-DF94781C4A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Notifications &amp; Reminders </a:t>
          </a:r>
        </a:p>
      </dgm:t>
    </dgm:pt>
    <dgm:pt modelId="{CA8486DF-6884-4547-933A-917330C3BE6F}" type="parTrans" cxnId="{FCE854B4-A2B6-420E-950A-4BB31F8A44BC}">
      <dgm:prSet/>
      <dgm:spPr/>
      <dgm:t>
        <a:bodyPr/>
        <a:lstStyle/>
        <a:p>
          <a:endParaRPr lang="en-IN"/>
        </a:p>
      </dgm:t>
    </dgm:pt>
    <dgm:pt modelId="{B864D8B5-E4D9-445A-BE56-C78456E0D8C0}" type="sibTrans" cxnId="{FCE854B4-A2B6-420E-950A-4BB31F8A44BC}">
      <dgm:prSet/>
      <dgm:spPr/>
      <dgm:t>
        <a:bodyPr/>
        <a:lstStyle/>
        <a:p>
          <a:endParaRPr lang="en-IN"/>
        </a:p>
      </dgm:t>
    </dgm:pt>
    <dgm:pt modelId="{002F539D-66E8-46A4-BE18-35BF9A7830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Fingerprint Authentication</a:t>
          </a:r>
        </a:p>
      </dgm:t>
    </dgm:pt>
    <dgm:pt modelId="{7DF508C6-7488-46A6-9E2D-B60B4716C72C}" type="parTrans" cxnId="{873A8FAF-BD75-485F-B70C-0B47B532BCE5}">
      <dgm:prSet/>
      <dgm:spPr/>
      <dgm:t>
        <a:bodyPr/>
        <a:lstStyle/>
        <a:p>
          <a:endParaRPr lang="en-IN"/>
        </a:p>
      </dgm:t>
    </dgm:pt>
    <dgm:pt modelId="{879EE1B2-B5B2-4ACD-A0D2-080BD28BD027}" type="sibTrans" cxnId="{873A8FAF-BD75-485F-B70C-0B47B532BCE5}">
      <dgm:prSet/>
      <dgm:spPr/>
      <dgm:t>
        <a:bodyPr/>
        <a:lstStyle/>
        <a:p>
          <a:endParaRPr lang="en-IN"/>
        </a:p>
      </dgm:t>
    </dgm:pt>
    <dgm:pt modelId="{4EB059D9-1B56-432E-95A6-3E08BAEBC5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Updating Settings Page</a:t>
          </a:r>
        </a:p>
      </dgm:t>
    </dgm:pt>
    <dgm:pt modelId="{642D0D3E-6CCC-4490-B653-BC445F28DCE9}" type="parTrans" cxnId="{FE593975-C54D-45CC-A3A4-8E7FC3CF43D2}">
      <dgm:prSet/>
      <dgm:spPr/>
      <dgm:t>
        <a:bodyPr/>
        <a:lstStyle/>
        <a:p>
          <a:endParaRPr lang="en-IN"/>
        </a:p>
      </dgm:t>
    </dgm:pt>
    <dgm:pt modelId="{77BF076B-DDC5-4D09-A35D-8D5B18176688}" type="sibTrans" cxnId="{FE593975-C54D-45CC-A3A4-8E7FC3CF43D2}">
      <dgm:prSet/>
      <dgm:spPr/>
      <dgm:t>
        <a:bodyPr/>
        <a:lstStyle/>
        <a:p>
          <a:endParaRPr lang="en-IN"/>
        </a:p>
      </dgm:t>
    </dgm:pt>
    <dgm:pt modelId="{6D55AB69-B269-4DCB-AC1A-8F294A89E5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Finalizing UI Design</a:t>
          </a:r>
        </a:p>
      </dgm:t>
    </dgm:pt>
    <dgm:pt modelId="{C53FE57F-50E1-4AD3-9727-5C2044A4510A}" type="parTrans" cxnId="{4B262A4F-14BA-41E0-93DE-CCE8B0E4C070}">
      <dgm:prSet/>
      <dgm:spPr/>
      <dgm:t>
        <a:bodyPr/>
        <a:lstStyle/>
        <a:p>
          <a:endParaRPr lang="en-IN"/>
        </a:p>
      </dgm:t>
    </dgm:pt>
    <dgm:pt modelId="{E6B95B1A-8DCA-4FB6-86C5-14FD5FA08D54}" type="sibTrans" cxnId="{4B262A4F-14BA-41E0-93DE-CCE8B0E4C070}">
      <dgm:prSet/>
      <dgm:spPr/>
      <dgm:t>
        <a:bodyPr/>
        <a:lstStyle/>
        <a:p>
          <a:endParaRPr lang="en-IN"/>
        </a:p>
      </dgm:t>
    </dgm:pt>
    <dgm:pt modelId="{432FEA1D-DA56-4AE1-A6CB-A904C986D2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Data Visualization</a:t>
          </a:r>
          <a:endParaRPr lang="en-IN" b="0" dirty="0"/>
        </a:p>
      </dgm:t>
    </dgm:pt>
    <dgm:pt modelId="{9A967896-C55E-4271-8539-B0FBDA056924}" type="parTrans" cxnId="{11F139B1-7326-485E-B181-B57F4DC781EE}">
      <dgm:prSet/>
      <dgm:spPr/>
      <dgm:t>
        <a:bodyPr/>
        <a:lstStyle/>
        <a:p>
          <a:endParaRPr lang="en-IN"/>
        </a:p>
      </dgm:t>
    </dgm:pt>
    <dgm:pt modelId="{63ADD333-A0B5-4A15-A3AC-40455463D2E8}" type="sibTrans" cxnId="{11F139B1-7326-485E-B181-B57F4DC781EE}">
      <dgm:prSet/>
      <dgm:spPr/>
      <dgm:t>
        <a:bodyPr/>
        <a:lstStyle/>
        <a:p>
          <a:endParaRPr lang="en-IN"/>
        </a:p>
      </dgm:t>
    </dgm:pt>
    <dgm:pt modelId="{68E4DC8A-9150-4800-B491-B3DB729BC73C}" type="pres">
      <dgm:prSet presAssocID="{73CB2C74-CAB9-4E56-BD88-496EFDE28854}" presName="Name0" presStyleCnt="0">
        <dgm:presLayoutVars>
          <dgm:dir/>
          <dgm:animLvl val="lvl"/>
          <dgm:resizeHandles val="exact"/>
        </dgm:presLayoutVars>
      </dgm:prSet>
      <dgm:spPr/>
    </dgm:pt>
    <dgm:pt modelId="{B8A05E94-13C0-4CF0-9ECA-EBE1A32B14C9}" type="pres">
      <dgm:prSet presAssocID="{951641F6-8CD9-4597-B6D2-A25E40D9A623}" presName="composite" presStyleCnt="0"/>
      <dgm:spPr/>
    </dgm:pt>
    <dgm:pt modelId="{E3700344-F79F-4EBA-9EF2-CD5C8B3F59A1}" type="pres">
      <dgm:prSet presAssocID="{951641F6-8CD9-4597-B6D2-A25E40D9A6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89369D-2E8A-4083-9791-95E70C6C6655}" type="pres">
      <dgm:prSet presAssocID="{951641F6-8CD9-4597-B6D2-A25E40D9A623}" presName="desTx" presStyleLbl="alignAccFollowNode1" presStyleIdx="0" presStyleCnt="3">
        <dgm:presLayoutVars>
          <dgm:bulletEnabled val="1"/>
        </dgm:presLayoutVars>
      </dgm:prSet>
      <dgm:spPr/>
    </dgm:pt>
    <dgm:pt modelId="{9281960D-B1B0-4001-8767-4138FB77C90D}" type="pres">
      <dgm:prSet presAssocID="{F00C0D72-0A0E-440F-89C3-10BC314015CF}" presName="space" presStyleCnt="0"/>
      <dgm:spPr/>
    </dgm:pt>
    <dgm:pt modelId="{F62D9921-D3D5-4EAE-A023-98DFA9CECFDF}" type="pres">
      <dgm:prSet presAssocID="{B766F013-0E36-4AFF-A9E7-1444CABA85F7}" presName="composite" presStyleCnt="0"/>
      <dgm:spPr/>
    </dgm:pt>
    <dgm:pt modelId="{9A56F56E-1CC4-4DC1-B351-AF05366633CD}" type="pres">
      <dgm:prSet presAssocID="{B766F013-0E36-4AFF-A9E7-1444CABA85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53EECB-8C1B-4ADD-A0DF-E39CC0F2277A}" type="pres">
      <dgm:prSet presAssocID="{B766F013-0E36-4AFF-A9E7-1444CABA85F7}" presName="desTx" presStyleLbl="alignAccFollowNode1" presStyleIdx="1" presStyleCnt="3">
        <dgm:presLayoutVars>
          <dgm:bulletEnabled val="1"/>
        </dgm:presLayoutVars>
      </dgm:prSet>
      <dgm:spPr/>
    </dgm:pt>
    <dgm:pt modelId="{A36DA38B-2917-4138-A719-FD4D509000A1}" type="pres">
      <dgm:prSet presAssocID="{423F2CCD-889C-4413-AC35-9B3D2CAD436D}" presName="space" presStyleCnt="0"/>
      <dgm:spPr/>
    </dgm:pt>
    <dgm:pt modelId="{468AAE29-061F-4D16-8118-176025CB0181}" type="pres">
      <dgm:prSet presAssocID="{C7960C8E-72C0-4B0D-80B6-A321585C10D3}" presName="composite" presStyleCnt="0"/>
      <dgm:spPr/>
    </dgm:pt>
    <dgm:pt modelId="{B6F5F8E1-17CF-4EB2-BD74-A82234B05386}" type="pres">
      <dgm:prSet presAssocID="{C7960C8E-72C0-4B0D-80B6-A321585C10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B73A65-1D1B-4263-9970-2D9D0FC48EB8}" type="pres">
      <dgm:prSet presAssocID="{C7960C8E-72C0-4B0D-80B6-A321585C10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742803-BAD2-4C05-B22C-6F3418874A91}" type="presOf" srcId="{18E10FD8-FA17-4B99-B0CC-1DBA0336EEE5}" destId="{D253EECB-8C1B-4ADD-A0DF-E39CC0F2277A}" srcOrd="0" destOrd="0" presId="urn:microsoft.com/office/officeart/2005/8/layout/hList1"/>
    <dgm:cxn modelId="{B6F27103-78D0-45A0-8269-CE2AD501FEFA}" srcId="{B766F013-0E36-4AFF-A9E7-1444CABA85F7}" destId="{18E10FD8-FA17-4B99-B0CC-1DBA0336EEE5}" srcOrd="0" destOrd="0" parTransId="{D31284DA-634A-4D13-BDF1-65027F277E30}" sibTransId="{8C3E8A60-856B-40B4-BCA3-5F51DF0C85A1}"/>
    <dgm:cxn modelId="{C8ABDC09-2306-4156-92BE-81E9E9DAC266}" type="presOf" srcId="{85AF0178-B7EA-421D-B491-022C703FDE23}" destId="{D253EECB-8C1B-4ADD-A0DF-E39CC0F2277A}" srcOrd="0" destOrd="1" presId="urn:microsoft.com/office/officeart/2005/8/layout/hList1"/>
    <dgm:cxn modelId="{200E5B0B-35C1-4691-BB15-0CF8E8524C97}" type="presOf" srcId="{B766F013-0E36-4AFF-A9E7-1444CABA85F7}" destId="{9A56F56E-1CC4-4DC1-B351-AF05366633CD}" srcOrd="0" destOrd="0" presId="urn:microsoft.com/office/officeart/2005/8/layout/hList1"/>
    <dgm:cxn modelId="{F1AB4B1C-F9D2-497E-A2B6-BEA95C73B4CE}" type="presOf" srcId="{C920E441-2052-4C21-88D8-FEEBD07C3CB8}" destId="{D253EECB-8C1B-4ADD-A0DF-E39CC0F2277A}" srcOrd="0" destOrd="2" presId="urn:microsoft.com/office/officeart/2005/8/layout/hList1"/>
    <dgm:cxn modelId="{2A890522-4217-4D28-B967-82E6CFD4C5FB}" type="presOf" srcId="{41457DAE-0E66-4301-AF54-55E508218599}" destId="{B3B73A65-1D1B-4263-9970-2D9D0FC48EB8}" srcOrd="0" destOrd="0" presId="urn:microsoft.com/office/officeart/2005/8/layout/hList1"/>
    <dgm:cxn modelId="{350D822A-3521-49BB-B0E2-347CA231E1DB}" type="presOf" srcId="{6D55AB69-B269-4DCB-AC1A-8F294A89E5E5}" destId="{B3B73A65-1D1B-4263-9970-2D9D0FC48EB8}" srcOrd="0" destOrd="5" presId="urn:microsoft.com/office/officeart/2005/8/layout/hList1"/>
    <dgm:cxn modelId="{5D77792B-C8B3-41A0-AE46-D25E9808AB37}" srcId="{73CB2C74-CAB9-4E56-BD88-496EFDE28854}" destId="{C7960C8E-72C0-4B0D-80B6-A321585C10D3}" srcOrd="2" destOrd="0" parTransId="{49A570F9-4AC6-43DE-95AB-8F72F4E91093}" sibTransId="{E92F6770-FAD2-4838-BE5E-B45126D56F33}"/>
    <dgm:cxn modelId="{D48FEC2B-36F5-40B8-8C5A-5098C6D04DF7}" type="presOf" srcId="{4EB059D9-1B56-432E-95A6-3E08BAEBC57C}" destId="{B3B73A65-1D1B-4263-9970-2D9D0FC48EB8}" srcOrd="0" destOrd="4" presId="urn:microsoft.com/office/officeart/2005/8/layout/hList1"/>
    <dgm:cxn modelId="{8C7BEA33-2BD5-4A31-B6A7-BFA37545EA51}" srcId="{73CB2C74-CAB9-4E56-BD88-496EFDE28854}" destId="{B766F013-0E36-4AFF-A9E7-1444CABA85F7}" srcOrd="1" destOrd="0" parTransId="{C80959B0-AFF2-4136-A930-69A32233A409}" sibTransId="{423F2CCD-889C-4413-AC35-9B3D2CAD436D}"/>
    <dgm:cxn modelId="{6466FA34-1A73-4FCD-8634-DBEE5F3F29F0}" type="presOf" srcId="{81C13304-3E51-4FFA-86C7-146AE45683BC}" destId="{E689369D-2E8A-4083-9791-95E70C6C6655}" srcOrd="0" destOrd="0" presId="urn:microsoft.com/office/officeart/2005/8/layout/hList1"/>
    <dgm:cxn modelId="{4CAAB765-72B7-429E-93E5-23C243E90911}" srcId="{B766F013-0E36-4AFF-A9E7-1444CABA85F7}" destId="{C920E441-2052-4C21-88D8-FEEBD07C3CB8}" srcOrd="2" destOrd="0" parTransId="{41139660-F3D3-487C-AE49-E114B7CB986E}" sibTransId="{83833BF6-2187-4177-BE0C-528691ABCAF7}"/>
    <dgm:cxn modelId="{4E057F67-20D1-477D-87D4-065B762ADB21}" type="presOf" srcId="{844D960E-86B7-4102-ACA1-DF94781C4ABF}" destId="{B3B73A65-1D1B-4263-9970-2D9D0FC48EB8}" srcOrd="0" destOrd="2" presId="urn:microsoft.com/office/officeart/2005/8/layout/hList1"/>
    <dgm:cxn modelId="{C62E206E-8A89-48E9-B28F-5FBED2613F17}" type="presOf" srcId="{951641F6-8CD9-4597-B6D2-A25E40D9A623}" destId="{E3700344-F79F-4EBA-9EF2-CD5C8B3F59A1}" srcOrd="0" destOrd="0" presId="urn:microsoft.com/office/officeart/2005/8/layout/hList1"/>
    <dgm:cxn modelId="{4B262A4F-14BA-41E0-93DE-CCE8B0E4C070}" srcId="{C7960C8E-72C0-4B0D-80B6-A321585C10D3}" destId="{6D55AB69-B269-4DCB-AC1A-8F294A89E5E5}" srcOrd="5" destOrd="0" parTransId="{C53FE57F-50E1-4AD3-9727-5C2044A4510A}" sibTransId="{E6B95B1A-8DCA-4FB6-86C5-14FD5FA08D54}"/>
    <dgm:cxn modelId="{FE593975-C54D-45CC-A3A4-8E7FC3CF43D2}" srcId="{C7960C8E-72C0-4B0D-80B6-A321585C10D3}" destId="{4EB059D9-1B56-432E-95A6-3E08BAEBC57C}" srcOrd="4" destOrd="0" parTransId="{642D0D3E-6CCC-4490-B653-BC445F28DCE9}" sibTransId="{77BF076B-DDC5-4D09-A35D-8D5B18176688}"/>
    <dgm:cxn modelId="{FB490A56-76FF-4BAF-A6E0-7CFA502BB3EC}" srcId="{951641F6-8CD9-4597-B6D2-A25E40D9A623}" destId="{81C13304-3E51-4FFA-86C7-146AE45683BC}" srcOrd="0" destOrd="0" parTransId="{49B81DDF-79D3-4FFE-90B7-38C9BBEEDC7B}" sibTransId="{4BE7E837-152D-49A5-BD2C-6A388CC5E116}"/>
    <dgm:cxn modelId="{4EECC956-9BA3-4EBC-AEDA-0A173E42A7A4}" type="presOf" srcId="{432FEA1D-DA56-4AE1-A6CB-A904C986D201}" destId="{B3B73A65-1D1B-4263-9970-2D9D0FC48EB8}" srcOrd="0" destOrd="1" presId="urn:microsoft.com/office/officeart/2005/8/layout/hList1"/>
    <dgm:cxn modelId="{8CBF707C-DD06-4BB9-9E1D-A989AC867C55}" type="presOf" srcId="{C3A9D4F5-F204-44FC-9B9E-951E24EB1292}" destId="{E689369D-2E8A-4083-9791-95E70C6C6655}" srcOrd="0" destOrd="4" presId="urn:microsoft.com/office/officeart/2005/8/layout/hList1"/>
    <dgm:cxn modelId="{25570780-1960-4145-823F-003BB62458F5}" type="presOf" srcId="{002F539D-66E8-46A4-BE18-35BF9A78304D}" destId="{B3B73A65-1D1B-4263-9970-2D9D0FC48EB8}" srcOrd="0" destOrd="3" presId="urn:microsoft.com/office/officeart/2005/8/layout/hList1"/>
    <dgm:cxn modelId="{4B77A784-4EF1-4CC0-8E2F-46D2A751093B}" srcId="{B766F013-0E36-4AFF-A9E7-1444CABA85F7}" destId="{85AF0178-B7EA-421D-B491-022C703FDE23}" srcOrd="1" destOrd="0" parTransId="{13E4CE2B-EC79-4B20-A2ED-18AA1108A2CB}" sibTransId="{71175D8F-9CFD-4138-8727-7E38F1260C0E}"/>
    <dgm:cxn modelId="{12B78E8B-BE73-49A2-B2EF-43991990ECEF}" srcId="{73CB2C74-CAB9-4E56-BD88-496EFDE28854}" destId="{951641F6-8CD9-4597-B6D2-A25E40D9A623}" srcOrd="0" destOrd="0" parTransId="{78F99790-FA33-4E9B-8325-8B79220AD749}" sibTransId="{F00C0D72-0A0E-440F-89C3-10BC314015CF}"/>
    <dgm:cxn modelId="{DC4DDA92-13BD-4813-A1C0-9DDBFFEA6241}" type="presOf" srcId="{A2343858-1183-4E1D-A09B-2F1138C6DFDD}" destId="{E689369D-2E8A-4083-9791-95E70C6C6655}" srcOrd="0" destOrd="3" presId="urn:microsoft.com/office/officeart/2005/8/layout/hList1"/>
    <dgm:cxn modelId="{17E30E94-A862-4AE5-A521-35809818DA2F}" type="presOf" srcId="{C7960C8E-72C0-4B0D-80B6-A321585C10D3}" destId="{B6F5F8E1-17CF-4EB2-BD74-A82234B05386}" srcOrd="0" destOrd="0" presId="urn:microsoft.com/office/officeart/2005/8/layout/hList1"/>
    <dgm:cxn modelId="{E17C8A9F-0756-44C4-BDA5-087D35533B80}" type="presOf" srcId="{DA0D1690-1B1A-4E47-9FE1-1CB78BB937F4}" destId="{E689369D-2E8A-4083-9791-95E70C6C6655}" srcOrd="0" destOrd="1" presId="urn:microsoft.com/office/officeart/2005/8/layout/hList1"/>
    <dgm:cxn modelId="{FC2A6FA9-7143-4EFC-8F94-582D31781D71}" srcId="{951641F6-8CD9-4597-B6D2-A25E40D9A623}" destId="{C3A9D4F5-F204-44FC-9B9E-951E24EB1292}" srcOrd="4" destOrd="0" parTransId="{2E7178CE-6600-4C84-A0B9-AA721D92BB28}" sibTransId="{0A5CC656-74A6-4B9E-B69C-61134D5196F0}"/>
    <dgm:cxn modelId="{873A8FAF-BD75-485F-B70C-0B47B532BCE5}" srcId="{C7960C8E-72C0-4B0D-80B6-A321585C10D3}" destId="{002F539D-66E8-46A4-BE18-35BF9A78304D}" srcOrd="3" destOrd="0" parTransId="{7DF508C6-7488-46A6-9E2D-B60B4716C72C}" sibTransId="{879EE1B2-B5B2-4ACD-A0D2-080BD28BD027}"/>
    <dgm:cxn modelId="{11F139B1-7326-485E-B181-B57F4DC781EE}" srcId="{C7960C8E-72C0-4B0D-80B6-A321585C10D3}" destId="{432FEA1D-DA56-4AE1-A6CB-A904C986D201}" srcOrd="1" destOrd="0" parTransId="{9A967896-C55E-4271-8539-B0FBDA056924}" sibTransId="{63ADD333-A0B5-4A15-A3AC-40455463D2E8}"/>
    <dgm:cxn modelId="{FCE854B4-A2B6-420E-950A-4BB31F8A44BC}" srcId="{C7960C8E-72C0-4B0D-80B6-A321585C10D3}" destId="{844D960E-86B7-4102-ACA1-DF94781C4ABF}" srcOrd="2" destOrd="0" parTransId="{CA8486DF-6884-4547-933A-917330C3BE6F}" sibTransId="{B864D8B5-E4D9-445A-BE56-C78456E0D8C0}"/>
    <dgm:cxn modelId="{FDE6C1BD-E278-4686-8EC5-60B6A5C1FD7D}" srcId="{951641F6-8CD9-4597-B6D2-A25E40D9A623}" destId="{83F7FF0A-86FB-451C-8675-034EAFCB99BA}" srcOrd="2" destOrd="0" parTransId="{0C9FA53E-06A6-4543-BB3B-11B9F6749638}" sibTransId="{A71AF725-BEC5-4ED3-9D99-80DD1D236F21}"/>
    <dgm:cxn modelId="{016CD8BF-19F0-42F8-8707-40A55410D26B}" srcId="{951641F6-8CD9-4597-B6D2-A25E40D9A623}" destId="{DA0D1690-1B1A-4E47-9FE1-1CB78BB937F4}" srcOrd="1" destOrd="0" parTransId="{18D08059-9339-4186-AFC4-4895113B5D36}" sibTransId="{DEBB0BA0-9CC2-4743-8EE9-957AA73F4F92}"/>
    <dgm:cxn modelId="{9E0E63CA-2897-49FD-9253-B06DD355A651}" type="presOf" srcId="{73CB2C74-CAB9-4E56-BD88-496EFDE28854}" destId="{68E4DC8A-9150-4800-B491-B3DB729BC73C}" srcOrd="0" destOrd="0" presId="urn:microsoft.com/office/officeart/2005/8/layout/hList1"/>
    <dgm:cxn modelId="{ED694CCB-137E-46CD-B75E-A7C97D7E9904}" srcId="{C7960C8E-72C0-4B0D-80B6-A321585C10D3}" destId="{41457DAE-0E66-4301-AF54-55E508218599}" srcOrd="0" destOrd="0" parTransId="{6B7BC164-3E9B-4234-A850-4DB92E330F13}" sibTransId="{00AAC93C-C982-4F72-AFD4-12F3EF713F9B}"/>
    <dgm:cxn modelId="{33E964CC-2CAD-4F19-A19A-DEE4D260D9DA}" type="presOf" srcId="{83F7FF0A-86FB-451C-8675-034EAFCB99BA}" destId="{E689369D-2E8A-4083-9791-95E70C6C6655}" srcOrd="0" destOrd="2" presId="urn:microsoft.com/office/officeart/2005/8/layout/hList1"/>
    <dgm:cxn modelId="{65FAD2F0-83B7-4B41-9C40-6A5CC6EBFEAD}" srcId="{951641F6-8CD9-4597-B6D2-A25E40D9A623}" destId="{A2343858-1183-4E1D-A09B-2F1138C6DFDD}" srcOrd="3" destOrd="0" parTransId="{47FC5E38-02BE-4697-B0A0-7BE774EE5527}" sibTransId="{F77A3CA3-3F1C-4B82-B1EA-2108C78C60C2}"/>
    <dgm:cxn modelId="{FF246608-8769-409F-974D-F1D69ABE6CED}" type="presParOf" srcId="{68E4DC8A-9150-4800-B491-B3DB729BC73C}" destId="{B8A05E94-13C0-4CF0-9ECA-EBE1A32B14C9}" srcOrd="0" destOrd="0" presId="urn:microsoft.com/office/officeart/2005/8/layout/hList1"/>
    <dgm:cxn modelId="{076AA421-8C3E-4409-9F15-0E2606D96724}" type="presParOf" srcId="{B8A05E94-13C0-4CF0-9ECA-EBE1A32B14C9}" destId="{E3700344-F79F-4EBA-9EF2-CD5C8B3F59A1}" srcOrd="0" destOrd="0" presId="urn:microsoft.com/office/officeart/2005/8/layout/hList1"/>
    <dgm:cxn modelId="{EB1B9B56-EAF7-4ADB-A10F-12E55FCEAB8F}" type="presParOf" srcId="{B8A05E94-13C0-4CF0-9ECA-EBE1A32B14C9}" destId="{E689369D-2E8A-4083-9791-95E70C6C6655}" srcOrd="1" destOrd="0" presId="urn:microsoft.com/office/officeart/2005/8/layout/hList1"/>
    <dgm:cxn modelId="{17825CB6-F9AA-4E30-9319-B8B0FE9F89EA}" type="presParOf" srcId="{68E4DC8A-9150-4800-B491-B3DB729BC73C}" destId="{9281960D-B1B0-4001-8767-4138FB77C90D}" srcOrd="1" destOrd="0" presId="urn:microsoft.com/office/officeart/2005/8/layout/hList1"/>
    <dgm:cxn modelId="{0DEC2B46-6B83-45A7-A4EB-4482E10EDB1D}" type="presParOf" srcId="{68E4DC8A-9150-4800-B491-B3DB729BC73C}" destId="{F62D9921-D3D5-4EAE-A023-98DFA9CECFDF}" srcOrd="2" destOrd="0" presId="urn:microsoft.com/office/officeart/2005/8/layout/hList1"/>
    <dgm:cxn modelId="{D01B0F63-0C8B-4A64-9261-F520E87582F2}" type="presParOf" srcId="{F62D9921-D3D5-4EAE-A023-98DFA9CECFDF}" destId="{9A56F56E-1CC4-4DC1-B351-AF05366633CD}" srcOrd="0" destOrd="0" presId="urn:microsoft.com/office/officeart/2005/8/layout/hList1"/>
    <dgm:cxn modelId="{9210BB4A-F8F4-4117-8D9C-9824D046E914}" type="presParOf" srcId="{F62D9921-D3D5-4EAE-A023-98DFA9CECFDF}" destId="{D253EECB-8C1B-4ADD-A0DF-E39CC0F2277A}" srcOrd="1" destOrd="0" presId="urn:microsoft.com/office/officeart/2005/8/layout/hList1"/>
    <dgm:cxn modelId="{22AFFC4D-5514-461C-9FEA-B857D25A7DC0}" type="presParOf" srcId="{68E4DC8A-9150-4800-B491-B3DB729BC73C}" destId="{A36DA38B-2917-4138-A719-FD4D509000A1}" srcOrd="3" destOrd="0" presId="urn:microsoft.com/office/officeart/2005/8/layout/hList1"/>
    <dgm:cxn modelId="{9E1D5328-C0AE-4178-980E-8857F7694335}" type="presParOf" srcId="{68E4DC8A-9150-4800-B491-B3DB729BC73C}" destId="{468AAE29-061F-4D16-8118-176025CB0181}" srcOrd="4" destOrd="0" presId="urn:microsoft.com/office/officeart/2005/8/layout/hList1"/>
    <dgm:cxn modelId="{D9CFB893-70A1-4731-837C-DC7DFF82C9D8}" type="presParOf" srcId="{468AAE29-061F-4D16-8118-176025CB0181}" destId="{B6F5F8E1-17CF-4EB2-BD74-A82234B05386}" srcOrd="0" destOrd="0" presId="urn:microsoft.com/office/officeart/2005/8/layout/hList1"/>
    <dgm:cxn modelId="{96A6FD26-62E8-427A-BB47-17904CA3C037}" type="presParOf" srcId="{468AAE29-061F-4D16-8118-176025CB0181}" destId="{B3B73A65-1D1B-4263-9970-2D9D0FC48E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00344-F79F-4EBA-9EF2-CD5C8B3F59A1}">
      <dsp:nvSpPr>
        <dsp:cNvPr id="0" name=""/>
        <dsp:cNvSpPr/>
      </dsp:nvSpPr>
      <dsp:spPr>
        <a:xfrm>
          <a:off x="3010" y="89523"/>
          <a:ext cx="2934832" cy="662400"/>
        </a:xfrm>
        <a:prstGeom prst="rect">
          <a:avLst/>
        </a:prstGeom>
        <a:solidFill>
          <a:srgbClr val="59682E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Completed Tasks</a:t>
          </a:r>
          <a:endParaRPr lang="en-IN" sz="2300" b="1" kern="1200" dirty="0"/>
        </a:p>
      </dsp:txBody>
      <dsp:txXfrm>
        <a:off x="3010" y="89523"/>
        <a:ext cx="2934832" cy="662400"/>
      </dsp:txXfrm>
    </dsp:sp>
    <dsp:sp modelId="{E689369D-2E8A-4083-9791-95E70C6C6655}">
      <dsp:nvSpPr>
        <dsp:cNvPr id="0" name=""/>
        <dsp:cNvSpPr/>
      </dsp:nvSpPr>
      <dsp:spPr>
        <a:xfrm>
          <a:off x="3010" y="751923"/>
          <a:ext cx="2934832" cy="4798259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User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Google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300" b="0" kern="1200" dirty="0"/>
            <a:t>Core Features </a:t>
          </a:r>
          <a:br>
            <a:rPr lang="en-US" sz="2300" b="0" kern="1200" dirty="0"/>
          </a:br>
          <a:r>
            <a:rPr lang="en-US" sz="2300" b="0" kern="1200" dirty="0"/>
            <a:t>(Add, Edit, Delete Transactions)      -Partially done</a:t>
          </a:r>
          <a:endParaRPr lang="en-I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Backend Setup.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Cloud Synchronization - Partially done</a:t>
          </a:r>
        </a:p>
      </dsp:txBody>
      <dsp:txXfrm>
        <a:off x="3010" y="751923"/>
        <a:ext cx="2934832" cy="4798259"/>
      </dsp:txXfrm>
    </dsp:sp>
    <dsp:sp modelId="{9A56F56E-1CC4-4DC1-B351-AF05366633CD}">
      <dsp:nvSpPr>
        <dsp:cNvPr id="0" name=""/>
        <dsp:cNvSpPr/>
      </dsp:nvSpPr>
      <dsp:spPr>
        <a:xfrm>
          <a:off x="3348718" y="89523"/>
          <a:ext cx="2934832" cy="6624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 Progress Tasks</a:t>
          </a:r>
          <a:endParaRPr lang="en-IN" sz="2300" b="1" kern="1200" dirty="0"/>
        </a:p>
      </dsp:txBody>
      <dsp:txXfrm>
        <a:off x="3348718" y="89523"/>
        <a:ext cx="2934832" cy="662400"/>
      </dsp:txXfrm>
    </dsp:sp>
    <dsp:sp modelId="{D253EECB-8C1B-4ADD-A0DF-E39CC0F2277A}">
      <dsp:nvSpPr>
        <dsp:cNvPr id="0" name=""/>
        <dsp:cNvSpPr/>
      </dsp:nvSpPr>
      <dsp:spPr>
        <a:xfrm>
          <a:off x="3348718" y="751923"/>
          <a:ext cx="2934832" cy="47982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Edit &amp; Delete Transactions For Expense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Add, Edit &amp; Delete Transactions For Income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Working on Saved Items</a:t>
          </a:r>
        </a:p>
      </dsp:txBody>
      <dsp:txXfrm>
        <a:off x="3348718" y="751923"/>
        <a:ext cx="2934832" cy="4798259"/>
      </dsp:txXfrm>
    </dsp:sp>
    <dsp:sp modelId="{B6F5F8E1-17CF-4EB2-BD74-A82234B05386}">
      <dsp:nvSpPr>
        <dsp:cNvPr id="0" name=""/>
        <dsp:cNvSpPr/>
      </dsp:nvSpPr>
      <dsp:spPr>
        <a:xfrm>
          <a:off x="6694427" y="89523"/>
          <a:ext cx="293483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Pending Tasks</a:t>
          </a:r>
          <a:endParaRPr lang="en-IN" sz="2300" b="1" kern="1200" dirty="0"/>
        </a:p>
      </dsp:txBody>
      <dsp:txXfrm>
        <a:off x="6694427" y="89523"/>
        <a:ext cx="2934832" cy="662400"/>
      </dsp:txXfrm>
    </dsp:sp>
    <dsp:sp modelId="{B3B73A65-1D1B-4263-9970-2D9D0FC48EB8}">
      <dsp:nvSpPr>
        <dsp:cNvPr id="0" name=""/>
        <dsp:cNvSpPr/>
      </dsp:nvSpPr>
      <dsp:spPr>
        <a:xfrm>
          <a:off x="6694427" y="751923"/>
          <a:ext cx="2934832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Budget Management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kern="1200" dirty="0"/>
            <a:t>Data Visualization</a:t>
          </a:r>
          <a:endParaRPr lang="en-I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Notifications &amp; Reminders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Fingerprint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Updating Settings Page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Finalizing UI Design</a:t>
          </a:r>
        </a:p>
      </dsp:txBody>
      <dsp:txXfrm>
        <a:off x="6694427" y="751923"/>
        <a:ext cx="2934832" cy="479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1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1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84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4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5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4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%20overview.html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PhilippLackner" TargetMode="External"/><Relationship Id="rId5" Type="http://schemas.openxmlformats.org/officeDocument/2006/relationships/hyperlink" Target="https://material.io/design" TargetMode="External"/><Relationship Id="rId4" Type="http://schemas.openxmlformats.org/officeDocument/2006/relationships/hyperlink" Target="https://firebase.google.com/do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FC7062-AFCA-ECEC-76E3-4564AC9FD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0799"/>
            <a:ext cx="9144000" cy="4082143"/>
          </a:xfrm>
        </p:spPr>
        <p:txBody>
          <a:bodyPr/>
          <a:lstStyle/>
          <a:p>
            <a:pPr algn="ctr"/>
            <a:r>
              <a:rPr lang="en-US" sz="2800" b="1" dirty="0"/>
              <a:t>School of Computing and Mathematical Sciences</a:t>
            </a:r>
          </a:p>
          <a:p>
            <a:pPr algn="ctr"/>
            <a:r>
              <a:rPr lang="en-IN" sz="2800" b="1" dirty="0"/>
              <a:t>CO7201 Individual Project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Project title: </a:t>
            </a:r>
            <a:r>
              <a:rPr lang="en-IN" b="1" dirty="0"/>
              <a:t>Finance Tracker 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IN" dirty="0"/>
              <a:t>Vivek Shah– 239062179(vps5)</a:t>
            </a:r>
          </a:p>
          <a:p>
            <a:pPr algn="ctr"/>
            <a:r>
              <a:rPr lang="en-US" dirty="0"/>
              <a:t>Project Supervisor : </a:t>
            </a:r>
            <a:r>
              <a:rPr lang="en-IN" dirty="0"/>
              <a:t>Dr. Babajide Afeni</a:t>
            </a:r>
            <a:endParaRPr lang="en-US" dirty="0"/>
          </a:p>
          <a:p>
            <a:pPr algn="ctr"/>
            <a:r>
              <a:rPr lang="en-US" dirty="0"/>
              <a:t>Principal Marker : </a:t>
            </a:r>
            <a:r>
              <a:rPr lang="en-IN" dirty="0"/>
              <a:t>Dr. Craig Bower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A8477-AAB9-2369-25C1-3098A1C9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20" y="287565"/>
            <a:ext cx="5633359" cy="20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933-BB17-274D-A498-550727B1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E9C1-69B9-655A-25EE-33B7D657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aim</a:t>
            </a:r>
          </a:p>
          <a:p>
            <a:r>
              <a:rPr lang="en-IN" dirty="0"/>
              <a:t>Technical Specifications</a:t>
            </a:r>
          </a:p>
          <a:p>
            <a:r>
              <a:rPr lang="en-IN" dirty="0"/>
              <a:t>Completed Tasks</a:t>
            </a:r>
          </a:p>
          <a:p>
            <a:r>
              <a:rPr lang="en-IN" dirty="0"/>
              <a:t>Pending Tasks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D426-C0B3-435A-1519-0A93DF21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013-D1C7-FC33-AE81-285A90E3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personal finances efficiently is a challenge for many individuals.</a:t>
            </a:r>
          </a:p>
          <a:p>
            <a:r>
              <a:rPr lang="en-US" dirty="0"/>
              <a:t>Provide an interactive way to track income, expenses, and budgets.</a:t>
            </a:r>
          </a:p>
          <a:p>
            <a:r>
              <a:rPr lang="en-US" dirty="0"/>
              <a:t>Cover topics from </a:t>
            </a:r>
            <a:r>
              <a:rPr lang="en-IN" b="1" dirty="0"/>
              <a:t>CO3002/7002</a:t>
            </a:r>
            <a:r>
              <a:rPr lang="en-IN" dirty="0"/>
              <a:t>.</a:t>
            </a:r>
          </a:p>
          <a:p>
            <a:r>
              <a:rPr lang="en-US" dirty="0"/>
              <a:t>Cover essential financial management concepts like budgeting, expense categorization, and multi-currency support.</a:t>
            </a:r>
          </a:p>
          <a:p>
            <a:r>
              <a:rPr lang="en-US" dirty="0"/>
              <a:t>Design an intuitive mobile app that simplifies financial tracking and provides insights through visual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8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F5E-37E7-68C5-C1BB-784BD7A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ED99-C605-D33A-D378-3D8A3E72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/>
              <a:t>develop an</a:t>
            </a:r>
            <a:r>
              <a:rPr lang="en-US" dirty="0"/>
              <a:t> </a:t>
            </a:r>
            <a:r>
              <a:rPr lang="en-US" b="1" dirty="0"/>
              <a:t>intuitive expense tracking </a:t>
            </a:r>
            <a:r>
              <a:rPr lang="en-US" dirty="0"/>
              <a:t>system that helps users manage their income and expenses efficiently.</a:t>
            </a:r>
          </a:p>
          <a:p>
            <a:r>
              <a:rPr lang="en-US" dirty="0"/>
              <a:t>To </a:t>
            </a:r>
            <a:r>
              <a:rPr lang="en-US" b="1" dirty="0"/>
              <a:t>analyze</a:t>
            </a:r>
            <a:r>
              <a:rPr lang="en-US" dirty="0"/>
              <a:t> </a:t>
            </a:r>
            <a:r>
              <a:rPr lang="en-US" b="1" dirty="0"/>
              <a:t>spending patterns </a:t>
            </a:r>
            <a:r>
              <a:rPr lang="en-US" dirty="0"/>
              <a:t>and provide insights with budgeting hints and alerts</a:t>
            </a:r>
            <a:endParaRPr lang="en-IN" dirty="0"/>
          </a:p>
          <a:p>
            <a:r>
              <a:rPr lang="en-US" dirty="0"/>
              <a:t>To provide a visual representation of financial data through charts and graphs</a:t>
            </a:r>
            <a:r>
              <a:rPr lang="en-IN" dirty="0"/>
              <a:t>.</a:t>
            </a:r>
          </a:p>
          <a:p>
            <a:r>
              <a:rPr lang="en-US" dirty="0"/>
              <a:t>This project serves as the </a:t>
            </a:r>
            <a:r>
              <a:rPr lang="en-US" b="1" dirty="0"/>
              <a:t>foundation for my career in app development</a:t>
            </a:r>
            <a:r>
              <a:rPr lang="en-US" dirty="0"/>
              <a:t>, as I aim to build a fully functional, deployable, and live-ready application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dirty="0"/>
              <a:t>"</a:t>
            </a:r>
            <a:r>
              <a:rPr lang="en-US" i="1" dirty="0"/>
              <a:t>A budget is more than numbers on a page; it is an embodiment of our values.“ — </a:t>
            </a:r>
            <a:r>
              <a:rPr lang="en-IN" i="1" dirty="0"/>
              <a:t>Barack Obama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7A4C-2621-7385-1126-DAC819C3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8AE3-770B-0F42-12C5-6F5657E2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Software Architecture:</a:t>
            </a:r>
            <a:r>
              <a:rPr lang="en-US" dirty="0"/>
              <a:t> Clean Architecture with MVVM</a:t>
            </a:r>
            <a:endParaRPr lang="en-IN" b="1" dirty="0"/>
          </a:p>
          <a:p>
            <a:pPr lvl="1"/>
            <a:r>
              <a:rPr lang="en-IN" b="1" dirty="0"/>
              <a:t>Frontend:</a:t>
            </a:r>
            <a:r>
              <a:rPr lang="en-IN" dirty="0"/>
              <a:t> Jetpack Compose (Kotlin)</a:t>
            </a:r>
          </a:p>
          <a:p>
            <a:pPr lvl="1"/>
            <a:r>
              <a:rPr lang="en-US" b="1" dirty="0"/>
              <a:t>Backend:</a:t>
            </a:r>
            <a:r>
              <a:rPr lang="en-US" dirty="0"/>
              <a:t> Firebase (Authentication, </a:t>
            </a:r>
            <a:r>
              <a:rPr lang="en-US" dirty="0" err="1"/>
              <a:t>Firestore</a:t>
            </a:r>
            <a:r>
              <a:rPr lang="en-US" dirty="0"/>
              <a:t> for cloud storage)</a:t>
            </a:r>
          </a:p>
          <a:p>
            <a:pPr lvl="1"/>
            <a:r>
              <a:rPr lang="en-IN" b="1" dirty="0"/>
              <a:t>Local Storage:</a:t>
            </a:r>
            <a:r>
              <a:rPr lang="en-IN" dirty="0"/>
              <a:t> Room Database (for offline financial data storage)</a:t>
            </a:r>
          </a:p>
          <a:p>
            <a:pPr lvl="1"/>
            <a:r>
              <a:rPr lang="en-US" b="1" dirty="0"/>
              <a:t>Networking:</a:t>
            </a:r>
            <a:r>
              <a:rPr lang="en-US" dirty="0"/>
              <a:t> Retrofit (for API calls)</a:t>
            </a:r>
          </a:p>
          <a:p>
            <a:pPr lvl="1"/>
            <a:r>
              <a:rPr lang="en-US" b="1" dirty="0"/>
              <a:t>Data Visualization:</a:t>
            </a:r>
            <a:r>
              <a:rPr lang="en-US" dirty="0"/>
              <a:t> </a:t>
            </a:r>
            <a:r>
              <a:rPr lang="en-US" dirty="0" err="1"/>
              <a:t>MPAndroidChart</a:t>
            </a:r>
            <a:r>
              <a:rPr lang="en-US" dirty="0"/>
              <a:t> (for financial charts and graphs)</a:t>
            </a:r>
          </a:p>
          <a:p>
            <a:pPr lvl="1"/>
            <a:r>
              <a:rPr lang="en-US" b="1" dirty="0"/>
              <a:t>Version Control:</a:t>
            </a:r>
            <a:r>
              <a:rPr lang="en-US" dirty="0"/>
              <a:t> Git and GitHub</a:t>
            </a:r>
          </a:p>
          <a:p>
            <a:pPr lvl="1"/>
            <a:r>
              <a:rPr lang="en-IN" b="1" dirty="0"/>
              <a:t>Development Environment:</a:t>
            </a:r>
            <a:r>
              <a:rPr lang="en-IN" dirty="0"/>
              <a:t> Android Studio (IDE)</a:t>
            </a:r>
          </a:p>
          <a:p>
            <a:pPr lvl="1"/>
            <a:r>
              <a:rPr lang="en-US" b="1" dirty="0"/>
              <a:t>Deployment:</a:t>
            </a:r>
            <a:r>
              <a:rPr lang="en-US" dirty="0"/>
              <a:t> Google Play Store (planned for future)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6DA66-F26E-0BC4-C08F-CF892A3B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14551"/>
              </p:ext>
            </p:extLst>
          </p:nvPr>
        </p:nvGraphicFramePr>
        <p:xfrm>
          <a:off x="1872343" y="424542"/>
          <a:ext cx="9632270" cy="563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63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D6C-FBA1-30B0-D9AD-4705E1F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2035-63DE-F290-4D9F-BEC07780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Oswal, S., &amp; Koul, S. (2013). Big data analytic and visualization on mobile devices. In Proc. Nat. Conf. New Horizons IT-NCNHIT (p. 223).</a:t>
            </a:r>
            <a:r>
              <a:rPr lang="en-IN" dirty="0" err="1"/>
              <a:t>Cormen</a:t>
            </a:r>
            <a:r>
              <a:rPr lang="en-IN" dirty="0"/>
              <a:t>, T. H., </a:t>
            </a:r>
            <a:r>
              <a:rPr lang="en-IN" dirty="0" err="1"/>
              <a:t>Leiserson</a:t>
            </a:r>
            <a:r>
              <a:rPr lang="en-IN" dirty="0"/>
              <a:t>, C. E., Rivest, R. L., &amp; Stein, C. (2009). Introduction to Algorithms. MIT Press.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Google Developers, Official Android Documentation, Available: </a:t>
            </a:r>
            <a:r>
              <a:rPr lang="en-IN" dirty="0">
                <a:hlinkClick r:id="rId2"/>
              </a:rPr>
              <a:t>https://developer.android.com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JetBrains, Kotlin Coroutines Guide, Available: </a:t>
            </a:r>
            <a:r>
              <a:rPr lang="en-IN" dirty="0">
                <a:hlinkClick r:id="rId3"/>
              </a:rPr>
              <a:t>https://kotlinlang.org/docs/coroutines overview.html</a:t>
            </a: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Google </a:t>
            </a:r>
            <a:r>
              <a:rPr lang="fr-FR" dirty="0" err="1"/>
              <a:t>Firebase</a:t>
            </a:r>
            <a:r>
              <a:rPr lang="fr-FR" dirty="0"/>
              <a:t>, </a:t>
            </a:r>
            <a:r>
              <a:rPr lang="fr-FR" dirty="0" err="1"/>
              <a:t>Firebase</a:t>
            </a:r>
            <a:r>
              <a:rPr lang="fr-FR" dirty="0"/>
              <a:t> Documentation,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https://firebase.google.com/docs</a:t>
            </a:r>
            <a:r>
              <a:rPr lang="fr-FR" dirty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Material Design, Material Design Guidelines, Available: </a:t>
            </a:r>
            <a:r>
              <a:rPr lang="en-US" dirty="0">
                <a:hlinkClick r:id="rId5"/>
              </a:rPr>
              <a:t>https://material.io/design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Developers, Room Database Guide, Available: https://developer.android.com/training/data storage/room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P. Lackner, Philipp Lackner. [YouTube Channel], YouTube. Available: </a:t>
            </a:r>
            <a:r>
              <a:rPr lang="en-US" dirty="0">
                <a:hlinkClick r:id="rId6"/>
              </a:rPr>
              <a:t>https://www.youtube.com/@PhilippLackner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838-4077-AFF1-93B2-1F53B85C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63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1056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548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PowerPoint Presentation</vt:lpstr>
      <vt:lpstr>Table of Content:</vt:lpstr>
      <vt:lpstr>Problem Statement:</vt:lpstr>
      <vt:lpstr>Project Aim:</vt:lpstr>
      <vt:lpstr>Technical Specifications:</vt:lpstr>
      <vt:lpstr>PowerPoint Presentation</vt:lpstr>
      <vt:lpstr>References: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Shivangi Bakori</dc:creator>
  <cp:lastModifiedBy>Vivek Shah</cp:lastModifiedBy>
  <cp:revision>11</cp:revision>
  <dcterms:created xsi:type="dcterms:W3CDTF">2025-04-02T13:18:57Z</dcterms:created>
  <dcterms:modified xsi:type="dcterms:W3CDTF">2025-04-04T10:17:55Z</dcterms:modified>
</cp:coreProperties>
</file>