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3" r:id="rId3"/>
    <p:sldId id="257" r:id="rId4"/>
    <p:sldId id="259" r:id="rId5"/>
    <p:sldId id="262" r:id="rId6"/>
    <p:sldId id="265" r:id="rId7"/>
    <p:sldId id="258" r:id="rId8"/>
    <p:sldId id="264" r:id="rId9"/>
    <p:sldId id="260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75B-E040-4F68-93F2-EFF6E7AD2507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00A6-1BC2-4162-B433-4804BB25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28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75B-E040-4F68-93F2-EFF6E7AD2507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00A6-1BC2-4162-B433-4804BB25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81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75B-E040-4F68-93F2-EFF6E7AD2507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00A6-1BC2-4162-B433-4804BB25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45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75B-E040-4F68-93F2-EFF6E7AD2507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00A6-1BC2-4162-B433-4804BB25B9A8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3764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75B-E040-4F68-93F2-EFF6E7AD2507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00A6-1BC2-4162-B433-4804BB25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7458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75B-E040-4F68-93F2-EFF6E7AD2507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00A6-1BC2-4162-B433-4804BB25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840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43415" y="582457"/>
            <a:ext cx="11835417" cy="9704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43415" y="1854046"/>
            <a:ext cx="2560320" cy="54864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986463" y="1882371"/>
            <a:ext cx="3092368" cy="3960622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59354" y="2645188"/>
            <a:ext cx="2560320" cy="3200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3867" y="1854046"/>
            <a:ext cx="2560320" cy="54864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83278" y="2645189"/>
            <a:ext cx="2560320" cy="319780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61123" y="1882371"/>
            <a:ext cx="2560320" cy="548640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161123" y="2645189"/>
            <a:ext cx="2560320" cy="3197804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25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75B-E040-4F68-93F2-EFF6E7AD2507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00A6-1BC2-4162-B433-4804BB25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970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75B-E040-4F68-93F2-EFF6E7AD2507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00A6-1BC2-4162-B433-4804BB25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85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75B-E040-4F68-93F2-EFF6E7AD2507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00A6-1BC2-4162-B433-4804BB25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233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75B-E040-4F68-93F2-EFF6E7AD2507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00A6-1BC2-4162-B433-4804BB25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3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75B-E040-4F68-93F2-EFF6E7AD2507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00A6-1BC2-4162-B433-4804BB25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6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75B-E040-4F68-93F2-EFF6E7AD2507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00A6-1BC2-4162-B433-4804BB25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74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75B-E040-4F68-93F2-EFF6E7AD2507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00A6-1BC2-4162-B433-4804BB25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22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75B-E040-4F68-93F2-EFF6E7AD2507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00A6-1BC2-4162-B433-4804BB25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6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6B75B-E040-4F68-93F2-EFF6E7AD2507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D00A6-1BC2-4162-B433-4804BB25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787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996403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59710" y="2850575"/>
            <a:ext cx="3275751" cy="2836048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996403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29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4B6B75B-E040-4F68-93F2-EFF6E7AD2507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D2D00A6-1BC2-4162-B433-4804BB25B9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4273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7C6C-9582-20D0-0A7A-367642EC3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992790"/>
            <a:ext cx="9440034" cy="1828801"/>
          </a:xfrm>
        </p:spPr>
        <p:txBody>
          <a:bodyPr/>
          <a:lstStyle/>
          <a:p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Finance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61BF1-B946-5210-A3D2-5ED926329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3301026"/>
            <a:ext cx="9440034" cy="1049867"/>
          </a:xfrm>
        </p:spPr>
        <p:txBody>
          <a:bodyPr>
            <a:normAutofit fontScale="25000" lnSpcReduction="20000"/>
          </a:bodyPr>
          <a:lstStyle/>
          <a:p>
            <a:r>
              <a:rPr lang="en-GB" sz="640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Computing and Mathematical Sciences</a:t>
            </a:r>
          </a:p>
          <a:p>
            <a:r>
              <a:rPr lang="en-GB" sz="6400">
                <a:latin typeface="Times New Roman" panose="02020603050405020304" pitchFamily="18" charset="0"/>
                <a:cs typeface="Times New Roman" panose="02020603050405020304" pitchFamily="18" charset="0"/>
              </a:rPr>
              <a:t>CO7201 Individual Project     </a:t>
            </a:r>
          </a:p>
          <a:p>
            <a:endParaRPr lang="en-GB" sz="6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6400">
                <a:latin typeface="Times New Roman" panose="02020603050405020304" pitchFamily="18" charset="0"/>
                <a:cs typeface="Times New Roman" panose="02020603050405020304" pitchFamily="18" charset="0"/>
              </a:rPr>
              <a:t>Vivek Prakash Shah</a:t>
            </a:r>
          </a:p>
          <a:p>
            <a:r>
              <a:rPr lang="en-GB" sz="6400">
                <a:latin typeface="Times New Roman" panose="02020603050405020304" pitchFamily="18" charset="0"/>
                <a:cs typeface="Times New Roman" panose="02020603050405020304" pitchFamily="18" charset="0"/>
              </a:rPr>
              <a:t>vps5@student.le.ac.uk</a:t>
            </a:r>
          </a:p>
          <a:p>
            <a:r>
              <a:rPr lang="en-GB" sz="6400">
                <a:latin typeface="Times New Roman" panose="02020603050405020304" pitchFamily="18" charset="0"/>
                <a:cs typeface="Times New Roman" panose="02020603050405020304" pitchFamily="18" charset="0"/>
              </a:rPr>
              <a:t>239062179</a:t>
            </a:r>
          </a:p>
          <a:p>
            <a:endParaRPr lang="en-GB" sz="6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640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 </a:t>
            </a:r>
            <a:r>
              <a:rPr lang="en-IN" sz="6400">
                <a:latin typeface="Times New Roman" panose="02020603050405020304" pitchFamily="18" charset="0"/>
                <a:cs typeface="Times New Roman" panose="02020603050405020304" pitchFamily="18" charset="0"/>
              </a:rPr>
              <a:t>Dr. Babajide Afeni</a:t>
            </a:r>
            <a:endParaRPr lang="en-GB" sz="6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6400">
                <a:latin typeface="Times New Roman" panose="02020603050405020304" pitchFamily="18" charset="0"/>
                <a:cs typeface="Times New Roman" panose="02020603050405020304" pitchFamily="18" charset="0"/>
              </a:rPr>
              <a:t>Principal Marker: </a:t>
            </a:r>
            <a:r>
              <a:rPr lang="en-IN" sz="6400">
                <a:latin typeface="Times New Roman" panose="02020603050405020304" pitchFamily="18" charset="0"/>
                <a:cs typeface="Times New Roman" panose="02020603050405020304" pitchFamily="18" charset="0"/>
              </a:rPr>
              <a:t>Dr. Craig Bower</a:t>
            </a:r>
            <a:endParaRPr lang="en-GB" sz="6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C834F97E-7085-3E37-D362-6B7D4BF017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777" y="746576"/>
            <a:ext cx="3745865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93977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D28D76-7BEB-D0A4-8EC9-5E41D76B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IN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69F65-836A-0BC8-37AC-963B2CED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Recurring Transactions: Users can mark transactions as recurring 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Visualization: Add line charts to display daily trends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Category-Based Budgeting: Set budgets for specific categories with alerts when limits are exceeded.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Refactor to Clean Architecture: Improve code modularity, separation of concerns, and maintainability.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Enhance Testability: Strengthen unit/UI testing with Dagger Hilt and decoupled components.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Modern UI/UX Redesign:Improve UI responsiveness, navigation flow, and animations using Jetpack Compose.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Custom Canvas Visuals:Use Canvas APIs to draw interactive and animated financial charts.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Custom Backend System:Move beyond Firebase to Spring Boot/Ktor for full backend control.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89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B92953-6BCD-8095-CB30-8D350C382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</a:t>
            </a:r>
            <a:endParaRPr lang="en-IN" sz="7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38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84C3F-57B0-0103-4C85-F8AF61D0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0A86-68EA-C55F-1500-9F4E37345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mobile application to manage personal finances simply and effectively.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Helps users track expenses and income, set monthly budgets, and analyze financial behavior.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Kotlin, Jetpack Compose, and Firebase following Clean Architecture principles.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multi-currency transactions with live exchange rate conversion.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Offers data visualization using charts and graphs for better understanding of spending patterns.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Solves common problems in existing apps like high cost, ads, complex UI, lack of offline support, and limited customization.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students and individuals seeking a free, secure, and user-friendly financial management solution.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436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3BDC-1E31-69E9-EAB8-995083EE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78426"/>
            <a:ext cx="10353762" cy="970450"/>
          </a:xfrm>
        </p:spPr>
        <p:txBody>
          <a:bodyPr/>
          <a:lstStyle/>
          <a:p>
            <a:r>
              <a:rPr lang="en-GB"/>
              <a:t>Aim &amp; Objective of the 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75D9-7728-F602-480D-726D70DEB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 an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intuitive expense tracking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system that helps users manage their income and expenses efficiently.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spending patterns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provide insights with budgeting hints and alerts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visual representation of financial data through charts and graphs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serves as the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foundation for my career in app development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as I aim to build a fully functional, deployable, and live-ready application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“A budget is more than numbers on a page; it is an embodiment of our values.” — </a:t>
            </a:r>
            <a:r>
              <a:rPr lang="en-I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Barack Obama</a:t>
            </a:r>
            <a:endParaRPr 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443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E9A4-0FD4-D97F-32A0-62A182F66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D6A20-CBC0-B63D-0516-43C923BB7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3005805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Faced challenges managing finances after moving abroad as a student.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Existing apps were either paid, complex, or cluttered with ads.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Wanted to build a lightweight and ad-free app tailored to personal needs.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to apply knowledge of Kotlin, Jetpack Compose, and Firebase in a real project.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Aiming to strengthen app development skills and enhance career portfolio.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431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3CB9-A715-682B-9265-53AFF15F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C84FF-02F3-0A72-F571-73A9127CD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580049"/>
            <a:ext cx="10353762" cy="4486453"/>
          </a:xfrm>
        </p:spPr>
        <p:txBody>
          <a:bodyPr>
            <a:normAutofit/>
          </a:bodyPr>
          <a:lstStyle/>
          <a:p>
            <a:pPr lvl="1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Clean Architecture with MVVM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Jetpack Compose (Kotlin)</a:t>
            </a:r>
          </a:p>
          <a:p>
            <a:pPr lvl="1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Firebase (Authentication,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 cloud storage)</a:t>
            </a:r>
          </a:p>
          <a:p>
            <a:pPr lvl="1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Local Storage: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Room Database (for offline financial data storage)</a:t>
            </a:r>
          </a:p>
          <a:p>
            <a:pPr lvl="1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Networking: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Retrofit (for API calls)</a:t>
            </a:r>
          </a:p>
          <a:p>
            <a:pPr lvl="1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MPAndroidChart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(for financial charts and graphs)</a:t>
            </a:r>
          </a:p>
          <a:p>
            <a:pPr lvl="1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Git and GitLab</a:t>
            </a:r>
          </a:p>
          <a:p>
            <a:pPr lvl="1"/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Android Studio (IDE)</a:t>
            </a:r>
          </a:p>
          <a:p>
            <a:pPr lvl="1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Google Play Store (planned for future)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3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CAA565E0-B3B3-155A-4C50-25F1BADF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6" y="582457"/>
            <a:ext cx="7865919" cy="970450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Clean Architecture</a:t>
            </a:r>
            <a:endParaRPr lang="en-I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BC516D-A34D-6E8C-A4C5-E6F553262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5090" y="1854046"/>
            <a:ext cx="2560320" cy="54864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 Layer</a:t>
            </a: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29CA35F-8532-3514-7821-E26F436A7442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1475090" y="2726795"/>
            <a:ext cx="2560320" cy="3200400"/>
          </a:xfrm>
        </p:spPr>
        <p:txBody>
          <a:bodyPr>
            <a:normAutofit lnSpcReduction="1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Handles data operations (local DB, APIs, Firebase).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Implements repositories defined in the domain layer.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Uses sources like Room, Retrofit, Firebase,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Can combine multiple sources (cache + remote).</a:t>
            </a:r>
          </a:p>
          <a:p>
            <a:pPr algn="l"/>
            <a:endParaRPr lang="en-IN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4D6F396-AEDD-7F85-A757-462AB734B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84410" y="1854046"/>
            <a:ext cx="2560320" cy="54864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Domain Layer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F0197AC-66DD-DD2F-D31D-BF20177D1ED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84410" y="2726795"/>
            <a:ext cx="2560320" cy="3197804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Contains business logic and core use cases.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Completely independent of any platform or framework.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Defines interfaces for the data layer (Repository pattern).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Reusability.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4E612A08-768B-CCEF-5F16-EB9548A675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6200" y="1854046"/>
            <a:ext cx="2560320" cy="548640"/>
          </a:xfrm>
        </p:spPr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9C66E411-6A5B-BB1E-A6AA-4FE6F27205BB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7696200" y="2703825"/>
            <a:ext cx="2560320" cy="319780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Handles UI logic and user interaction.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Uses ViewModels to expose data to the UI.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domain layer.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does not interact directly with the Data Layer.</a:t>
            </a:r>
          </a:p>
        </p:txBody>
      </p:sp>
    </p:spTree>
    <p:extLst>
      <p:ext uri="{BB962C8B-B14F-4D97-AF65-F5344CB8AC3E}">
        <p14:creationId xmlns:p14="http://schemas.microsoft.com/office/powerpoint/2010/main" val="46449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92CC-F60E-A8B1-D417-CC56C38C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42539"/>
            <a:ext cx="3706889" cy="848524"/>
          </a:xfrm>
        </p:spPr>
        <p:txBody>
          <a:bodyPr/>
          <a:lstStyle/>
          <a:p>
            <a:r>
              <a:rPr lang="en-GB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does MVVM work?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62585-1878-8DFF-466C-231F02A3D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4" y="1754744"/>
            <a:ext cx="4011497" cy="3677684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- 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data layer and business logic. It provides the data to viewmodel.</a:t>
            </a:r>
          </a:p>
          <a:p>
            <a:pPr algn="just"/>
            <a:endParaRPr lang="en-US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2"/>
            </a:pP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(UI) -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Displays data and observes changes from ViewModel.</a:t>
            </a:r>
            <a:r>
              <a:rPr lang="en-GB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key used is unknown.</a:t>
            </a:r>
          </a:p>
          <a:p>
            <a:pPr algn="just"/>
            <a:endParaRPr lang="en-GB" sz="1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r>
              <a:rPr lang="en-GB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ViewModel</a:t>
            </a:r>
            <a:r>
              <a:rPr lang="en-GB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Acts as a bridge between View and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F269837-07CF-ED06-AB1B-FF41C300C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315" y="609600"/>
            <a:ext cx="3759608" cy="51816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C7C306A-FB6C-B202-A120-95E8EE69CC10}"/>
              </a:ext>
            </a:extLst>
          </p:cNvPr>
          <p:cNvGrpSpPr/>
          <p:nvPr/>
        </p:nvGrpSpPr>
        <p:grpSpPr>
          <a:xfrm>
            <a:off x="6182315" y="642539"/>
            <a:ext cx="5421038" cy="5354782"/>
            <a:chOff x="5818909" y="1153391"/>
            <a:chExt cx="4896024" cy="38965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61842D-E696-D76B-2B21-A3C491B1AF3E}"/>
                </a:ext>
              </a:extLst>
            </p:cNvPr>
            <p:cNvSpPr/>
            <p:nvPr/>
          </p:nvSpPr>
          <p:spPr>
            <a:xfrm>
              <a:off x="5818909" y="1153391"/>
              <a:ext cx="4821382" cy="389659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D1B4434-5A2B-4683-0F0E-C2949B839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2908" y="1491063"/>
              <a:ext cx="4772025" cy="3171825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0507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CC34-9CF0-FC33-472C-663EC4F5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0F0F7-1AA5-41AF-A510-B6786EC91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Android mobile application developed using Kotlin and Jetpack Compose for a modern UI experience.</a:t>
            </a:r>
          </a:p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Secured Authentication using Firebase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Expense &amp; Income Management: Add, edit, delete transactions with detailed fields.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Currency Conversion Module: Real-time exchange rate fetching and converted amount display.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Budget Management: Users can set and track monthly spending limits.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Financial Insights: Charts for data visualization using Jetpack Compose.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Offline Support: View and add transactions even without internet access (synced later).</a:t>
            </a:r>
          </a:p>
          <a:p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Focused on helping finances of an individual in easy and effective way</a:t>
            </a:r>
          </a:p>
          <a:p>
            <a:pPr marL="36900" indent="0">
              <a:buNone/>
            </a:pP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39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2CC7-CB4A-4EA4-A3E0-EA1B1FEE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12AE6-6366-2D4A-08C7-EAD49763B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Clean Architecture Complexity: Ensuring proper separation between Domain, Data, and Presentation layers using MVVM.</a:t>
            </a:r>
          </a:p>
          <a:p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Firebase Sync: Managing real-time data sync between local (Room DB) and Firebase without inconsistencies.</a:t>
            </a:r>
          </a:p>
          <a:p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Currency Conversion Logic: Handling accurate conversions and exchange rates across multiple currencies.</a:t>
            </a:r>
          </a:p>
          <a:p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Offline Support: Ensuring smooth operation and data integrity in offline mode, especially for transactions.</a:t>
            </a:r>
          </a:p>
          <a:p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Authentication: Implementing both Google Sign-In and Email/Password login securely with Firebase.</a:t>
            </a:r>
          </a:p>
          <a:p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UI/UX in Compose: Designing responsive and intuitive screens using Jetpack Compose for better user experience.</a:t>
            </a:r>
          </a:p>
          <a:p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Daily API request limit restricted real-time conversions.</a:t>
            </a:r>
          </a:p>
          <a:p>
            <a:r>
              <a:rPr lang="en-GB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External country API faced outages, disrupting profile setup.</a:t>
            </a:r>
          </a:p>
        </p:txBody>
      </p:sp>
    </p:spTree>
    <p:extLst>
      <p:ext uri="{BB962C8B-B14F-4D97-AF65-F5344CB8AC3E}">
        <p14:creationId xmlns:p14="http://schemas.microsoft.com/office/powerpoint/2010/main" val="2401350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2104</TotalTime>
  <Words>891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Calisto MT</vt:lpstr>
      <vt:lpstr>Times New Roman</vt:lpstr>
      <vt:lpstr>Wingdings</vt:lpstr>
      <vt:lpstr>Wingdings 2</vt:lpstr>
      <vt:lpstr>Slate</vt:lpstr>
      <vt:lpstr>Finance Tracker</vt:lpstr>
      <vt:lpstr>Introduction </vt:lpstr>
      <vt:lpstr>Aim &amp; Objective of the project </vt:lpstr>
      <vt:lpstr>Motivation </vt:lpstr>
      <vt:lpstr>Tools and Techniques</vt:lpstr>
      <vt:lpstr>Clean Architecture</vt:lpstr>
      <vt:lpstr>How does MVVM work?</vt:lpstr>
      <vt:lpstr>Implementation</vt:lpstr>
      <vt:lpstr>Challenges</vt:lpstr>
      <vt:lpstr>Future Work</vt:lpstr>
      <vt:lpstr>Project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sarvadnya lad</dc:creator>
  <cp:lastModifiedBy>Vivek Shah</cp:lastModifiedBy>
  <cp:revision>8</cp:revision>
  <dcterms:created xsi:type="dcterms:W3CDTF">2025-05-19T07:06:33Z</dcterms:created>
  <dcterms:modified xsi:type="dcterms:W3CDTF">2025-05-22T23:54:06Z</dcterms:modified>
</cp:coreProperties>
</file>