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2" r:id="rId12"/>
    <p:sldId id="316" r:id="rId13"/>
    <p:sldId id="314" r:id="rId14"/>
    <p:sldId id="315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80808"/>
    <a:srgbClr val="FF33CC"/>
    <a:srgbClr val="636A58"/>
    <a:srgbClr val="505A47"/>
    <a:srgbClr val="D1D8B7"/>
    <a:srgbClr val="A09D79"/>
    <a:srgbClr val="AD5C4D"/>
    <a:srgbClr val="543E35"/>
    <a:srgbClr val="63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5405" autoAdjust="0"/>
  </p:normalViewPr>
  <p:slideViewPr>
    <p:cSldViewPr snapToGrid="0">
      <p:cViewPr>
        <p:scale>
          <a:sx n="33" d="100"/>
          <a:sy n="33" d="100"/>
        </p:scale>
        <p:origin x="1454" y="4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216131"/>
            <a:ext cx="10360152" cy="3017520"/>
          </a:xfrm>
        </p:spPr>
        <p:txBody>
          <a:bodyPr anchor="ctr"/>
          <a:lstStyle/>
          <a:p>
            <a:r>
              <a:rPr lang="en-IN" b="1" dirty="0">
                <a:ln>
                  <a:solidFill>
                    <a:srgbClr val="080808"/>
                  </a:solidFill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b="1" dirty="0">
              <a:ln>
                <a:solidFill>
                  <a:srgbClr val="080808"/>
                </a:solidFill>
              </a:ln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CCF55-182C-4322-654C-3BBCDEB51545}"/>
              </a:ext>
            </a:extLst>
          </p:cNvPr>
          <p:cNvSpPr txBox="1"/>
          <p:nvPr/>
        </p:nvSpPr>
        <p:spPr>
          <a:xfrm>
            <a:off x="1858587" y="3300154"/>
            <a:ext cx="847482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Vivek Ananta Taware</a:t>
            </a:r>
            <a:r>
              <a:rPr lang="en-US" sz="2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S.Y. B. Tech (Computer Engineering) 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SHRIRAM INSTITUTE OF ENGINEERING AND TECHNOLOGY (POLY), PANIV</a:t>
            </a:r>
            <a:endParaRPr lang="en-IN" sz="20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6AA909AF-A98E-4327-F35B-3086F68CE4F3}"/>
              </a:ext>
            </a:extLst>
          </p:cNvPr>
          <p:cNvSpPr txBox="1">
            <a:spLocks/>
          </p:cNvSpPr>
          <p:nvPr/>
        </p:nvSpPr>
        <p:spPr>
          <a:xfrm>
            <a:off x="182879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2361" y="357447"/>
            <a:ext cx="4057857" cy="806335"/>
          </a:xfrm>
        </p:spPr>
        <p:txBody>
          <a:bodyPr/>
          <a:lstStyle/>
          <a:p>
            <a:r>
              <a:rPr lang="en-IN" sz="4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792" y="1394381"/>
            <a:ext cx="10590416" cy="480475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a versatile and powerful programming language that is likely to continue to be a significant part of the programming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world: Ease of use: Java is easy to learn and write code in because it's an object-oriented language.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independence: Java's platform independence allows programs to be deployed across multiple devices and operating systems.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and performance: Java is known for its speed and performance, making it a good choice for high-performance applications.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features: Java's security features make it a good choice for developers of all skill levels.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Teaching language: Java is a good teaching language because it allows students to learn object-oriented programming without the complexity of C++.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Community of developers: Java has a large community of developers. Ability to adapt: Java has the ability to adapt and integrate with new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D18BD9F4-E999-396F-E78D-C8549E1C7B0D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938" y="781395"/>
            <a:ext cx="3886200" cy="947651"/>
          </a:xfrm>
        </p:spPr>
        <p:txBody>
          <a:bodyPr/>
          <a:lstStyle/>
          <a:p>
            <a:r>
              <a:rPr lang="en-IN" sz="4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B3088-0DBC-EECF-15B2-99DB5F5E48E5}"/>
              </a:ext>
            </a:extLst>
          </p:cNvPr>
          <p:cNvSpPr txBox="1"/>
          <p:nvPr/>
        </p:nvSpPr>
        <p:spPr>
          <a:xfrm>
            <a:off x="1066107" y="1997839"/>
            <a:ext cx="7976061" cy="28623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has a huge standard library (The Java API). • From now on, your primary reference shall be: </a:t>
            </a:r>
          </a:p>
          <a:p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http://docs.oracle.com/javase/7/docs/api/ Very useful tutorials: Java Language: </a:t>
            </a:r>
          </a:p>
          <a:p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http://docs.oracle.com/javase/tutorial/java/index.html Other concepts (Network, concurrency, graphics …) </a:t>
            </a:r>
          </a:p>
          <a:p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http://docs.oracle.com/javase/tutorial/ </a:t>
            </a:r>
          </a:p>
          <a:p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➢ Vivek Taware </a:t>
            </a:r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:/vivektaware0505:Github/https://www.linkedin.com/in/vivekta ware085476241?utm_source=</a:t>
            </a:r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share&amp;utmcampaign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sharevia&amp;utmcon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tent=</a:t>
            </a:r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profile&amp;utm_medium</a:t>
            </a:r>
            <a:r>
              <a:rPr lang="en-IN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androidap</a:t>
            </a:r>
            <a:endParaRPr lang="en-IN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AD385FC4-7656-A11C-09A7-790CC122E76D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62" y="1354975"/>
            <a:ext cx="7281949" cy="5503025"/>
          </a:xfrm>
        </p:spPr>
        <p:txBody>
          <a:bodyPr/>
          <a:lstStyle/>
          <a:p>
            <a:r>
              <a:rPr lang="en-US" sz="115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115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15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Placeholder 5">
            <a:extLst>
              <a:ext uri="{FF2B5EF4-FFF2-40B4-BE49-F238E27FC236}">
                <a16:creationId xmlns:a16="http://schemas.microsoft.com/office/drawing/2014/main" id="{744BD43A-57F5-AA73-35E0-081A02E458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58" b="16158"/>
          <a:stretch/>
        </p:blipFill>
        <p:spPr>
          <a:xfrm>
            <a:off x="7408862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E325FB2-CCBA-E7D5-5454-B022AAA7E4E4}"/>
              </a:ext>
            </a:extLst>
          </p:cNvPr>
          <p:cNvSpPr txBox="1">
            <a:spLocks/>
          </p:cNvSpPr>
          <p:nvPr/>
        </p:nvSpPr>
        <p:spPr>
          <a:xfrm>
            <a:off x="3890356" y="6413112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368509"/>
            <a:ext cx="3919668" cy="1679179"/>
          </a:xfrm>
        </p:spPr>
        <p:txBody>
          <a:bodyPr/>
          <a:lstStyle/>
          <a:p>
            <a:r>
              <a:rPr lang="en-US" sz="7200" dirty="0">
                <a:solidFill>
                  <a:srgbClr val="CC0099"/>
                </a:solidFill>
              </a:rPr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16787"/>
              </p:ext>
            </p:extLst>
          </p:nvPr>
        </p:nvGraphicFramePr>
        <p:xfrm>
          <a:off x="6643315" y="1143000"/>
          <a:ext cx="5327011" cy="4614818"/>
        </p:xfrm>
        <a:graphic>
          <a:graphicData uri="http://schemas.openxmlformats.org/drawingml/2006/table">
            <a:tbl>
              <a:tblPr firstRow="1" bandRow="1"/>
              <a:tblGrid>
                <a:gridCol w="532701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SCOPE OF PROJECT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USE OF TECHNOLOGY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ADVANTAGES AND DISADVANTAGES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48D0178-6367-79C2-0337-C3DBD4FBFC39}"/>
              </a:ext>
            </a:extLst>
          </p:cNvPr>
          <p:cNvSpPr txBox="1">
            <a:spLocks/>
          </p:cNvSpPr>
          <p:nvPr/>
        </p:nvSpPr>
        <p:spPr>
          <a:xfrm>
            <a:off x="5170516" y="6398713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6">
            <a:extLst>
              <a:ext uri="{FF2B5EF4-FFF2-40B4-BE49-F238E27FC236}">
                <a16:creationId xmlns:a16="http://schemas.microsoft.com/office/drawing/2014/main" id="{A478BC53-2312-5719-5DBF-29C16A60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134" t="-19474" r="-11717" b="-5650"/>
          <a:stretch/>
        </p:blipFill>
        <p:spPr>
          <a:xfrm>
            <a:off x="0" y="371327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349" y="266005"/>
            <a:ext cx="5519651" cy="931025"/>
          </a:xfrm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7B53E98-3B93-51EF-71AB-F4705DAF69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9517" r="29517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707AF-6BBB-1288-AB73-7DB30DCCBB1E}"/>
              </a:ext>
            </a:extLst>
          </p:cNvPr>
          <p:cNvSpPr txBox="1"/>
          <p:nvPr/>
        </p:nvSpPr>
        <p:spPr>
          <a:xfrm>
            <a:off x="289559" y="1608204"/>
            <a:ext cx="66432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was originally developed by James Gosling at Sun Microsystems. It was released in May 1995 as a core component of Sun's Java platform.</a:t>
            </a:r>
          </a:p>
          <a:p>
            <a:endPara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is a high-level, class-based, object-oriented programming language that is designed to have as few implementation dependencies as possible</a:t>
            </a:r>
          </a:p>
          <a:p>
            <a:endParaRPr lang="en-US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general-purpose programming language intended to let programmers write once, run anywhere (WORA),[16] meaning that compiled Java code can run on all platforms that support Java without the need to recompile.</a:t>
            </a:r>
            <a:endParaRPr lang="en-IN" sz="20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8555B5D2-BBA7-C4BB-6A71-7A09554FA6EF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29" y="261780"/>
            <a:ext cx="5278599" cy="1024128"/>
          </a:xfrm>
        </p:spPr>
        <p:txBody>
          <a:bodyPr anchor="b"/>
          <a:lstStyle/>
          <a:p>
            <a:r>
              <a:rPr lang="en-IN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25591" y="2776450"/>
            <a:ext cx="7024273" cy="2410691"/>
          </a:xfrm>
        </p:spPr>
        <p:txBody>
          <a:bodyPr anchor="ctr"/>
          <a:lstStyle/>
          <a:p>
            <a:r>
              <a:rPr lang="en-I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Platform, Micro Edition (Java ME) – targeting environments with limited resources. </a:t>
            </a:r>
          </a:p>
          <a:p>
            <a:r>
              <a:rPr lang="en-I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Java Platform, Standard Edition (Java SE) – targeting workstation environments.</a:t>
            </a:r>
          </a:p>
          <a:p>
            <a:r>
              <a:rPr lang="en-I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Java Platform, Enterprise Edition (Java EE) – targeting large distributed enterprise or Internet environments</a:t>
            </a: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C153D3F-6B3A-D9F4-A567-B587853D55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745" r="11745"/>
          <a:stretch>
            <a:fillRect/>
          </a:stretch>
        </p:blipFill>
        <p:spPr/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E46FFA14-DFDC-21E9-6202-94287557974A}"/>
              </a:ext>
            </a:extLst>
          </p:cNvPr>
          <p:cNvSpPr txBox="1">
            <a:spLocks/>
          </p:cNvSpPr>
          <p:nvPr/>
        </p:nvSpPr>
        <p:spPr>
          <a:xfrm>
            <a:off x="5303517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276" y="214358"/>
            <a:ext cx="7534656" cy="914400"/>
          </a:xfrm>
        </p:spPr>
        <p:txBody>
          <a:bodyPr/>
          <a:lstStyle/>
          <a:p>
            <a:r>
              <a:rPr lang="en-US" sz="4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E6B03B-6AD7-F7C5-D459-AD1D5F520F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86390" y="1412797"/>
            <a:ext cx="5019219" cy="47329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A652A30-78AA-9C23-90D9-20F8412723CE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287" y="0"/>
            <a:ext cx="9942022" cy="1031609"/>
          </a:xfrm>
        </p:spPr>
        <p:txBody>
          <a:bodyPr anchor="b"/>
          <a:lstStyle/>
          <a:p>
            <a:r>
              <a:rPr lang="en-IN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Technology</a:t>
            </a: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39629" y="1633449"/>
            <a:ext cx="9297446" cy="3724102"/>
          </a:xfrm>
        </p:spPr>
        <p:txBody>
          <a:bodyPr anchor="ctr">
            <a:normAutofit fontScale="62500" lnSpcReduction="20000"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Android Java is a core component of the Android operating system, which powers the majority of smartphones globally.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learning and data science Java is a popular language for these applications.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Web applications Java is a framework for developing web applications, which are a foundation for digital businesses.</a:t>
            </a:r>
          </a:p>
          <a:p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Enterprise applications Java application servers are used to deploy enterprise applications, providing functions like security, transaction management, and scalability. </a:t>
            </a:r>
          </a:p>
          <a:p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Platform independence Java is platform independent because the Java compiler turns code into Java bytecode, which can run on any Java virtual machine (JVM).</a:t>
            </a:r>
          </a:p>
          <a:p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Java Development Kit (JDK) The JDK is a distribution of Java technology that includes a compiler, a virtual machine, and other utilities.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F3453A-EDA7-3812-750E-8747D5FDCC99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850" y="266007"/>
            <a:ext cx="10360152" cy="914400"/>
          </a:xfrm>
        </p:spPr>
        <p:txBody>
          <a:bodyPr/>
          <a:lstStyle/>
          <a:p>
            <a:r>
              <a:rPr lang="en-IN" sz="48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endParaRPr lang="en-US" sz="48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360152" cy="2798895"/>
          </a:xfrm>
        </p:spPr>
        <p:txBody>
          <a:bodyPr anchor="ctr"/>
          <a:lstStyle/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JDK The JDK includes the Java Runtime Environment (JRE), which is required to run Java applications. The JDK also includes development tools like the Java compiler.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RAM A laptop with at least 8 GB of RAM is recommended for running heavy IDEs and virtual machines.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Processor A faster processor, like an Intel Core i5, is recommended for handling large projects and multiple applications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776084E-99A3-FB7D-0ED3-45CF4CF4BE25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48" y="457201"/>
            <a:ext cx="7534656" cy="914400"/>
          </a:xfrm>
        </p:spPr>
        <p:txBody>
          <a:bodyPr/>
          <a:lstStyle/>
          <a:p>
            <a:r>
              <a:rPr lang="en-IN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3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1548" y="2138864"/>
            <a:ext cx="5650992" cy="39044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java is simple language. Java does not support POINTERS.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Java is first language in which programs can be executed using web.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• Write once run anywhere(WORA)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0862572-2B1B-5AE0-3D80-DF506A3301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5413" r="35413"/>
          <a:stretch>
            <a:fillRect/>
          </a:stretch>
        </p:blipFill>
        <p:spPr/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858CBA3-D23B-DF73-0891-A8BC6897A640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565265"/>
            <a:ext cx="10360152" cy="914400"/>
          </a:xfrm>
        </p:spPr>
        <p:txBody>
          <a:bodyPr/>
          <a:lstStyle/>
          <a:p>
            <a:r>
              <a:rPr lang="en-IN" sz="44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66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9393383" cy="2765645"/>
          </a:xfrm>
        </p:spPr>
        <p:txBody>
          <a:bodyPr/>
          <a:lstStyle/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Slow performance.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 support for low level programming. </a:t>
            </a:r>
          </a:p>
          <a:p>
            <a:r>
              <a:rPr 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Poor features in java. No control over Garbage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892AE1C2-EDBD-249B-E873-BD7B52E13F76}"/>
              </a:ext>
            </a:extLst>
          </p:cNvPr>
          <p:cNvSpPr txBox="1">
            <a:spLocks/>
          </p:cNvSpPr>
          <p:nvPr/>
        </p:nvSpPr>
        <p:spPr>
          <a:xfrm>
            <a:off x="3890356" y="6429737"/>
            <a:ext cx="6284422" cy="42826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 USING JAVA</a:t>
            </a:r>
            <a:endParaRPr 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809</Words>
  <Application>Microsoft Office PowerPoint</Application>
  <PresentationFormat>Widescreen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OBJECT-ORIENTED PROGRAMMING USING JAVA</vt:lpstr>
      <vt:lpstr>agenda</vt:lpstr>
      <vt:lpstr>INTRODUCTION</vt:lpstr>
      <vt:lpstr>Scope Of Project</vt:lpstr>
      <vt:lpstr>CONTROL FLOW</vt:lpstr>
      <vt:lpstr>Use of Technology</vt:lpstr>
      <vt:lpstr>Requirement</vt:lpstr>
      <vt:lpstr>Advantages</vt:lpstr>
      <vt:lpstr>Disadvantages</vt:lpstr>
      <vt:lpstr>Conclusion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2023-12-12T20:05:16Z</dcterms:created>
  <dcterms:modified xsi:type="dcterms:W3CDTF">2024-11-30T07:27:43Z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