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58" r:id="rId3"/>
    <p:sldId id="261" r:id="rId4"/>
    <p:sldId id="262" r:id="rId5"/>
    <p:sldId id="263" r:id="rId6"/>
    <p:sldId id="264" r:id="rId7"/>
    <p:sldId id="265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76" autoAdjust="0"/>
  </p:normalViewPr>
  <p:slideViewPr>
    <p:cSldViewPr>
      <p:cViewPr varScale="1">
        <p:scale>
          <a:sx n="72" d="100"/>
          <a:sy n="72" d="100"/>
        </p:scale>
        <p:origin x="-11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6F9B8CD-342D-4579-98EC-A8FD6B7370E1}" type="datetimeFigureOut">
              <a:rPr lang="en-US" smtClean="0"/>
              <a:pPr/>
              <a:t>2/24/2011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2/24/2011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2/24/2011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2/24/2011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6F9B8CD-342D-4579-98EC-A8FD6B7370E1}" type="datetimeFigureOut">
              <a:rPr lang="en-US" smtClean="0"/>
              <a:pPr/>
              <a:t>2/24/2011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2/24/2011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2/24/2011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2/24/2011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2/24/2011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2/24/2011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2/24/2011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2/24/2011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SOLVING SUDOKU WITH MATLAB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ALGORITHM</a:t>
            </a:r>
          </a:p>
          <a:p>
            <a:pPr lvl="1"/>
            <a:r>
              <a:rPr lang="sv-SE" dirty="0" smtClean="0"/>
              <a:t>Preemtive values set pattern </a:t>
            </a:r>
          </a:p>
          <a:p>
            <a:pPr lvl="2"/>
            <a:r>
              <a:rPr lang="en-GB" i="1" dirty="0" smtClean="0"/>
              <a:t>primary tool for solving Sudoku puzzles up to the point where either (1) a solution is found or (2) continuation requires choosing one number for the empty cell</a:t>
            </a:r>
            <a:endParaRPr lang="sv-SE" i="1" dirty="0" smtClean="0"/>
          </a:p>
          <a:p>
            <a:pPr lvl="1"/>
            <a:r>
              <a:rPr lang="sv-SE" dirty="0" smtClean="0"/>
              <a:t>Recursive backtracking</a:t>
            </a:r>
          </a:p>
          <a:p>
            <a:pPr lvl="1"/>
            <a:r>
              <a:rPr lang="sv-SE" dirty="0" smtClean="0"/>
              <a:t>Steps:</a:t>
            </a:r>
          </a:p>
          <a:p>
            <a:pPr lvl="2"/>
            <a:r>
              <a:rPr lang="sv-SE" i="1" dirty="0" smtClean="0"/>
              <a:t>Find all the possible values for the empty cell</a:t>
            </a:r>
          </a:p>
          <a:p>
            <a:pPr lvl="2"/>
            <a:r>
              <a:rPr lang="sv-SE" i="1" dirty="0" smtClean="0"/>
              <a:t>if the cell has only one possible value, fill it</a:t>
            </a:r>
          </a:p>
          <a:p>
            <a:pPr lvl="2"/>
            <a:r>
              <a:rPr lang="sv-SE" i="1" dirty="0" smtClean="0"/>
              <a:t>If  all the cells have more than one possible values we fill in a tentative value for one cell</a:t>
            </a:r>
          </a:p>
          <a:p>
            <a:pPr lvl="2"/>
            <a:r>
              <a:rPr lang="sv-SE" i="1" dirty="0" smtClean="0"/>
              <a:t>Verify the puzzle and backtracks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SOLVING SUDOKU WITH MATLAB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v-SE" dirty="0" smtClean="0"/>
              <a:t>ALGORITHM EXAMPLE</a:t>
            </a:r>
          </a:p>
          <a:p>
            <a:pPr lvl="1"/>
            <a:r>
              <a:rPr lang="sv-SE" dirty="0" smtClean="0"/>
              <a:t>We assume for simplification in this example a simpler 4 by 4 grid with 2 by 2 blocks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SOLVING SUDOKU WITH MATLAB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v-SE" dirty="0" smtClean="0"/>
              <a:t>ALGORITHM EXAMPLE</a:t>
            </a:r>
          </a:p>
          <a:p>
            <a:pPr lvl="2"/>
            <a:endParaRPr lang="sv-SE" dirty="0" smtClean="0"/>
          </a:p>
          <a:p>
            <a:pPr lvl="1">
              <a:buNone/>
            </a:pPr>
            <a:r>
              <a:rPr lang="sv-SE" dirty="0" smtClean="0"/>
              <a:t>		     			    </a:t>
            </a:r>
            <a:endParaRPr lang="sv-S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771800" y="2924944"/>
          <a:ext cx="2952328" cy="24482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8082"/>
                <a:gridCol w="738082"/>
                <a:gridCol w="738082"/>
                <a:gridCol w="738082"/>
              </a:tblGrid>
              <a:tr h="612068"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</a:t>
                      </a:r>
                      <a:endParaRPr lang="en-GB" sz="2000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ctr"/>
                      <a:endParaRPr lang="en-GB" sz="200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2</a:t>
                      </a:r>
                      <a:endParaRPr lang="en-GB" sz="2000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ctr"/>
                      <a:endParaRPr lang="en-GB" sz="200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3</a:t>
                      </a:r>
                      <a:endParaRPr lang="en-GB" sz="2000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4</a:t>
                      </a:r>
                      <a:endParaRPr lang="en-GB" sz="2000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SOLVING SUDOKU WITH MATLAB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v-SE" dirty="0" smtClean="0"/>
              <a:t>ALGORITHM EXAMPLE</a:t>
            </a:r>
          </a:p>
          <a:p>
            <a:pPr lvl="2"/>
            <a:endParaRPr lang="sv-SE" dirty="0" smtClean="0"/>
          </a:p>
          <a:p>
            <a:pPr lvl="1">
              <a:buNone/>
            </a:pPr>
            <a:r>
              <a:rPr lang="sv-SE" dirty="0" smtClean="0"/>
              <a:t>		     </a:t>
            </a:r>
            <a:endParaRPr lang="sv-SE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771800" y="2924944"/>
          <a:ext cx="2952328" cy="24482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8082"/>
                <a:gridCol w="738082"/>
                <a:gridCol w="738082"/>
                <a:gridCol w="738082"/>
              </a:tblGrid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effectLst/>
                        </a:rPr>
                        <a:t>2</a:t>
                      </a:r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24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34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34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24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23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2843808" y="3068960"/>
            <a:ext cx="288032" cy="36004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SOLVING SUDOKU WITH MATLAB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v-SE" dirty="0" smtClean="0"/>
              <a:t>ALGORITHM EXAMPLE</a:t>
            </a:r>
          </a:p>
          <a:p>
            <a:pPr lvl="2"/>
            <a:endParaRPr lang="sv-SE" dirty="0" smtClean="0"/>
          </a:p>
          <a:p>
            <a:pPr lvl="1">
              <a:buNone/>
            </a:pPr>
            <a:r>
              <a:rPr lang="sv-SE" dirty="0" smtClean="0"/>
              <a:t>		     </a:t>
            </a:r>
            <a:endParaRPr lang="sv-SE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771800" y="2924944"/>
          <a:ext cx="2952328" cy="24482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8082"/>
                <a:gridCol w="738082"/>
                <a:gridCol w="738082"/>
                <a:gridCol w="738082"/>
              </a:tblGrid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effectLst/>
                        </a:rPr>
                        <a:t>2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34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34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24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23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3779912" y="3068960"/>
            <a:ext cx="288032" cy="36004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2987824" y="4293096"/>
            <a:ext cx="288032" cy="36004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SOLVING SUDOKU WITH MATLAB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v-SE" dirty="0" smtClean="0"/>
              <a:t>ALGORITHM EXAMPLE</a:t>
            </a:r>
          </a:p>
          <a:p>
            <a:pPr lvl="2"/>
            <a:endParaRPr lang="sv-SE" dirty="0" smtClean="0"/>
          </a:p>
          <a:p>
            <a:pPr lvl="1">
              <a:buNone/>
            </a:pPr>
            <a:r>
              <a:rPr lang="sv-SE" dirty="0" smtClean="0"/>
              <a:t>		     </a:t>
            </a:r>
            <a:endParaRPr lang="sv-SE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771800" y="2924944"/>
          <a:ext cx="2952328" cy="24482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8082"/>
                <a:gridCol w="738082"/>
                <a:gridCol w="738082"/>
                <a:gridCol w="738082"/>
              </a:tblGrid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effectLst/>
                        </a:rPr>
                        <a:t>2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34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24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23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2987824" y="3645024"/>
            <a:ext cx="288032" cy="36004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499992" y="3068960"/>
            <a:ext cx="288032" cy="36004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3779912" y="3645024"/>
            <a:ext cx="288032" cy="36004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4499992" y="4293096"/>
            <a:ext cx="288032" cy="36004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3779912" y="4941168"/>
            <a:ext cx="288032" cy="36004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SOLVING SUDOKU WITH MATLAB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v-SE" dirty="0" smtClean="0"/>
              <a:t>ALGORITHM EXAMPLE</a:t>
            </a:r>
          </a:p>
          <a:p>
            <a:pPr lvl="2"/>
            <a:endParaRPr lang="sv-SE" dirty="0" smtClean="0"/>
          </a:p>
          <a:p>
            <a:pPr lvl="1">
              <a:buNone/>
            </a:pPr>
            <a:r>
              <a:rPr lang="sv-SE" dirty="0" smtClean="0"/>
              <a:t>		     </a:t>
            </a:r>
            <a:endParaRPr lang="sv-SE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771800" y="2924944"/>
          <a:ext cx="2952328" cy="24482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8082"/>
                <a:gridCol w="738082"/>
                <a:gridCol w="738082"/>
                <a:gridCol w="738082"/>
              </a:tblGrid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effectLst/>
                        </a:rPr>
                        <a:t>2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4499992" y="4941168"/>
            <a:ext cx="288032" cy="36004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5220072" y="4293096"/>
            <a:ext cx="288032" cy="36004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5220072" y="4941168"/>
            <a:ext cx="288032" cy="36004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5220072" y="3645024"/>
            <a:ext cx="288032" cy="36004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SOLVING SUDOKU WITH MATLAB</a:t>
            </a:r>
            <a:endParaRPr lang="sv-S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v-SE" dirty="0" smtClean="0"/>
              <a:t>ALGORITHM EXAMPLE</a:t>
            </a:r>
          </a:p>
          <a:p>
            <a:pPr lvl="2"/>
            <a:endParaRPr lang="sv-SE" dirty="0" smtClean="0"/>
          </a:p>
          <a:p>
            <a:pPr lvl="1">
              <a:buNone/>
            </a:pPr>
            <a:r>
              <a:rPr lang="sv-SE" dirty="0" smtClean="0"/>
              <a:t>		     </a:t>
            </a:r>
            <a:endParaRPr lang="sv-SE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771800" y="2924944"/>
          <a:ext cx="2952328" cy="24482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8082"/>
                <a:gridCol w="738082"/>
                <a:gridCol w="738082"/>
                <a:gridCol w="738082"/>
              </a:tblGrid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effectLst/>
                        </a:rPr>
                        <a:t>2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316</TotalTime>
  <Words>233</Words>
  <Application>Microsoft Office PowerPoint</Application>
  <PresentationFormat>On-screen Show (4:3)</PresentationFormat>
  <Paragraphs>121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Oriel</vt:lpstr>
      <vt:lpstr>SOLVING SUDOKU WITH MATLAB</vt:lpstr>
      <vt:lpstr>SOLVING SUDOKU WITH MATLAB</vt:lpstr>
      <vt:lpstr>SOLVING SUDOKU WITH MATLAB</vt:lpstr>
      <vt:lpstr>SOLVING SUDOKU WITH MATLAB</vt:lpstr>
      <vt:lpstr>SOLVING SUDOKU WITH MATLAB</vt:lpstr>
      <vt:lpstr>SOLVING SUDOKU WITH MATLAB</vt:lpstr>
      <vt:lpstr>SOLVING SUDOKU WITH MATLAB</vt:lpstr>
      <vt:lpstr>SOLVING SUDOKU WITH MATLAB</vt:lpstr>
    </vt:vector>
  </TitlesOfParts>
  <Company>MDH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SUDOKU WITH MATLAB</dc:title>
  <dc:creator>eeu09001</dc:creator>
  <cp:lastModifiedBy>Eduard</cp:lastModifiedBy>
  <cp:revision>24</cp:revision>
  <dcterms:created xsi:type="dcterms:W3CDTF">2011-02-22T10:17:57Z</dcterms:created>
  <dcterms:modified xsi:type="dcterms:W3CDTF">2011-02-24T19:39:44Z</dcterms:modified>
</cp:coreProperties>
</file>