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6" autoAdjust="0"/>
  </p:normalViewPr>
  <p:slideViewPr>
    <p:cSldViewPr>
      <p:cViewPr varScale="1">
        <p:scale>
          <a:sx n="72" d="100"/>
          <a:sy n="72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2/24/2011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2/24/2011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2/24/2011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2/24/2011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2/24/2011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SUDOKU BASIC DEFINITIONS</a:t>
            </a:r>
            <a:endParaRPr lang="sv-SE" dirty="0" smtClean="0"/>
          </a:p>
          <a:p>
            <a:r>
              <a:rPr lang="en-GB" dirty="0" smtClean="0"/>
              <a:t>Definition 1 (Sudoku Solution). </a:t>
            </a:r>
            <a:endParaRPr lang="en-GB" dirty="0" smtClean="0"/>
          </a:p>
          <a:p>
            <a:pPr>
              <a:buNone/>
            </a:pPr>
            <a:r>
              <a:rPr lang="en-GB" i="1" dirty="0" smtClean="0"/>
              <a:t>	</a:t>
            </a:r>
            <a:r>
              <a:rPr lang="en-GB" i="1" dirty="0" smtClean="0"/>
              <a:t>The </a:t>
            </a:r>
            <a:r>
              <a:rPr lang="en-GB" i="1" dirty="0" smtClean="0"/>
              <a:t>solution </a:t>
            </a:r>
            <a:r>
              <a:rPr lang="en-GB" i="1" dirty="0" smtClean="0"/>
              <a:t>of a </a:t>
            </a:r>
            <a:r>
              <a:rPr lang="en-GB" i="1" dirty="0" smtClean="0"/>
              <a:t>Sudoku puzzle requires that every row, </a:t>
            </a:r>
            <a:r>
              <a:rPr lang="en-GB" i="1" dirty="0" smtClean="0"/>
              <a:t>column, and </a:t>
            </a:r>
            <a:r>
              <a:rPr lang="en-GB" i="1" dirty="0" smtClean="0"/>
              <a:t>box contain all the numbers in the </a:t>
            </a:r>
            <a:r>
              <a:rPr lang="en-GB" i="1" dirty="0" smtClean="0"/>
              <a:t>set [1</a:t>
            </a:r>
            <a:r>
              <a:rPr lang="en-GB" i="1" dirty="0" smtClean="0"/>
              <a:t>, 2, . . . , 9] and that every cell be occupied by </a:t>
            </a:r>
            <a:r>
              <a:rPr lang="en-GB" i="1" dirty="0" smtClean="0"/>
              <a:t>one and </a:t>
            </a:r>
            <a:r>
              <a:rPr lang="en-GB" i="1" dirty="0" smtClean="0"/>
              <a:t>only one number</a:t>
            </a:r>
            <a:r>
              <a:rPr lang="en-GB" i="1" dirty="0" smtClean="0"/>
              <a:t>.</a:t>
            </a:r>
          </a:p>
          <a:p>
            <a:pPr>
              <a:buNone/>
            </a:pPr>
            <a:endParaRPr lang="en-GB" i="1" dirty="0" smtClean="0"/>
          </a:p>
          <a:p>
            <a:r>
              <a:rPr lang="en-GB" dirty="0" smtClean="0"/>
              <a:t>Definition </a:t>
            </a:r>
            <a:r>
              <a:rPr lang="en-GB" dirty="0" smtClean="0"/>
              <a:t>2 </a:t>
            </a:r>
            <a:r>
              <a:rPr lang="en-GB" dirty="0" smtClean="0"/>
              <a:t>(Sudoku Violation). </a:t>
            </a:r>
            <a:endParaRPr lang="en-GB" dirty="0" smtClean="0"/>
          </a:p>
          <a:p>
            <a:pPr>
              <a:buNone/>
            </a:pPr>
            <a:r>
              <a:rPr lang="en-GB" i="1" dirty="0" smtClean="0"/>
              <a:t> </a:t>
            </a:r>
            <a:r>
              <a:rPr lang="en-GB" i="1" dirty="0" smtClean="0"/>
              <a:t>   A </a:t>
            </a:r>
            <a:r>
              <a:rPr lang="en-GB" i="1" dirty="0" smtClean="0"/>
              <a:t>violation in </a:t>
            </a:r>
            <a:r>
              <a:rPr lang="en-GB" i="1" dirty="0" smtClean="0"/>
              <a:t>Sudoku occurs </a:t>
            </a:r>
            <a:r>
              <a:rPr lang="en-GB" i="1" dirty="0" smtClean="0"/>
              <a:t>when the same number occurs two </a:t>
            </a:r>
            <a:r>
              <a:rPr lang="en-GB" i="1" dirty="0" smtClean="0"/>
              <a:t>or more </a:t>
            </a:r>
            <a:r>
              <a:rPr lang="en-GB" i="1" dirty="0" smtClean="0"/>
              <a:t>times in the same row, column, or box.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ALGORITHM</a:t>
            </a:r>
          </a:p>
          <a:p>
            <a:pPr lvl="1"/>
            <a:r>
              <a:rPr lang="sv-SE" dirty="0" smtClean="0"/>
              <a:t>Preemtive values set pattern </a:t>
            </a:r>
          </a:p>
          <a:p>
            <a:pPr lvl="2"/>
            <a:r>
              <a:rPr lang="en-GB" i="1" dirty="0" smtClean="0"/>
              <a:t>primary </a:t>
            </a:r>
            <a:r>
              <a:rPr lang="en-GB" i="1" dirty="0" smtClean="0"/>
              <a:t>tool for solving Sudoku puzzles up </a:t>
            </a:r>
            <a:r>
              <a:rPr lang="en-GB" i="1" dirty="0" smtClean="0"/>
              <a:t>to the </a:t>
            </a:r>
            <a:r>
              <a:rPr lang="en-GB" i="1" dirty="0" smtClean="0"/>
              <a:t>point where either (1) a solution is found </a:t>
            </a:r>
            <a:r>
              <a:rPr lang="en-GB" i="1" dirty="0" smtClean="0"/>
              <a:t>or (2</a:t>
            </a:r>
            <a:r>
              <a:rPr lang="en-GB" i="1" dirty="0" smtClean="0"/>
              <a:t>) continuation requires </a:t>
            </a:r>
            <a:r>
              <a:rPr lang="en-GB" i="1" dirty="0" smtClean="0"/>
              <a:t>choosing one number for the empty cell</a:t>
            </a:r>
            <a:endParaRPr lang="sv-SE" i="1" dirty="0" smtClean="0"/>
          </a:p>
          <a:p>
            <a:pPr lvl="1"/>
            <a:r>
              <a:rPr lang="sv-SE" dirty="0" smtClean="0"/>
              <a:t>Recursive backtracking</a:t>
            </a:r>
          </a:p>
          <a:p>
            <a:pPr lvl="1"/>
            <a:r>
              <a:rPr lang="sv-SE" dirty="0" smtClean="0"/>
              <a:t>Steps:</a:t>
            </a:r>
          </a:p>
          <a:p>
            <a:pPr lvl="2"/>
            <a:r>
              <a:rPr lang="sv-SE" i="1" dirty="0" smtClean="0"/>
              <a:t>Find all the possible values for the empty cell</a:t>
            </a:r>
          </a:p>
          <a:p>
            <a:pPr lvl="2"/>
            <a:r>
              <a:rPr lang="sv-SE" i="1" dirty="0" smtClean="0"/>
              <a:t>if the cell has only one possible value, fill it</a:t>
            </a:r>
          </a:p>
          <a:p>
            <a:pPr lvl="2"/>
            <a:r>
              <a:rPr lang="sv-SE" i="1" dirty="0" smtClean="0"/>
              <a:t>If  all the cells have more than one possible values we fill in a tentative value for one cell</a:t>
            </a:r>
          </a:p>
          <a:p>
            <a:pPr lvl="2"/>
            <a:r>
              <a:rPr lang="sv-SE" i="1" dirty="0" smtClean="0"/>
              <a:t>Verify the puzzle and backtracks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  <a:endParaRPr lang="sv-SE" dirty="0" smtClean="0"/>
          </a:p>
          <a:p>
            <a:pPr lvl="1"/>
            <a:r>
              <a:rPr lang="sv-SE" dirty="0" smtClean="0"/>
              <a:t>We assume for simplification in this example a simpler 4 by 4 grid with 2 by 2 blocks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</a:p>
          <a:p>
            <a:pPr lvl="2"/>
            <a:endParaRPr lang="sv-SE" dirty="0" smtClean="0"/>
          </a:p>
          <a:p>
            <a:pPr lvl="1">
              <a:buNone/>
            </a:pPr>
            <a:r>
              <a:rPr lang="sv-SE" dirty="0" smtClean="0"/>
              <a:t>		     			    </a:t>
            </a:r>
            <a:endParaRPr lang="sv-S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71800" y="2924944"/>
          <a:ext cx="2952328" cy="244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612068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</a:t>
                      </a:r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3</a:t>
                      </a:r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</a:p>
          <a:p>
            <a:pPr lvl="2"/>
            <a:endParaRPr lang="sv-SE" dirty="0" smtClean="0"/>
          </a:p>
          <a:p>
            <a:pPr lvl="1">
              <a:buNone/>
            </a:pPr>
            <a:r>
              <a:rPr lang="sv-SE" dirty="0" smtClean="0"/>
              <a:t>		     </a:t>
            </a:r>
            <a:endParaRPr lang="sv-S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71800" y="2924944"/>
          <a:ext cx="2952328" cy="244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/>
                        </a:rPr>
                        <a:t>2</a:t>
                      </a:r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2843808" y="3068960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</a:p>
          <a:p>
            <a:pPr lvl="2"/>
            <a:endParaRPr lang="sv-SE" dirty="0" smtClean="0"/>
          </a:p>
          <a:p>
            <a:pPr lvl="1">
              <a:buNone/>
            </a:pPr>
            <a:r>
              <a:rPr lang="sv-SE" dirty="0" smtClean="0"/>
              <a:t>		     </a:t>
            </a:r>
            <a:endParaRPr lang="sv-S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71800" y="2924944"/>
          <a:ext cx="2952328" cy="244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779912" y="3068960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987824" y="4293096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</a:p>
          <a:p>
            <a:pPr lvl="2"/>
            <a:endParaRPr lang="sv-SE" dirty="0" smtClean="0"/>
          </a:p>
          <a:p>
            <a:pPr lvl="1">
              <a:buNone/>
            </a:pPr>
            <a:r>
              <a:rPr lang="sv-SE" dirty="0" smtClean="0"/>
              <a:t>		     </a:t>
            </a:r>
            <a:endParaRPr lang="sv-S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71800" y="2924944"/>
          <a:ext cx="2952328" cy="244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2987824" y="3645024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9992" y="3068960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779912" y="3645024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499992" y="4293096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779912" y="4941168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</a:p>
          <a:p>
            <a:pPr lvl="2"/>
            <a:endParaRPr lang="sv-SE" dirty="0" smtClean="0"/>
          </a:p>
          <a:p>
            <a:pPr lvl="1">
              <a:buNone/>
            </a:pPr>
            <a:r>
              <a:rPr lang="sv-SE" dirty="0" smtClean="0"/>
              <a:t>		     </a:t>
            </a:r>
            <a:endParaRPr lang="sv-S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71800" y="2924944"/>
          <a:ext cx="2952328" cy="244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499992" y="4941168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20072" y="4293096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220072" y="4941168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220072" y="3645024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</a:p>
          <a:p>
            <a:pPr lvl="2"/>
            <a:endParaRPr lang="sv-SE" dirty="0" smtClean="0"/>
          </a:p>
          <a:p>
            <a:pPr lvl="1">
              <a:buNone/>
            </a:pPr>
            <a:r>
              <a:rPr lang="sv-SE" dirty="0" smtClean="0"/>
              <a:t>		     </a:t>
            </a:r>
            <a:endParaRPr lang="sv-S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71800" y="2924944"/>
          <a:ext cx="2952328" cy="244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314</TotalTime>
  <Words>246</Words>
  <Application>Microsoft Office PowerPoint</Application>
  <PresentationFormat>On-screen Show (4:3)</PresentationFormat>
  <Paragraphs>128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SOLVING SUDOKU WITH MATLAB</vt:lpstr>
      <vt:lpstr>SOLVING SUDOKU WITH MATLAB</vt:lpstr>
      <vt:lpstr>SOLVING SUDOKU WITH MATLAB</vt:lpstr>
      <vt:lpstr>SOLVING SUDOKU WITH MATLAB</vt:lpstr>
      <vt:lpstr>SOLVING SUDOKU WITH MATLAB</vt:lpstr>
      <vt:lpstr>SOLVING SUDOKU WITH MATLAB</vt:lpstr>
      <vt:lpstr>SOLVING SUDOKU WITH MATLAB</vt:lpstr>
      <vt:lpstr>SOLVING SUDOKU WITH MATLAB</vt:lpstr>
      <vt:lpstr>SOLVING SUDOKU WITH MATLAB</vt:lpstr>
    </vt:vector>
  </TitlesOfParts>
  <Company>MDH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SUDOKU WITH MATLAB</dc:title>
  <dc:creator>eeu09001</dc:creator>
  <cp:lastModifiedBy>Eduard</cp:lastModifiedBy>
  <cp:revision>23</cp:revision>
  <dcterms:created xsi:type="dcterms:W3CDTF">2011-02-22T10:17:57Z</dcterms:created>
  <dcterms:modified xsi:type="dcterms:W3CDTF">2011-02-24T19:20:08Z</dcterms:modified>
</cp:coreProperties>
</file>