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2/22/2011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2/22/2011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2/22/2011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2/22/2011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2/22/2011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2/22/2011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 smtClean="0"/>
              <a:t>Raluca</a:t>
            </a:r>
            <a:r>
              <a:rPr lang="sv-SE" dirty="0" smtClean="0"/>
              <a:t> </a:t>
            </a:r>
            <a:r>
              <a:rPr lang="sv-SE" dirty="0" err="1" smtClean="0"/>
              <a:t>Marinescu</a:t>
            </a:r>
            <a:r>
              <a:rPr lang="sv-SE" dirty="0" smtClean="0"/>
              <a:t>, </a:t>
            </a:r>
            <a:r>
              <a:rPr lang="sv-SE" dirty="0" smtClean="0"/>
              <a:t>Andrea </a:t>
            </a:r>
            <a:r>
              <a:rPr lang="sv-SE" dirty="0" smtClean="0"/>
              <a:t>Garcia, Ivan Castro, Eduard </a:t>
            </a:r>
            <a:r>
              <a:rPr lang="sv-SE" dirty="0" err="1" smtClean="0"/>
              <a:t>Enoiu</a:t>
            </a:r>
            <a:endParaRPr lang="sv-S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</TotalTime>
  <Words>19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Oriel</vt:lpstr>
      <vt:lpstr>SOLVING SUDOKU WITH MATLAB</vt:lpstr>
      <vt:lpstr>SOLVING SUDOKU WITH MATLAB</vt:lpstr>
    </vt:vector>
  </TitlesOfParts>
  <Company>MDH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SUDOKU WITH MATLAB</dc:title>
  <dc:creator>eeu09001</dc:creator>
  <cp:lastModifiedBy>eeu09001</cp:lastModifiedBy>
  <cp:revision>1</cp:revision>
  <dcterms:created xsi:type="dcterms:W3CDTF">2011-02-22T10:17:57Z</dcterms:created>
  <dcterms:modified xsi:type="dcterms:W3CDTF">2011-02-22T10:21:36Z</dcterms:modified>
</cp:coreProperties>
</file>