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35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78" d="100"/>
          <a:sy n="78" d="100"/>
        </p:scale>
        <p:origin x="130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7DE5B-7DD9-081C-821D-FFA22B4BC2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4076CA-FCE2-E300-0402-335466EAD9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01488B-8B7C-9AD0-0E1D-CE6FBA18E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810E2-967C-47D5-92ED-36F781D23C6F}" type="datetimeFigureOut">
              <a:rPr lang="en-IN" smtClean="0"/>
              <a:t>13-12-2023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B3A8C2-43C4-1F33-D4AE-5CA42A233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9F46EB-8FD7-6797-620A-813F5EA38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41D8E-58A2-4E16-B255-0F791999C6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9967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C16D7-099B-939C-1C75-3A25B7C01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D31004-64AA-1B91-DD57-751E5E5660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33607D-7565-013C-46B7-75CA89D61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810E2-967C-47D5-92ED-36F781D23C6F}" type="datetimeFigureOut">
              <a:rPr lang="en-IN" smtClean="0"/>
              <a:t>13-12-2023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D4F5A3-207C-BDBF-CC71-8BBD9191F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DABF15-1B49-E3AE-29BA-3DE5B8441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41D8E-58A2-4E16-B255-0F791999C6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104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E32D7D-B657-043D-8B11-46597D43DB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8F3AC5-BB8B-80F3-A127-060BA7FAE3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9B92BA-635B-E481-8FD2-F039DC879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810E2-967C-47D5-92ED-36F781D23C6F}" type="datetimeFigureOut">
              <a:rPr lang="en-IN" smtClean="0"/>
              <a:t>13-12-2023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4CFFBB-E215-DBC1-CAC1-4F86B0175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444740-B998-7C0E-125F-38F5C7E67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41D8E-58A2-4E16-B255-0F791999C6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2879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F6D77-5D94-B61A-8A8F-0540DA7CD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1C94AB-8A25-9DAC-6FEA-C91B45F590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9AFCC1-A7E1-6538-A883-EDF837206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810E2-967C-47D5-92ED-36F781D23C6F}" type="datetimeFigureOut">
              <a:rPr lang="en-IN" smtClean="0"/>
              <a:t>13-12-2023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829345-3D4A-32A5-FEE5-0B2FD966F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0A37CC-CF3A-977C-5225-6B9B29E11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41D8E-58A2-4E16-B255-0F791999C6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9139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F3911-39CE-655B-2D3D-407A3E7E7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0BB5D4-8C0E-A9D7-A832-004E386912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145158-6003-F866-CC48-A07E2C251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810E2-967C-47D5-92ED-36F781D23C6F}" type="datetimeFigureOut">
              <a:rPr lang="en-IN" smtClean="0"/>
              <a:t>13-12-2023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B5E1BB-D8F7-7733-4748-B886F248B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02978-A602-5915-951C-4744B2784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41D8E-58A2-4E16-B255-0F791999C6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2584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AE938-3A1B-28FF-7107-16D9BC47C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1F191E-68C7-DD11-CCF9-B419B610BC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4C85B0-68C6-1088-D408-165E35F3B2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23A503-FD1C-D4F4-CF77-19B3AD0F7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810E2-967C-47D5-92ED-36F781D23C6F}" type="datetimeFigureOut">
              <a:rPr lang="en-IN" smtClean="0"/>
              <a:t>13-12-2023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E99D37-96A4-BF7E-0075-0D1F182CA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65742D-F5F5-2A92-92F3-81AF2CC07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41D8E-58A2-4E16-B255-0F791999C6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8469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F4FEC-71B2-F4B6-4FF7-319DEF739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36B4D6-9102-FB36-23FA-B169ADB8CF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A65A85-9CB5-207F-7A2D-400DB038C9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4BDBCC-91D6-F938-525F-6278E4CF59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1BF47E-4A24-CBB5-F26C-839692CFF3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CA267C-F60A-1617-655E-F7C9EE67E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810E2-967C-47D5-92ED-36F781D23C6F}" type="datetimeFigureOut">
              <a:rPr lang="en-IN" smtClean="0"/>
              <a:t>13-12-2023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0C1ADB-D6A5-D8C6-563B-2D4F70A68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526A3A-BFE3-7A2D-F701-CCDBEDABB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41D8E-58A2-4E16-B255-0F791999C6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0807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791EA-893A-5F65-9FBE-17600F092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0F4EA2-5838-619D-CA12-EC53A08AF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810E2-967C-47D5-92ED-36F781D23C6F}" type="datetimeFigureOut">
              <a:rPr lang="en-IN" smtClean="0"/>
              <a:t>13-12-2023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A5C740-507B-09F7-E6C2-276AD4491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ABFD36-52E3-CC43-882E-50E3E2114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41D8E-58A2-4E16-B255-0F791999C6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5550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564824-77A9-7F06-703A-EBC2724A7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810E2-967C-47D5-92ED-36F781D23C6F}" type="datetimeFigureOut">
              <a:rPr lang="en-IN" smtClean="0"/>
              <a:t>13-12-2023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5B6F78-3F91-337C-0A0B-CFDF00154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5C9DA6-39E9-EBFC-C7E6-A6DD84354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41D8E-58A2-4E16-B255-0F791999C6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1326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D2B08-608A-30FC-2910-159EFE6B2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6AB9E3-055D-1607-C8A8-7F4BFD7D7A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5D8F28-F26D-78A7-BC86-2B08172A41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CBB119-31D7-07A8-DFF5-ED78E0A1B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810E2-967C-47D5-92ED-36F781D23C6F}" type="datetimeFigureOut">
              <a:rPr lang="en-IN" smtClean="0"/>
              <a:t>13-12-2023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949C02-017C-0136-5FAC-3A6AB3D8D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3D33BF-4A8C-2D6B-7EEC-321DBD1C7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41D8E-58A2-4E16-B255-0F791999C6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4867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FC7BF-7848-4212-BC20-8982B0F65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A1125D-A8E9-3F14-C1FD-6CBD02DDE3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0F3ED2-38D2-3395-F39D-258F08670D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00742F-B0AC-EE08-ABF7-363C94DD1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810E2-967C-47D5-92ED-36F781D23C6F}" type="datetimeFigureOut">
              <a:rPr lang="en-IN" smtClean="0"/>
              <a:t>13-12-2023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70C7F1-2DAD-6420-5FE1-21F753A7B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E4A948-E183-31D4-5C04-34DB21759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41D8E-58A2-4E16-B255-0F791999C6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3041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89BF0D-1B49-13AD-EF5A-814FE4F66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99322F-9E04-1DC1-ABB6-EFC8934650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FEED6D-F784-27C4-74A1-44C5DA0EC4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1810E2-967C-47D5-92ED-36F781D23C6F}" type="datetimeFigureOut">
              <a:rPr lang="en-IN" smtClean="0"/>
              <a:t>13-12-2023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85E2A9-E4DD-FFFB-85CE-B4E11F6BB7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864161-4B4C-16CF-0A39-47C8D24EEB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341D8E-58A2-4E16-B255-0F791999C6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6965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35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49992-899D-3C61-A401-D426640D78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62D79A-DCD9-F402-B06C-1ECB268235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CEEFE5-1858-7E84-2530-6ACC3DE1A2E6}"/>
              </a:ext>
            </a:extLst>
          </p:cNvPr>
          <p:cNvSpPr txBox="1"/>
          <p:nvPr/>
        </p:nvSpPr>
        <p:spPr>
          <a:xfrm>
            <a:off x="3048000" y="324679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22142b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8291006-94F5-EEAA-5452-ACC07AB1E7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5229" y="2522141"/>
            <a:ext cx="2781541" cy="1813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2750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Vivekananda Reddy G</dc:creator>
  <cp:lastModifiedBy>Vivekananda Reddy G</cp:lastModifiedBy>
  <cp:revision>1</cp:revision>
  <dcterms:created xsi:type="dcterms:W3CDTF">2023-12-13T17:03:37Z</dcterms:created>
  <dcterms:modified xsi:type="dcterms:W3CDTF">2023-12-13T17:04:29Z</dcterms:modified>
</cp:coreProperties>
</file>