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8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6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72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2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72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2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3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4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75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5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76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6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77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77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endParaRPr lang="en-IN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834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35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4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8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1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3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5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ustomXml" Target="../ink/ink2.xml"/><Relationship Id="rId3" Type="http://schemas.openxmlformats.org/officeDocument/2006/relationships/image" Target="../media/image4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5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8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466725" y="229047"/>
            <a:ext cx="9982200" cy="141097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76321" y="5973444"/>
            <a:ext cx="771089" cy="1847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9" name="TextBox 13"/>
          <p:cNvSpPr txBox="1"/>
          <p:nvPr/>
        </p:nvSpPr>
        <p:spPr>
          <a:xfrm>
            <a:off x="1461632" y="3334962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VIVEKANANDA</a:t>
            </a:r>
            <a:r>
              <a:rPr altLang="en-IN" dirty="0" sz="2400" lang="en-US"/>
              <a:t>N</a:t>
            </a:r>
            <a:r>
              <a:rPr dirty="0" sz="2400" lang="en-US"/>
              <a:t>.M</a:t>
            </a:r>
            <a:endParaRPr altLang="en-US" lang="zh-CN"/>
          </a:p>
          <a:p>
            <a:r>
              <a:rPr dirty="0" sz="2400" lang="en-US"/>
              <a:t>REGISTER NO:  2213111036</a:t>
            </a:r>
            <a:r>
              <a:rPr altLang="en-IN" dirty="0" sz="2400" lang="en-US"/>
              <a:t>1</a:t>
            </a:r>
            <a:r>
              <a:rPr altLang="en-IN" dirty="0" sz="2400" lang="en-US"/>
              <a:t>5</a:t>
            </a:r>
            <a:r>
              <a:rPr altLang="en-IN" dirty="0" sz="2400" lang="en-US"/>
              <a:t>9</a:t>
            </a:r>
            <a:endParaRPr altLang="en-US" lang="zh-CN"/>
          </a:p>
          <a:p>
            <a:r>
              <a:rPr dirty="0" sz="2400" lang="en-US"/>
              <a:t>NM ID</a:t>
            </a:r>
            <a:r>
              <a:rPr sz="2400" lang="en-US"/>
              <a:t>:</a:t>
            </a:r>
            <a:r>
              <a:rPr altLang="en-IN" sz="2400" lang="en-US"/>
              <a:t> </a:t>
            </a:r>
            <a:r>
              <a:rPr sz="2400" lang="en-US"/>
              <a:t>5E785B58701A89596F44940AD8858C5E</a:t>
            </a:r>
            <a:endParaRPr dirty="0" sz="2400" lang="en-US"/>
          </a:p>
          <a:p>
            <a:r>
              <a:rPr dirty="0" sz="2400" lang="en-US"/>
              <a:t>DEPARTMENT: B.COM (GENERAL).</a:t>
            </a:r>
          </a:p>
          <a:p>
            <a:r>
              <a:rPr dirty="0" sz="2400" lang="en-US"/>
              <a:t>COLLEGE: GOVERNMENT ARTS COLLEGE NANDANAM.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4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4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5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6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6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7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8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8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9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9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60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60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1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1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2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2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3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3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4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4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5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5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TextBox 2"/>
          <p:cNvSpPr txBox="1"/>
          <p:nvPr/>
        </p:nvSpPr>
        <p:spPr>
          <a:xfrm>
            <a:off x="1666875" y="13716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8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4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8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19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TextBox 22"/>
          <p:cNvSpPr txBox="1"/>
          <p:nvPr/>
        </p:nvSpPr>
        <p:spPr>
          <a:xfrm>
            <a:off x="1217522" y="2123271"/>
            <a:ext cx="8593228" cy="2301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513015"/>
            <a:ext cx="235712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194690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lang="en-IN" spc="20"/>
              <a:t>M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TextBox 8"/>
          <p:cNvSpPr txBox="1"/>
          <p:nvPr/>
        </p:nvSpPr>
        <p:spPr>
          <a:xfrm>
            <a:off x="1219200" y="2362200"/>
            <a:ext cx="6629400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04862"/>
            <a:ext cx="526351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TextBox 10"/>
          <p:cNvSpPr txBox="1"/>
          <p:nvPr/>
        </p:nvSpPr>
        <p:spPr>
          <a:xfrm>
            <a:off x="990600" y="2133600"/>
            <a:ext cx="7924800" cy="331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609218"/>
            <a:ext cx="5014595" cy="1083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79794"/>
            <a:ext cx="77108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TextBox 8"/>
          <p:cNvSpPr txBox="1"/>
          <p:nvPr/>
        </p:nvSpPr>
        <p:spPr>
          <a:xfrm>
            <a:off x="1371600" y="2362200"/>
            <a:ext cx="5324475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</a:p>
          <a:p>
            <a:r>
              <a:rPr dirty="0" sz="3200" lang="en-IN"/>
              <a:t>5.Employers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4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6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vignesh T</cp:lastModifiedBy>
  <dcterms:created xsi:type="dcterms:W3CDTF">2024-03-28T17:07:22Z</dcterms:created>
  <dcterms:modified xsi:type="dcterms:W3CDTF">2024-09-10T03:46:37Z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27a6b6750354446190bd7ddd7c8b8065</vt:lpwstr>
  </property>
</Properties>
</file>