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1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[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h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]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rate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520530" y="1299524"/>
            <a:ext cx="9995070" cy="4003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Data Collection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D</a:t>
            </a:r>
            <a:r>
              <a:rPr sz="2800" lang="en-IN">
                <a:solidFill>
                  <a:srgbClr val="000000"/>
                </a:solidFill>
              </a:rPr>
              <a:t>ownloaded the data from edunet student's dashboard.
2.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Feature Collection:
Highlighted data which is required using the fill option.</a:t>
            </a:r>
            <a:r>
              <a:rPr sz="2800" lang="en-IN">
                <a:solidFill>
                  <a:srgbClr val="000000"/>
                </a:solidFill>
              </a:rPr>
              <a:t>
3.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Data Cleaning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Identified the missing values using conditional formatting.
Removed/Filtered the missing data using filter-filter by colour.
4.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Performance level:
</a:t>
            </a:r>
            <a:r>
              <a:rPr sz="2800" lang="en-IN">
                <a:solidFill>
                  <a:srgbClr val="000000"/>
                </a:solidFill>
              </a:rPr>
              <a:t>Performance Analysis is based on Department type is filtered by gender (Male employees)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2" y="1764212"/>
            <a:ext cx="8799816" cy="38593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44222" y="1533907"/>
            <a:ext cx="6653080" cy="43138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55332" y="4988559"/>
            <a:ext cx="6090144" cy="1869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conclusion for an employee performance analysis should succinctly summarize the key findings, highlight areas of strength, and identify opportuniti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2" y="3146742"/>
            <a:ext cx="7461931" cy="1869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performance analysis indicates that the employee has consistently met or exceeded expectations in several key areas, including [mention specific areas such as project management, customer relations, etc.].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755331" y="1277302"/>
            <a:ext cx="7078525" cy="1869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Overall, the employee's contributions have been valuable, and with focused development, they have the potential to further enhance their performance and impact on the team.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-214338" y="0"/>
            <a:ext cx="13920384" cy="783021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834071" y="1857374"/>
            <a:ext cx="6900084" cy="3647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The organization is experiencing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IN">
                <a:solidFill>
                  <a:srgbClr val="000000"/>
                </a:solidFill>
              </a:rPr>
              <a:t>hallenges in effectively assessing and </a:t>
            </a:r>
            <a:r>
              <a:rPr sz="2800" lang="en-IN">
                <a:solidFill>
                  <a:srgbClr val="000000"/>
                </a:solidFill>
              </a:rPr>
              <a:t>improving employee performance.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Current performance evaluation methods are inconsistent, subjective, and fail to identify key areas where 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IN">
                <a:solidFill>
                  <a:srgbClr val="000000"/>
                </a:solidFill>
              </a:rPr>
              <a:t>ployees require development.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This leads to suboptimal productivity, unaddressed skill gaps, and decreased employee morale.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76274" y="660166"/>
            <a:ext cx="5463552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"/>
          <p:cNvSpPr txBox="1"/>
          <p:nvPr/>
        </p:nvSpPr>
        <p:spPr>
          <a:xfrm rot="14523">
            <a:off x="683194" y="1872791"/>
            <a:ext cx="7305606" cy="3291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IN">
                <a:solidFill>
                  <a:srgbClr val="000000"/>
                </a:solidFill>
              </a:rPr>
              <a:t>aluate Performance: Measure individual and team performance against </a:t>
            </a:r>
            <a:r>
              <a:rPr sz="2800" lang="en-IN">
                <a:solidFill>
                  <a:srgbClr val="000000"/>
                </a:solidFill>
              </a:rPr>
              <a:t>predefined metrics.
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Identify Strengths and Weaknesses: Determine areas where employees excel and where improvement is needed.
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Support Career Development: Provide data-driven insights to support employee growth, training, and development plans.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755698" y="1857374"/>
            <a:ext cx="4298854" cy="1869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BANK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439727" y="1892933"/>
            <a:ext cx="4000000" cy="400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identify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summarising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743715" y="1780074"/>
            <a:ext cx="5983935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</a:t>
            </a:r>
            <a:r>
              <a:rPr sz="2800" lang="en-US">
                <a:solidFill>
                  <a:srgbClr val="000000"/>
                </a:solidFill>
              </a:rPr>
              <a:t>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from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available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considered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910018" y="1857374"/>
            <a:ext cx="8534018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mance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2024-08-31T05:43:34Z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fe0129836cdf439cb2582fff66ded5c4</vt:lpwstr>
  </property>
</Properties>
</file>