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46" r:id="rId2"/>
    <p:sldId id="347" r:id="rId3"/>
    <p:sldId id="348" r:id="rId4"/>
    <p:sldId id="349" r:id="rId5"/>
    <p:sldId id="350" r:id="rId6"/>
    <p:sldId id="351" r:id="rId7"/>
    <p:sldId id="364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60" r:id="rId16"/>
    <p:sldId id="361" r:id="rId17"/>
    <p:sldId id="362" r:id="rId18"/>
    <p:sldId id="3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1CFE3"/>
    <a:srgbClr val="E8E8E8"/>
    <a:srgbClr val="D4FCE1"/>
    <a:srgbClr val="3FF37B"/>
    <a:srgbClr val="5DF590"/>
    <a:srgbClr val="57FB57"/>
    <a:srgbClr val="BBF96F"/>
    <a:srgbClr val="5CE2DF"/>
    <a:srgbClr val="C9A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4660"/>
  </p:normalViewPr>
  <p:slideViewPr>
    <p:cSldViewPr>
      <p:cViewPr varScale="1">
        <p:scale>
          <a:sx n="74" d="100"/>
          <a:sy n="74" d="100"/>
        </p:scale>
        <p:origin x="131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bhu Kumar" userId="74963117abc18628" providerId="LiveId" clId="{709B4367-E469-49B5-9F7C-5BD60FB54E20}"/>
    <pc:docChg chg="undo custSel addSld delSld modSld sldOrd">
      <pc:chgData name="Shambhu Kumar" userId="74963117abc18628" providerId="LiveId" clId="{709B4367-E469-49B5-9F7C-5BD60FB54E20}" dt="2024-11-27T11:41:14.613" v="567" actId="14100"/>
      <pc:docMkLst>
        <pc:docMk/>
      </pc:docMkLst>
      <pc:sldChg chg="addSp modSp mod">
        <pc:chgData name="Shambhu Kumar" userId="74963117abc18628" providerId="LiveId" clId="{709B4367-E469-49B5-9F7C-5BD60FB54E20}" dt="2024-11-26T15:42:35.305" v="5" actId="20577"/>
        <pc:sldMkLst>
          <pc:docMk/>
          <pc:sldMk cId="3832484108" sldId="280"/>
        </pc:sldMkLst>
      </pc:sldChg>
      <pc:sldChg chg="addSp modSp mod">
        <pc:chgData name="Shambhu Kumar" userId="74963117abc18628" providerId="LiveId" clId="{709B4367-E469-49B5-9F7C-5BD60FB54E20}" dt="2024-11-26T15:48:25.070" v="29" actId="20577"/>
        <pc:sldMkLst>
          <pc:docMk/>
          <pc:sldMk cId="1013362040" sldId="281"/>
        </pc:sldMkLst>
      </pc:sldChg>
      <pc:sldChg chg="addSp modSp mod">
        <pc:chgData name="Shambhu Kumar" userId="74963117abc18628" providerId="LiveId" clId="{709B4367-E469-49B5-9F7C-5BD60FB54E20}" dt="2024-11-26T15:48:31.563" v="34" actId="20577"/>
        <pc:sldMkLst>
          <pc:docMk/>
          <pc:sldMk cId="931235251" sldId="282"/>
        </pc:sldMkLst>
      </pc:sldChg>
      <pc:sldChg chg="addSp modSp mod">
        <pc:chgData name="Shambhu Kumar" userId="74963117abc18628" providerId="LiveId" clId="{709B4367-E469-49B5-9F7C-5BD60FB54E20}" dt="2024-11-26T15:48:37.711" v="39"/>
        <pc:sldMkLst>
          <pc:docMk/>
          <pc:sldMk cId="1970971110" sldId="283"/>
        </pc:sldMkLst>
      </pc:sldChg>
      <pc:sldChg chg="addSp modSp mod">
        <pc:chgData name="Shambhu Kumar" userId="74963117abc18628" providerId="LiveId" clId="{709B4367-E469-49B5-9F7C-5BD60FB54E20}" dt="2024-11-26T15:48:10.588" v="19" actId="20577"/>
        <pc:sldMkLst>
          <pc:docMk/>
          <pc:sldMk cId="1736692563" sldId="284"/>
        </pc:sldMkLst>
      </pc:sldChg>
      <pc:sldChg chg="addSp modSp mod">
        <pc:chgData name="Shambhu Kumar" userId="74963117abc18628" providerId="LiveId" clId="{709B4367-E469-49B5-9F7C-5BD60FB54E20}" dt="2024-11-27T11:41:14.613" v="567" actId="14100"/>
        <pc:sldMkLst>
          <pc:docMk/>
          <pc:sldMk cId="3839664945" sldId="285"/>
        </pc:sldMkLst>
      </pc:sldChg>
      <pc:sldChg chg="addSp modSp mod">
        <pc:chgData name="Shambhu Kumar" userId="74963117abc18628" providerId="LiveId" clId="{709B4367-E469-49B5-9F7C-5BD60FB54E20}" dt="2024-11-26T15:49:16.109" v="51" actId="20577"/>
        <pc:sldMkLst>
          <pc:docMk/>
          <pc:sldMk cId="832093511" sldId="286"/>
        </pc:sldMkLst>
      </pc:sldChg>
      <pc:sldChg chg="addSp modSp mod">
        <pc:chgData name="Shambhu Kumar" userId="74963117abc18628" providerId="LiveId" clId="{709B4367-E469-49B5-9F7C-5BD60FB54E20}" dt="2024-11-26T15:49:23.592" v="57" actId="20577"/>
        <pc:sldMkLst>
          <pc:docMk/>
          <pc:sldMk cId="4166159427" sldId="287"/>
        </pc:sldMkLst>
      </pc:sldChg>
      <pc:sldChg chg="addSp modSp mod">
        <pc:chgData name="Shambhu Kumar" userId="74963117abc18628" providerId="LiveId" clId="{709B4367-E469-49B5-9F7C-5BD60FB54E20}" dt="2024-11-26T15:48:17.082" v="24" actId="20577"/>
        <pc:sldMkLst>
          <pc:docMk/>
          <pc:sldMk cId="2875038696" sldId="288"/>
        </pc:sldMkLst>
      </pc:sldChg>
      <pc:sldChg chg="addSp modSp mod">
        <pc:chgData name="Shambhu Kumar" userId="74963117abc18628" providerId="LiveId" clId="{709B4367-E469-49B5-9F7C-5BD60FB54E20}" dt="2024-11-26T15:48:04.078" v="14" actId="20577"/>
        <pc:sldMkLst>
          <pc:docMk/>
          <pc:sldMk cId="3240301476" sldId="289"/>
        </pc:sldMkLst>
      </pc:sldChg>
      <pc:sldChg chg="addSp modSp mod">
        <pc:chgData name="Shambhu Kumar" userId="74963117abc18628" providerId="LiveId" clId="{709B4367-E469-49B5-9F7C-5BD60FB54E20}" dt="2024-11-26T15:49:32.526" v="63" actId="20577"/>
        <pc:sldMkLst>
          <pc:docMk/>
          <pc:sldMk cId="1462126841" sldId="290"/>
        </pc:sldMkLst>
      </pc:sldChg>
      <pc:sldChg chg="addSp modSp mod">
        <pc:chgData name="Shambhu Kumar" userId="74963117abc18628" providerId="LiveId" clId="{709B4367-E469-49B5-9F7C-5BD60FB54E20}" dt="2024-11-26T15:49:47.747" v="69" actId="20577"/>
        <pc:sldMkLst>
          <pc:docMk/>
          <pc:sldMk cId="1252936886" sldId="291"/>
        </pc:sldMkLst>
      </pc:sldChg>
      <pc:sldChg chg="addSp modSp mod">
        <pc:chgData name="Shambhu Kumar" userId="74963117abc18628" providerId="LiveId" clId="{709B4367-E469-49B5-9F7C-5BD60FB54E20}" dt="2024-11-26T15:52:16.141" v="79" actId="20577"/>
        <pc:sldMkLst>
          <pc:docMk/>
          <pc:sldMk cId="3177440632" sldId="292"/>
        </pc:sldMkLst>
      </pc:sldChg>
      <pc:sldChg chg="addSp modSp mod">
        <pc:chgData name="Shambhu Kumar" userId="74963117abc18628" providerId="LiveId" clId="{709B4367-E469-49B5-9F7C-5BD60FB54E20}" dt="2024-11-26T15:53:20.029" v="87"/>
        <pc:sldMkLst>
          <pc:docMk/>
          <pc:sldMk cId="1489661934" sldId="293"/>
        </pc:sldMkLst>
      </pc:sldChg>
      <pc:sldChg chg="addSp modSp mod">
        <pc:chgData name="Shambhu Kumar" userId="74963117abc18628" providerId="LiveId" clId="{709B4367-E469-49B5-9F7C-5BD60FB54E20}" dt="2024-11-26T16:01:56.208" v="93"/>
        <pc:sldMkLst>
          <pc:docMk/>
          <pc:sldMk cId="119285140" sldId="294"/>
        </pc:sldMkLst>
      </pc:sldChg>
      <pc:sldChg chg="addSp modSp mod">
        <pc:chgData name="Shambhu Kumar" userId="74963117abc18628" providerId="LiveId" clId="{709B4367-E469-49B5-9F7C-5BD60FB54E20}" dt="2024-11-26T16:11:17.390" v="145" actId="20577"/>
        <pc:sldMkLst>
          <pc:docMk/>
          <pc:sldMk cId="3582958161" sldId="295"/>
        </pc:sldMkLst>
      </pc:sldChg>
      <pc:sldChg chg="addSp modSp mod">
        <pc:chgData name="Shambhu Kumar" userId="74963117abc18628" providerId="LiveId" clId="{709B4367-E469-49B5-9F7C-5BD60FB54E20}" dt="2024-11-26T16:11:36.985" v="151" actId="20577"/>
        <pc:sldMkLst>
          <pc:docMk/>
          <pc:sldMk cId="2383997015" sldId="296"/>
        </pc:sldMkLst>
      </pc:sldChg>
      <pc:sldChg chg="addSp modSp mod">
        <pc:chgData name="Shambhu Kumar" userId="74963117abc18628" providerId="LiveId" clId="{709B4367-E469-49B5-9F7C-5BD60FB54E20}" dt="2024-11-26T16:11:55.922" v="157" actId="20577"/>
        <pc:sldMkLst>
          <pc:docMk/>
          <pc:sldMk cId="112295307" sldId="297"/>
        </pc:sldMkLst>
      </pc:sldChg>
      <pc:sldChg chg="addSp modSp mod">
        <pc:chgData name="Shambhu Kumar" userId="74963117abc18628" providerId="LiveId" clId="{709B4367-E469-49B5-9F7C-5BD60FB54E20}" dt="2024-11-26T16:13:52.762" v="172"/>
        <pc:sldMkLst>
          <pc:docMk/>
          <pc:sldMk cId="3029266992" sldId="298"/>
        </pc:sldMkLst>
      </pc:sldChg>
      <pc:sldChg chg="addSp delSp modSp mod ord">
        <pc:chgData name="Shambhu Kumar" userId="74963117abc18628" providerId="LiveId" clId="{709B4367-E469-49B5-9F7C-5BD60FB54E20}" dt="2024-11-26T16:31:54.548" v="197"/>
        <pc:sldMkLst>
          <pc:docMk/>
          <pc:sldMk cId="3826872898" sldId="299"/>
        </pc:sldMkLst>
      </pc:sldChg>
      <pc:sldChg chg="addSp modSp mod">
        <pc:chgData name="Shambhu Kumar" userId="74963117abc18628" providerId="LiveId" clId="{709B4367-E469-49B5-9F7C-5BD60FB54E20}" dt="2024-11-26T17:20:13.442" v="528" actId="20577"/>
        <pc:sldMkLst>
          <pc:docMk/>
          <pc:sldMk cId="4117485350" sldId="301"/>
        </pc:sldMkLst>
      </pc:sldChg>
      <pc:sldChg chg="addSp modSp mod">
        <pc:chgData name="Shambhu Kumar" userId="74963117abc18628" providerId="LiveId" clId="{709B4367-E469-49B5-9F7C-5BD60FB54E20}" dt="2024-11-26T16:15:56.193" v="195" actId="20577"/>
        <pc:sldMkLst>
          <pc:docMk/>
          <pc:sldMk cId="3836207760" sldId="304"/>
        </pc:sldMkLst>
      </pc:sldChg>
      <pc:sldChg chg="addSp modSp mod">
        <pc:chgData name="Shambhu Kumar" userId="74963117abc18628" providerId="LiveId" clId="{709B4367-E469-49B5-9F7C-5BD60FB54E20}" dt="2024-11-26T16:32:25.016" v="203" actId="20577"/>
        <pc:sldMkLst>
          <pc:docMk/>
          <pc:sldMk cId="3376636377" sldId="305"/>
        </pc:sldMkLst>
      </pc:sldChg>
      <pc:sldChg chg="addSp modSp mod">
        <pc:chgData name="Shambhu Kumar" userId="74963117abc18628" providerId="LiveId" clId="{709B4367-E469-49B5-9F7C-5BD60FB54E20}" dt="2024-11-26T17:17:41.287" v="416" actId="20577"/>
        <pc:sldMkLst>
          <pc:docMk/>
          <pc:sldMk cId="2204235057" sldId="306"/>
        </pc:sldMkLst>
      </pc:sldChg>
      <pc:sldChg chg="addSp modSp mod">
        <pc:chgData name="Shambhu Kumar" userId="74963117abc18628" providerId="LiveId" clId="{709B4367-E469-49B5-9F7C-5BD60FB54E20}" dt="2024-11-26T16:32:34.181" v="209" actId="20577"/>
        <pc:sldMkLst>
          <pc:docMk/>
          <pc:sldMk cId="2889649690" sldId="307"/>
        </pc:sldMkLst>
      </pc:sldChg>
      <pc:sldChg chg="addSp modSp mod">
        <pc:chgData name="Shambhu Kumar" userId="74963117abc18628" providerId="LiveId" clId="{709B4367-E469-49B5-9F7C-5BD60FB54E20}" dt="2024-11-26T17:16:51.596" v="392"/>
        <pc:sldMkLst>
          <pc:docMk/>
          <pc:sldMk cId="2152851144" sldId="308"/>
        </pc:sldMkLst>
      </pc:sldChg>
      <pc:sldChg chg="addSp modSp mod">
        <pc:chgData name="Shambhu Kumar" userId="74963117abc18628" providerId="LiveId" clId="{709B4367-E469-49B5-9F7C-5BD60FB54E20}" dt="2024-11-26T17:06:02.572" v="291" actId="20577"/>
        <pc:sldMkLst>
          <pc:docMk/>
          <pc:sldMk cId="2880348229" sldId="309"/>
        </pc:sldMkLst>
      </pc:sldChg>
      <pc:sldChg chg="addSp modSp mod">
        <pc:chgData name="Shambhu Kumar" userId="74963117abc18628" providerId="LiveId" clId="{709B4367-E469-49B5-9F7C-5BD60FB54E20}" dt="2024-11-26T17:16:42.571" v="386"/>
        <pc:sldMkLst>
          <pc:docMk/>
          <pc:sldMk cId="1927079181" sldId="310"/>
        </pc:sldMkLst>
      </pc:sldChg>
      <pc:sldChg chg="addSp modSp mod">
        <pc:chgData name="Shambhu Kumar" userId="74963117abc18628" providerId="LiveId" clId="{709B4367-E469-49B5-9F7C-5BD60FB54E20}" dt="2024-11-26T17:19:06.901" v="477"/>
        <pc:sldMkLst>
          <pc:docMk/>
          <pc:sldMk cId="1408209907" sldId="311"/>
        </pc:sldMkLst>
      </pc:sldChg>
      <pc:sldChg chg="addSp modSp mod">
        <pc:chgData name="Shambhu Kumar" userId="74963117abc18628" providerId="LiveId" clId="{709B4367-E469-49B5-9F7C-5BD60FB54E20}" dt="2024-11-26T17:18:20.094" v="435" actId="27636"/>
        <pc:sldMkLst>
          <pc:docMk/>
          <pc:sldMk cId="1660994441" sldId="312"/>
        </pc:sldMkLst>
      </pc:sldChg>
      <pc:sldChg chg="addSp modSp mod">
        <pc:chgData name="Shambhu Kumar" userId="74963117abc18628" providerId="LiveId" clId="{709B4367-E469-49B5-9F7C-5BD60FB54E20}" dt="2024-11-26T17:18:32.785" v="443" actId="20577"/>
        <pc:sldMkLst>
          <pc:docMk/>
          <pc:sldMk cId="674546920" sldId="313"/>
        </pc:sldMkLst>
      </pc:sldChg>
      <pc:sldChg chg="addSp modSp mod">
        <pc:chgData name="Shambhu Kumar" userId="74963117abc18628" providerId="LiveId" clId="{709B4367-E469-49B5-9F7C-5BD60FB54E20}" dt="2024-11-26T17:18:51.745" v="461" actId="20577"/>
        <pc:sldMkLst>
          <pc:docMk/>
          <pc:sldMk cId="4209713976" sldId="314"/>
        </pc:sldMkLst>
      </pc:sldChg>
      <pc:sldChg chg="addSp modSp mod">
        <pc:chgData name="Shambhu Kumar" userId="74963117abc18628" providerId="LiveId" clId="{709B4367-E469-49B5-9F7C-5BD60FB54E20}" dt="2024-11-26T17:18:59.129" v="469"/>
        <pc:sldMkLst>
          <pc:docMk/>
          <pc:sldMk cId="1401482267" sldId="315"/>
        </pc:sldMkLst>
      </pc:sldChg>
      <pc:sldChg chg="addSp modSp mod">
        <pc:chgData name="Shambhu Kumar" userId="74963117abc18628" providerId="LiveId" clId="{709B4367-E469-49B5-9F7C-5BD60FB54E20}" dt="2024-11-26T17:18:43.065" v="451"/>
        <pc:sldMkLst>
          <pc:docMk/>
          <pc:sldMk cId="2534278900" sldId="316"/>
        </pc:sldMkLst>
      </pc:sldChg>
      <pc:sldChg chg="addSp modSp mod">
        <pc:chgData name="Shambhu Kumar" userId="74963117abc18628" providerId="LiveId" clId="{709B4367-E469-49B5-9F7C-5BD60FB54E20}" dt="2024-11-26T17:21:22.352" v="554" actId="27636"/>
        <pc:sldMkLst>
          <pc:docMk/>
          <pc:sldMk cId="659436768" sldId="317"/>
        </pc:sldMkLst>
      </pc:sldChg>
      <pc:sldChg chg="addSp modSp mod">
        <pc:chgData name="Shambhu Kumar" userId="74963117abc18628" providerId="LiveId" clId="{709B4367-E469-49B5-9F7C-5BD60FB54E20}" dt="2024-11-26T17:19:16.003" v="485"/>
        <pc:sldMkLst>
          <pc:docMk/>
          <pc:sldMk cId="3206433114" sldId="318"/>
        </pc:sldMkLst>
      </pc:sldChg>
      <pc:sldChg chg="addSp modSp mod">
        <pc:chgData name="Shambhu Kumar" userId="74963117abc18628" providerId="LiveId" clId="{709B4367-E469-49B5-9F7C-5BD60FB54E20}" dt="2024-11-26T17:19:31.593" v="493" actId="20577"/>
        <pc:sldMkLst>
          <pc:docMk/>
          <pc:sldMk cId="3338107492" sldId="319"/>
        </pc:sldMkLst>
      </pc:sldChg>
      <pc:sldChg chg="addSp modSp mod">
        <pc:chgData name="Shambhu Kumar" userId="74963117abc18628" providerId="LiveId" clId="{709B4367-E469-49B5-9F7C-5BD60FB54E20}" dt="2024-11-26T16:15:18.812" v="189" actId="20577"/>
        <pc:sldMkLst>
          <pc:docMk/>
          <pc:sldMk cId="543287374" sldId="320"/>
        </pc:sldMkLst>
      </pc:sldChg>
      <pc:sldChg chg="addSp modSp mod">
        <pc:chgData name="Shambhu Kumar" userId="74963117abc18628" providerId="LiveId" clId="{709B4367-E469-49B5-9F7C-5BD60FB54E20}" dt="2024-11-26T17:16:59.713" v="398" actId="20577"/>
        <pc:sldMkLst>
          <pc:docMk/>
          <pc:sldMk cId="2412309844" sldId="322"/>
        </pc:sldMkLst>
      </pc:sldChg>
      <pc:sldChg chg="addSp modSp mod">
        <pc:chgData name="Shambhu Kumar" userId="74963117abc18628" providerId="LiveId" clId="{709B4367-E469-49B5-9F7C-5BD60FB54E20}" dt="2024-11-26T17:20:02.711" v="522" actId="20577"/>
        <pc:sldMkLst>
          <pc:docMk/>
          <pc:sldMk cId="439266291" sldId="323"/>
        </pc:sldMkLst>
      </pc:sldChg>
      <pc:sldChg chg="addSp modSp mod">
        <pc:chgData name="Shambhu Kumar" userId="74963117abc18628" providerId="LiveId" clId="{709B4367-E469-49B5-9F7C-5BD60FB54E20}" dt="2024-11-26T15:47:48.177" v="9" actId="20577"/>
        <pc:sldMkLst>
          <pc:docMk/>
          <pc:sldMk cId="2093914745" sldId="324"/>
        </pc:sldMkLst>
      </pc:sldChg>
      <pc:sldChg chg="addSp modSp mod">
        <pc:chgData name="Shambhu Kumar" userId="74963117abc18628" providerId="LiveId" clId="{709B4367-E469-49B5-9F7C-5BD60FB54E20}" dt="2024-11-26T16:12:12.317" v="163"/>
        <pc:sldMkLst>
          <pc:docMk/>
          <pc:sldMk cId="2392762508" sldId="325"/>
        </pc:sldMkLst>
      </pc:sldChg>
      <pc:sldChg chg="addSp modSp mod">
        <pc:chgData name="Shambhu Kumar" userId="74963117abc18628" providerId="LiveId" clId="{709B4367-E469-49B5-9F7C-5BD60FB54E20}" dt="2024-11-26T17:19:41.345" v="501"/>
        <pc:sldMkLst>
          <pc:docMk/>
          <pc:sldMk cId="3127791340" sldId="326"/>
        </pc:sldMkLst>
      </pc:sldChg>
      <pc:sldChg chg="addSp modSp mod">
        <pc:chgData name="Shambhu Kumar" userId="74963117abc18628" providerId="LiveId" clId="{709B4367-E469-49B5-9F7C-5BD60FB54E20}" dt="2024-11-26T17:17:09.561" v="404" actId="20577"/>
        <pc:sldMkLst>
          <pc:docMk/>
          <pc:sldMk cId="2173066823" sldId="327"/>
        </pc:sldMkLst>
      </pc:sldChg>
      <pc:sldChg chg="addSp modSp mod">
        <pc:chgData name="Shambhu Kumar" userId="74963117abc18628" providerId="LiveId" clId="{709B4367-E469-49B5-9F7C-5BD60FB54E20}" dt="2024-11-26T17:17:20.618" v="410" actId="20577"/>
        <pc:sldMkLst>
          <pc:docMk/>
          <pc:sldMk cId="2477768325" sldId="328"/>
        </pc:sldMkLst>
      </pc:sldChg>
      <pc:sldChg chg="addSp modSp mod">
        <pc:chgData name="Shambhu Kumar" userId="74963117abc18628" providerId="LiveId" clId="{709B4367-E469-49B5-9F7C-5BD60FB54E20}" dt="2024-11-26T17:17:51.358" v="422" actId="20577"/>
        <pc:sldMkLst>
          <pc:docMk/>
          <pc:sldMk cId="1055175751" sldId="329"/>
        </pc:sldMkLst>
      </pc:sldChg>
      <pc:sldChg chg="addSp modSp mod ord">
        <pc:chgData name="Shambhu Kumar" userId="74963117abc18628" providerId="LiveId" clId="{709B4367-E469-49B5-9F7C-5BD60FB54E20}" dt="2024-11-26T17:21:01.906" v="540" actId="20577"/>
        <pc:sldMkLst>
          <pc:docMk/>
          <pc:sldMk cId="1267022428" sldId="330"/>
        </pc:sldMkLst>
      </pc:sldChg>
      <pc:sldChg chg="addSp modSp mod">
        <pc:chgData name="Shambhu Kumar" userId="74963117abc18628" providerId="LiveId" clId="{709B4367-E469-49B5-9F7C-5BD60FB54E20}" dt="2024-11-26T16:10:28.964" v="132" actId="20577"/>
        <pc:sldMkLst>
          <pc:docMk/>
          <pc:sldMk cId="3230968509" sldId="331"/>
        </pc:sldMkLst>
      </pc:sldChg>
      <pc:sldChg chg="modSp add mod">
        <pc:chgData name="Shambhu Kumar" userId="74963117abc18628" providerId="LiveId" clId="{709B4367-E469-49B5-9F7C-5BD60FB54E20}" dt="2024-11-26T16:35:38.602" v="272"/>
        <pc:sldMkLst>
          <pc:docMk/>
          <pc:sldMk cId="694711274" sldId="332"/>
        </pc:sldMkLst>
      </pc:sldChg>
      <pc:sldChg chg="add del">
        <pc:chgData name="Shambhu Kumar" userId="74963117abc18628" providerId="LiveId" clId="{709B4367-E469-49B5-9F7C-5BD60FB54E20}" dt="2024-11-26T15:52:02.280" v="73" actId="2696"/>
        <pc:sldMkLst>
          <pc:docMk/>
          <pc:sldMk cId="1040149655" sldId="332"/>
        </pc:sldMkLst>
      </pc:sldChg>
      <pc:sldChg chg="add del">
        <pc:chgData name="Shambhu Kumar" userId="74963117abc18628" providerId="LiveId" clId="{709B4367-E469-49B5-9F7C-5BD60FB54E20}" dt="2024-11-26T15:50:27.129" v="71" actId="2696"/>
        <pc:sldMkLst>
          <pc:docMk/>
          <pc:sldMk cId="2411850968" sldId="332"/>
        </pc:sldMkLst>
      </pc:sldChg>
      <pc:sldChg chg="modSp add mod">
        <pc:chgData name="Shambhu Kumar" userId="74963117abc18628" providerId="LiveId" clId="{709B4367-E469-49B5-9F7C-5BD60FB54E20}" dt="2024-11-26T16:37:53.678" v="285" actId="20577"/>
        <pc:sldMkLst>
          <pc:docMk/>
          <pc:sldMk cId="3066909088" sldId="333"/>
        </pc:sldMkLst>
      </pc:sldChg>
      <pc:sldChg chg="modSp add mod">
        <pc:chgData name="Shambhu Kumar" userId="74963117abc18628" providerId="LiveId" clId="{709B4367-E469-49B5-9F7C-5BD60FB54E20}" dt="2024-11-26T17:07:09.825" v="381" actId="20577"/>
        <pc:sldMkLst>
          <pc:docMk/>
          <pc:sldMk cId="1352668254" sldId="334"/>
        </pc:sldMkLst>
      </pc:sldChg>
      <pc:sldChg chg="modSp add mod">
        <pc:chgData name="Shambhu Kumar" userId="74963117abc18628" providerId="LiveId" clId="{709B4367-E469-49B5-9F7C-5BD60FB54E20}" dt="2024-11-26T17:23:52.965" v="560"/>
        <pc:sldMkLst>
          <pc:docMk/>
          <pc:sldMk cId="4219353338" sldId="335"/>
        </pc:sldMkLst>
      </pc:sldChg>
      <pc:sldChg chg="modSp add mod">
        <pc:chgData name="Shambhu Kumar" userId="74963117abc18628" providerId="LiveId" clId="{709B4367-E469-49B5-9F7C-5BD60FB54E20}" dt="2024-11-26T17:42:48.392" v="562"/>
        <pc:sldMkLst>
          <pc:docMk/>
          <pc:sldMk cId="3714453775" sldId="336"/>
        </pc:sldMkLst>
      </pc:sldChg>
      <pc:sldChg chg="modSp add mod">
        <pc:chgData name="Shambhu Kumar" userId="74963117abc18628" providerId="LiveId" clId="{709B4367-E469-49B5-9F7C-5BD60FB54E20}" dt="2024-11-27T02:24:15.542" v="566"/>
        <pc:sldMkLst>
          <pc:docMk/>
          <pc:sldMk cId="285905419" sldId="337"/>
        </pc:sldMkLst>
      </pc:sldChg>
    </pc:docChg>
  </pc:docChgLst>
  <pc:docChgLst>
    <pc:chgData name="Shambhu Kumar" userId="74963117abc18628" providerId="LiveId" clId="{D0F5C3E4-968E-4289-AD4A-CC5F415A0166}"/>
    <pc:docChg chg="custSel addSld modSld">
      <pc:chgData name="Shambhu Kumar" userId="74963117abc18628" providerId="LiveId" clId="{D0F5C3E4-968E-4289-AD4A-CC5F415A0166}" dt="2024-09-20T05:50:06.100" v="152" actId="20577"/>
      <pc:docMkLst>
        <pc:docMk/>
      </pc:docMkLst>
      <pc:sldChg chg="modSp mod">
        <pc:chgData name="Shambhu Kumar" userId="74963117abc18628" providerId="LiveId" clId="{D0F5C3E4-968E-4289-AD4A-CC5F415A0166}" dt="2024-09-16T06:10:30.861" v="64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D0F5C3E4-968E-4289-AD4A-CC5F415A0166}" dt="2024-09-18T06:11:25.480" v="136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D0F5C3E4-968E-4289-AD4A-CC5F415A0166}" dt="2024-09-20T05:35:20.150" v="144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D0F5C3E4-968E-4289-AD4A-CC5F415A0166}" dt="2024-09-20T05:50:06.100" v="152" actId="20577"/>
        <pc:sldMkLst>
          <pc:docMk/>
          <pc:sldMk cId="2383997015" sldId="296"/>
        </pc:sldMkLst>
      </pc:sldChg>
      <pc:sldChg chg="modSp add mod">
        <pc:chgData name="Shambhu Kumar" userId="74963117abc18628" providerId="LiveId" clId="{D0F5C3E4-968E-4289-AD4A-CC5F415A0166}" dt="2024-09-16T06:14:14.276" v="107" actId="20577"/>
        <pc:sldMkLst>
          <pc:docMk/>
          <pc:sldMk cId="1267022428" sldId="330"/>
        </pc:sldMkLst>
      </pc:sldChg>
    </pc:docChg>
  </pc:docChgLst>
  <pc:docChgLst>
    <pc:chgData name="Shambhu Kumar" userId="74963117abc18628" providerId="LiveId" clId="{F682FF3B-AEB1-4F0B-9FA2-BE7E46D34007}"/>
    <pc:docChg chg="custSel addSld delSld modSld sldOrd">
      <pc:chgData name="Shambhu Kumar" userId="74963117abc18628" providerId="LiveId" clId="{F682FF3B-AEB1-4F0B-9FA2-BE7E46D34007}" dt="2025-02-11T14:14:43.503" v="384" actId="2696"/>
      <pc:docMkLst>
        <pc:docMk/>
      </pc:docMkLst>
      <pc:sldChg chg="modSp mod">
        <pc:chgData name="Shambhu Kumar" userId="74963117abc18628" providerId="LiveId" clId="{F682FF3B-AEB1-4F0B-9FA2-BE7E46D34007}" dt="2025-02-11T14:13:45.883" v="383" actId="20577"/>
        <pc:sldMkLst>
          <pc:docMk/>
          <pc:sldMk cId="3832484108" sldId="28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013362040" sldId="28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931235251" sldId="28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970971110" sldId="283"/>
        </pc:sldMkLst>
      </pc:sldChg>
      <pc:sldChg chg="del">
        <pc:chgData name="Shambhu Kumar" userId="74963117abc18628" providerId="LiveId" clId="{F682FF3B-AEB1-4F0B-9FA2-BE7E46D34007}" dt="2025-02-11T14:05:58.819" v="22" actId="2696"/>
        <pc:sldMkLst>
          <pc:docMk/>
          <pc:sldMk cId="1736692563" sldId="28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839664945" sldId="28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832093511" sldId="28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166159427" sldId="28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875038696" sldId="288"/>
        </pc:sldMkLst>
      </pc:sldChg>
      <pc:sldChg chg="del">
        <pc:chgData name="Shambhu Kumar" userId="74963117abc18628" providerId="LiveId" clId="{F682FF3B-AEB1-4F0B-9FA2-BE7E46D34007}" dt="2025-02-11T14:05:52.589" v="20" actId="2696"/>
        <pc:sldMkLst>
          <pc:docMk/>
          <pc:sldMk cId="3240301476" sldId="28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62126841" sldId="29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52936886" sldId="29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177440632" sldId="29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89661934" sldId="29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9285140" sldId="29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582958161" sldId="29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383997015" sldId="29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2295307" sldId="29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029266992" sldId="298"/>
        </pc:sldMkLst>
      </pc:sldChg>
      <pc:sldChg chg="del">
        <pc:chgData name="Shambhu Kumar" userId="74963117abc18628" providerId="LiveId" clId="{F682FF3B-AEB1-4F0B-9FA2-BE7E46D34007}" dt="2025-02-11T14:05:48.508" v="19" actId="2696"/>
        <pc:sldMkLst>
          <pc:docMk/>
          <pc:sldMk cId="3826872898" sldId="29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117485350" sldId="30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836207760" sldId="30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76636377" sldId="30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204235057" sldId="30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152851144" sldId="30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880348229" sldId="30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08209907" sldId="31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660994441" sldId="31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74546920" sldId="31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209713976" sldId="31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01482267" sldId="31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534278900" sldId="31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59436768" sldId="31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206433114" sldId="31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38107492" sldId="31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543287374" sldId="32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412309844" sldId="32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39266291" sldId="323"/>
        </pc:sldMkLst>
      </pc:sldChg>
      <pc:sldChg chg="del">
        <pc:chgData name="Shambhu Kumar" userId="74963117abc18628" providerId="LiveId" clId="{F682FF3B-AEB1-4F0B-9FA2-BE7E46D34007}" dt="2025-02-11T14:05:55.800" v="21" actId="2696"/>
        <pc:sldMkLst>
          <pc:docMk/>
          <pc:sldMk cId="2093914745" sldId="32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392762508" sldId="32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127791340" sldId="32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173066823" sldId="32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477768325" sldId="32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055175751" sldId="32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67022428" sldId="33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230968509" sldId="33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94711274" sldId="33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066909088" sldId="33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352668254" sldId="334"/>
        </pc:sldMkLst>
      </pc:sldChg>
      <pc:sldChg chg="del">
        <pc:chgData name="Shambhu Kumar" userId="74963117abc18628" providerId="LiveId" clId="{F682FF3B-AEB1-4F0B-9FA2-BE7E46D34007}" dt="2025-02-11T14:06:01.809" v="23" actId="2696"/>
        <pc:sldMkLst>
          <pc:docMk/>
          <pc:sldMk cId="4219353338" sldId="335"/>
        </pc:sldMkLst>
      </pc:sldChg>
      <pc:sldChg chg="del">
        <pc:chgData name="Shambhu Kumar" userId="74963117abc18628" providerId="LiveId" clId="{F682FF3B-AEB1-4F0B-9FA2-BE7E46D34007}" dt="2025-02-11T14:06:07.138" v="24" actId="2696"/>
        <pc:sldMkLst>
          <pc:docMk/>
          <pc:sldMk cId="3714453775" sldId="336"/>
        </pc:sldMkLst>
      </pc:sldChg>
      <pc:sldChg chg="del">
        <pc:chgData name="Shambhu Kumar" userId="74963117abc18628" providerId="LiveId" clId="{F682FF3B-AEB1-4F0B-9FA2-BE7E46D34007}" dt="2025-02-11T14:14:43.503" v="384" actId="2696"/>
        <pc:sldMkLst>
          <pc:docMk/>
          <pc:sldMk cId="285905419" sldId="33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24576996" sldId="338"/>
        </pc:sldMkLst>
      </pc:sldChg>
      <pc:sldChg chg="delSp modSp add mod ord">
        <pc:chgData name="Shambhu Kumar" userId="74963117abc18628" providerId="LiveId" clId="{F682FF3B-AEB1-4F0B-9FA2-BE7E46D34007}" dt="2025-02-11T14:09:12.141" v="229"/>
        <pc:sldMkLst>
          <pc:docMk/>
          <pc:sldMk cId="2376611383" sldId="33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709746853" sldId="339"/>
        </pc:sldMkLst>
      </pc:sldChg>
      <pc:sldChg chg="delSp modSp add mod ord">
        <pc:chgData name="Shambhu Kumar" userId="74963117abc18628" providerId="LiveId" clId="{F682FF3B-AEB1-4F0B-9FA2-BE7E46D34007}" dt="2025-02-11T14:11:04.746" v="278"/>
        <pc:sldMkLst>
          <pc:docMk/>
          <pc:sldMk cId="3782716333" sldId="33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555222727" sldId="34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040321746" sldId="34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31726698" sldId="34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26116532" sldId="34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52548" sldId="34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205458396" sldId="34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5905083" sldId="34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749222993" sldId="347"/>
        </pc:sldMkLst>
      </pc:sldChg>
    </pc:docChg>
  </pc:docChgLst>
  <pc:docChgLst>
    <pc:chgData name="Shambhu Kumar" userId="74963117abc18628" providerId="LiveId" clId="{687AF2C8-EFD0-422F-A192-E14BA2944DCB}"/>
    <pc:docChg chg="undo custSel addSld delSld modSld sldOrd">
      <pc:chgData name="Shambhu Kumar" userId="74963117abc18628" providerId="LiveId" clId="{687AF2C8-EFD0-422F-A192-E14BA2944DCB}" dt="2025-02-11T01:55:41.368" v="735" actId="1076"/>
      <pc:docMkLst>
        <pc:docMk/>
      </pc:docMkLst>
      <pc:sldChg chg="addSp modSp mod">
        <pc:chgData name="Shambhu Kumar" userId="74963117abc18628" providerId="LiveId" clId="{687AF2C8-EFD0-422F-A192-E14BA2944DCB}" dt="2025-02-10T14:55:32.622" v="733" actId="207"/>
        <pc:sldMkLst>
          <pc:docMk/>
          <pc:sldMk cId="3832484108" sldId="280"/>
        </pc:sldMkLst>
      </pc:sldChg>
      <pc:sldChg chg="addSp modSp mod">
        <pc:chgData name="Shambhu Kumar" userId="74963117abc18628" providerId="LiveId" clId="{687AF2C8-EFD0-422F-A192-E14BA2944DCB}" dt="2025-02-10T02:01:47.261" v="684" actId="1076"/>
        <pc:sldMkLst>
          <pc:docMk/>
          <pc:sldMk cId="3839664945" sldId="285"/>
        </pc:sldMkLst>
      </pc:sldChg>
      <pc:sldChg chg="addSp modSp mod">
        <pc:chgData name="Shambhu Kumar" userId="74963117abc18628" providerId="LiveId" clId="{687AF2C8-EFD0-422F-A192-E14BA2944DCB}" dt="2025-02-10T02:02:09.052" v="687" actId="1036"/>
        <pc:sldMkLst>
          <pc:docMk/>
          <pc:sldMk cId="4166159427" sldId="287"/>
        </pc:sldMkLst>
      </pc:sldChg>
      <pc:sldChg chg="modSp mod">
        <pc:chgData name="Shambhu Kumar" userId="74963117abc18628" providerId="LiveId" clId="{687AF2C8-EFD0-422F-A192-E14BA2944DCB}" dt="2025-02-04T06:49:55.913" v="303" actId="20577"/>
        <pc:sldMkLst>
          <pc:docMk/>
          <pc:sldMk cId="1462126841" sldId="290"/>
        </pc:sldMkLst>
      </pc:sldChg>
      <pc:sldChg chg="addSp modSp mod">
        <pc:chgData name="Shambhu Kumar" userId="74963117abc18628" providerId="LiveId" clId="{687AF2C8-EFD0-422F-A192-E14BA2944DCB}" dt="2025-02-10T02:02:38.013" v="689"/>
        <pc:sldMkLst>
          <pc:docMk/>
          <pc:sldMk cId="1252936886" sldId="291"/>
        </pc:sldMkLst>
      </pc:sldChg>
      <pc:sldChg chg="addSp modSp">
        <pc:chgData name="Shambhu Kumar" userId="74963117abc18628" providerId="LiveId" clId="{687AF2C8-EFD0-422F-A192-E14BA2944DCB}" dt="2025-02-10T02:02:50.614" v="690"/>
        <pc:sldMkLst>
          <pc:docMk/>
          <pc:sldMk cId="3177440632" sldId="292"/>
        </pc:sldMkLst>
      </pc:sldChg>
      <pc:sldChg chg="addSp modSp">
        <pc:chgData name="Shambhu Kumar" userId="74963117abc18628" providerId="LiveId" clId="{687AF2C8-EFD0-422F-A192-E14BA2944DCB}" dt="2025-02-10T02:06:18.384" v="702"/>
        <pc:sldMkLst>
          <pc:docMk/>
          <pc:sldMk cId="1489661934" sldId="293"/>
        </pc:sldMkLst>
      </pc:sldChg>
      <pc:sldChg chg="addSp modSp">
        <pc:chgData name="Shambhu Kumar" userId="74963117abc18628" providerId="LiveId" clId="{687AF2C8-EFD0-422F-A192-E14BA2944DCB}" dt="2025-02-10T02:06:23.106" v="703"/>
        <pc:sldMkLst>
          <pc:docMk/>
          <pc:sldMk cId="119285140" sldId="294"/>
        </pc:sldMkLst>
      </pc:sldChg>
      <pc:sldChg chg="addSp modSp">
        <pc:chgData name="Shambhu Kumar" userId="74963117abc18628" providerId="LiveId" clId="{687AF2C8-EFD0-422F-A192-E14BA2944DCB}" dt="2025-02-10T02:06:34.368" v="704"/>
        <pc:sldMkLst>
          <pc:docMk/>
          <pc:sldMk cId="3582958161" sldId="295"/>
        </pc:sldMkLst>
      </pc:sldChg>
      <pc:sldChg chg="addSp modSp">
        <pc:chgData name="Shambhu Kumar" userId="74963117abc18628" providerId="LiveId" clId="{687AF2C8-EFD0-422F-A192-E14BA2944DCB}" dt="2025-02-10T02:06:40.164" v="705"/>
        <pc:sldMkLst>
          <pc:docMk/>
          <pc:sldMk cId="2383997015" sldId="296"/>
        </pc:sldMkLst>
      </pc:sldChg>
      <pc:sldChg chg="addSp modSp">
        <pc:chgData name="Shambhu Kumar" userId="74963117abc18628" providerId="LiveId" clId="{687AF2C8-EFD0-422F-A192-E14BA2944DCB}" dt="2025-02-10T02:06:55.650" v="706"/>
        <pc:sldMkLst>
          <pc:docMk/>
          <pc:sldMk cId="112295307" sldId="297"/>
        </pc:sldMkLst>
      </pc:sldChg>
      <pc:sldChg chg="addSp modSp mod ord">
        <pc:chgData name="Shambhu Kumar" userId="74963117abc18628" providerId="LiveId" clId="{687AF2C8-EFD0-422F-A192-E14BA2944DCB}" dt="2025-02-10T02:05:50.844" v="700" actId="1076"/>
        <pc:sldMkLst>
          <pc:docMk/>
          <pc:sldMk cId="3029266992" sldId="298"/>
        </pc:sldMkLst>
      </pc:sldChg>
      <pc:sldChg chg="ord">
        <pc:chgData name="Shambhu Kumar" userId="74963117abc18628" providerId="LiveId" clId="{687AF2C8-EFD0-422F-A192-E14BA2944DCB}" dt="2025-02-09T12:59:17.925" v="405"/>
        <pc:sldMkLst>
          <pc:docMk/>
          <pc:sldMk cId="3376636377" sldId="305"/>
        </pc:sldMkLst>
      </pc:sldChg>
      <pc:sldChg chg="del">
        <pc:chgData name="Shambhu Kumar" userId="74963117abc18628" providerId="LiveId" clId="{687AF2C8-EFD0-422F-A192-E14BA2944DCB}" dt="2025-02-10T02:08:26.172" v="718" actId="2696"/>
        <pc:sldMkLst>
          <pc:docMk/>
          <pc:sldMk cId="2889649690" sldId="307"/>
        </pc:sldMkLst>
      </pc:sldChg>
      <pc:sldChg chg="addSp modSp ord">
        <pc:chgData name="Shambhu Kumar" userId="74963117abc18628" providerId="LiveId" clId="{687AF2C8-EFD0-422F-A192-E14BA2944DCB}" dt="2025-02-10T02:05:14.502" v="697"/>
        <pc:sldMkLst>
          <pc:docMk/>
          <pc:sldMk cId="2152851144" sldId="308"/>
        </pc:sldMkLst>
      </pc:sldChg>
      <pc:sldChg chg="addSp modSp mod ord">
        <pc:chgData name="Shambhu Kumar" userId="74963117abc18628" providerId="LiveId" clId="{687AF2C8-EFD0-422F-A192-E14BA2944DCB}" dt="2025-02-10T02:03:56.552" v="692"/>
        <pc:sldMkLst>
          <pc:docMk/>
          <pc:sldMk cId="2880348229" sldId="309"/>
        </pc:sldMkLst>
      </pc:sldChg>
      <pc:sldChg chg="del ord">
        <pc:chgData name="Shambhu Kumar" userId="74963117abc18628" providerId="LiveId" clId="{687AF2C8-EFD0-422F-A192-E14BA2944DCB}" dt="2025-02-09T13:07:10.006" v="531" actId="2696"/>
        <pc:sldMkLst>
          <pc:docMk/>
          <pc:sldMk cId="1927079181" sldId="310"/>
        </pc:sldMkLst>
      </pc:sldChg>
      <pc:sldChg chg="addSp modSp">
        <pc:chgData name="Shambhu Kumar" userId="74963117abc18628" providerId="LiveId" clId="{687AF2C8-EFD0-422F-A192-E14BA2944DCB}" dt="2025-02-10T14:34:31.390" v="719"/>
        <pc:sldMkLst>
          <pc:docMk/>
          <pc:sldMk cId="2534278900" sldId="316"/>
        </pc:sldMkLst>
      </pc:sldChg>
      <pc:sldChg chg="addSp modSp">
        <pc:chgData name="Shambhu Kumar" userId="74963117abc18628" providerId="LiveId" clId="{687AF2C8-EFD0-422F-A192-E14BA2944DCB}" dt="2025-02-10T02:07:34.725" v="717"/>
        <pc:sldMkLst>
          <pc:docMk/>
          <pc:sldMk cId="543287374" sldId="320"/>
        </pc:sldMkLst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412309844" sldId="322"/>
        </pc:sldMkLst>
      </pc:sldChg>
      <pc:sldChg chg="addSp modSp">
        <pc:chgData name="Shambhu Kumar" userId="74963117abc18628" providerId="LiveId" clId="{687AF2C8-EFD0-422F-A192-E14BA2944DCB}" dt="2025-02-10T02:07:00.707" v="707"/>
        <pc:sldMkLst>
          <pc:docMk/>
          <pc:sldMk cId="2392762508" sldId="325"/>
        </pc:sldMkLst>
      </pc:sldChg>
      <pc:sldChg chg="modSp mod">
        <pc:chgData name="Shambhu Kumar" userId="74963117abc18628" providerId="LiveId" clId="{687AF2C8-EFD0-422F-A192-E14BA2944DCB}" dt="2025-02-10T14:36:22.237" v="729" actId="20577"/>
        <pc:sldMkLst>
          <pc:docMk/>
          <pc:sldMk cId="3127791340" sldId="326"/>
        </pc:sldMkLst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173066823" sldId="327"/>
        </pc:sldMkLst>
      </pc:sldChg>
      <pc:sldChg chg="addSp modSp ord">
        <pc:chgData name="Shambhu Kumar" userId="74963117abc18628" providerId="LiveId" clId="{687AF2C8-EFD0-422F-A192-E14BA2944DCB}" dt="2025-02-10T02:06:13.182" v="701"/>
        <pc:sldMkLst>
          <pc:docMk/>
          <pc:sldMk cId="2477768325" sldId="328"/>
        </pc:sldMkLst>
      </pc:sldChg>
      <pc:sldChg chg="modSp mod ord">
        <pc:chgData name="Shambhu Kumar" userId="74963117abc18628" providerId="LiveId" clId="{687AF2C8-EFD0-422F-A192-E14BA2944DCB}" dt="2025-02-09T12:57:48.820" v="401"/>
        <pc:sldMkLst>
          <pc:docMk/>
          <pc:sldMk cId="3230968509" sldId="331"/>
        </pc:sldMkLst>
      </pc:sldChg>
      <pc:sldChg chg="addSp modSp ord">
        <pc:chgData name="Shambhu Kumar" userId="74963117abc18628" providerId="LiveId" clId="{687AF2C8-EFD0-422F-A192-E14BA2944DCB}" dt="2025-02-10T02:05:00.554" v="696"/>
        <pc:sldMkLst>
          <pc:docMk/>
          <pc:sldMk cId="1352668254" sldId="334"/>
        </pc:sldMkLst>
      </pc:sldChg>
      <pc:sldChg chg="addSp modSp">
        <pc:chgData name="Shambhu Kumar" userId="74963117abc18628" providerId="LiveId" clId="{687AF2C8-EFD0-422F-A192-E14BA2944DCB}" dt="2025-02-10T14:37:39.921" v="730"/>
        <pc:sldMkLst>
          <pc:docMk/>
          <pc:sldMk cId="285905419" sldId="337"/>
        </pc:sldMkLst>
      </pc:sldChg>
      <pc:sldChg chg="addSp modSp add ord">
        <pc:chgData name="Shambhu Kumar" userId="74963117abc18628" providerId="LiveId" clId="{687AF2C8-EFD0-422F-A192-E14BA2944DCB}" dt="2025-02-10T02:03:10.819" v="691"/>
        <pc:sldMkLst>
          <pc:docMk/>
          <pc:sldMk cId="1424576996" sldId="338"/>
        </pc:sldMkLst>
      </pc:sldChg>
      <pc:sldChg chg="modSp add mod">
        <pc:chgData name="Shambhu Kumar" userId="74963117abc18628" providerId="LiveId" clId="{687AF2C8-EFD0-422F-A192-E14BA2944DCB}" dt="2025-01-30T01:23:30.244" v="235" actId="20577"/>
        <pc:sldMkLst>
          <pc:docMk/>
          <pc:sldMk cId="1709746853" sldId="339"/>
        </pc:sldMkLst>
      </pc:sldChg>
      <pc:sldChg chg="addSp modSp add">
        <pc:chgData name="Shambhu Kumar" userId="74963117abc18628" providerId="LiveId" clId="{687AF2C8-EFD0-422F-A192-E14BA2944DCB}" dt="2025-02-10T02:02:24.692" v="688"/>
        <pc:sldMkLst>
          <pc:docMk/>
          <pc:sldMk cId="555222727" sldId="340"/>
        </pc:sldMkLst>
      </pc:sldChg>
      <pc:sldChg chg="modSp add mod">
        <pc:chgData name="Shambhu Kumar" userId="74963117abc18628" providerId="LiveId" clId="{687AF2C8-EFD0-422F-A192-E14BA2944DCB}" dt="2025-02-05T02:49:04.627" v="323" actId="20577"/>
        <pc:sldMkLst>
          <pc:docMk/>
          <pc:sldMk cId="2040321746" sldId="341"/>
        </pc:sldMkLst>
      </pc:sldChg>
      <pc:sldChg chg="modSp add mod">
        <pc:chgData name="Shambhu Kumar" userId="74963117abc18628" providerId="LiveId" clId="{687AF2C8-EFD0-422F-A192-E14BA2944DCB}" dt="2025-02-05T02:49:14.315" v="337" actId="20577"/>
        <pc:sldMkLst>
          <pc:docMk/>
          <pc:sldMk cId="1131726698" sldId="342"/>
        </pc:sldMkLst>
      </pc:sldChg>
      <pc:sldChg chg="addSp modSp add mod">
        <pc:chgData name="Shambhu Kumar" userId="74963117abc18628" providerId="LiveId" clId="{687AF2C8-EFD0-422F-A192-E14BA2944DCB}" dt="2025-02-11T01:55:41.368" v="735" actId="1076"/>
        <pc:sldMkLst>
          <pc:docMk/>
          <pc:sldMk cId="1226116532" sldId="343"/>
        </pc:sldMkLst>
      </pc:sldChg>
      <pc:sldChg chg="addSp modSp add mod">
        <pc:chgData name="Shambhu Kumar" userId="74963117abc18628" providerId="LiveId" clId="{687AF2C8-EFD0-422F-A192-E14BA2944DCB}" dt="2025-02-10T02:04:48.159" v="694"/>
        <pc:sldMkLst>
          <pc:docMk/>
          <pc:sldMk cId="352548" sldId="344"/>
        </pc:sldMkLst>
      </pc:sldChg>
      <pc:sldChg chg="addSp modSp add mod">
        <pc:chgData name="Shambhu Kumar" userId="74963117abc18628" providerId="LiveId" clId="{687AF2C8-EFD0-422F-A192-E14BA2944DCB}" dt="2025-02-10T02:04:32.961" v="693"/>
        <pc:sldMkLst>
          <pc:docMk/>
          <pc:sldMk cId="2205458396" sldId="345"/>
        </pc:sldMkLst>
      </pc:sldChg>
      <pc:sldChg chg="addSp modSp add mod">
        <pc:chgData name="Shambhu Kumar" userId="74963117abc18628" providerId="LiveId" clId="{687AF2C8-EFD0-422F-A192-E14BA2944DCB}" dt="2025-02-10T02:04:53.138" v="695"/>
        <pc:sldMkLst>
          <pc:docMk/>
          <pc:sldMk cId="335905083" sldId="346"/>
        </pc:sldMkLst>
      </pc:sldChg>
      <pc:sldChg chg="modSp add del mod">
        <pc:chgData name="Shambhu Kumar" userId="74963117abc18628" providerId="LiveId" clId="{687AF2C8-EFD0-422F-A192-E14BA2944DCB}" dt="2025-02-09T13:13:50.961" v="680" actId="2696"/>
        <pc:sldMkLst>
          <pc:docMk/>
          <pc:sldMk cId="610007913" sldId="347"/>
        </pc:sldMkLst>
      </pc:sldChg>
      <pc:sldChg chg="delSp modSp add mod">
        <pc:chgData name="Shambhu Kumar" userId="74963117abc18628" providerId="LiveId" clId="{687AF2C8-EFD0-422F-A192-E14BA2944DCB}" dt="2025-02-10T02:07:22.404" v="716" actId="478"/>
        <pc:sldMkLst>
          <pc:docMk/>
          <pc:sldMk cId="1749222993" sldId="347"/>
        </pc:sldMkLst>
      </pc:sldChg>
    </pc:docChg>
  </pc:docChgLst>
  <pc:docChgLst>
    <pc:chgData name="Shambhu Kumar" userId="74963117abc18628" providerId="LiveId" clId="{3808CF78-3F47-4597-895F-96ACE2268E46}"/>
    <pc:docChg chg="custSel addSld delSld modSld sldOrd">
      <pc:chgData name="Shambhu Kumar" userId="74963117abc18628" providerId="LiveId" clId="{3808CF78-3F47-4597-895F-96ACE2268E46}" dt="2024-06-05T02:05:11.022" v="585" actId="20577"/>
      <pc:docMkLst>
        <pc:docMk/>
      </pc:docMkLst>
      <pc:sldChg chg="modSp mod">
        <pc:chgData name="Shambhu Kumar" userId="74963117abc18628" providerId="LiveId" clId="{3808CF78-3F47-4597-895F-96ACE2268E46}" dt="2024-05-19T12:12:26.794" v="167" actId="20577"/>
        <pc:sldMkLst>
          <pc:docMk/>
          <pc:sldMk cId="3832484108" sldId="280"/>
        </pc:sldMkLst>
      </pc:sldChg>
      <pc:sldChg chg="modSp mod">
        <pc:chgData name="Shambhu Kumar" userId="74963117abc18628" providerId="LiveId" clId="{3808CF78-3F47-4597-895F-96ACE2268E46}" dt="2024-05-19T11:53:38.489" v="37" actId="20577"/>
        <pc:sldMkLst>
          <pc:docMk/>
          <pc:sldMk cId="1013362040" sldId="281"/>
        </pc:sldMkLst>
      </pc:sldChg>
      <pc:sldChg chg="modSp mod">
        <pc:chgData name="Shambhu Kumar" userId="74963117abc18628" providerId="LiveId" clId="{3808CF78-3F47-4597-895F-96ACE2268E46}" dt="2024-05-19T11:53:45.137" v="39" actId="20577"/>
        <pc:sldMkLst>
          <pc:docMk/>
          <pc:sldMk cId="931235251" sldId="282"/>
        </pc:sldMkLst>
      </pc:sldChg>
      <pc:sldChg chg="modSp mod">
        <pc:chgData name="Shambhu Kumar" userId="74963117abc18628" providerId="LiveId" clId="{3808CF78-3F47-4597-895F-96ACE2268E46}" dt="2024-05-19T11:53:53.617" v="41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3808CF78-3F47-4597-895F-96ACE2268E46}" dt="2024-05-19T11:53:11.144" v="33" actId="20577"/>
        <pc:sldMkLst>
          <pc:docMk/>
          <pc:sldMk cId="1736692563" sldId="284"/>
        </pc:sldMkLst>
      </pc:sldChg>
      <pc:sldChg chg="modSp mod">
        <pc:chgData name="Shambhu Kumar" userId="74963117abc18628" providerId="LiveId" clId="{3808CF78-3F47-4597-895F-96ACE2268E46}" dt="2024-05-19T11:54:08.413" v="43" actId="20577"/>
        <pc:sldMkLst>
          <pc:docMk/>
          <pc:sldMk cId="3839664945" sldId="285"/>
        </pc:sldMkLst>
      </pc:sldChg>
      <pc:sldChg chg="modSp mod">
        <pc:chgData name="Shambhu Kumar" userId="74963117abc18628" providerId="LiveId" clId="{3808CF78-3F47-4597-895F-96ACE2268E46}" dt="2024-05-19T11:54:13.224" v="46" actId="20577"/>
        <pc:sldMkLst>
          <pc:docMk/>
          <pc:sldMk cId="832093511" sldId="286"/>
        </pc:sldMkLst>
      </pc:sldChg>
      <pc:sldChg chg="modSp mod">
        <pc:chgData name="Shambhu Kumar" userId="74963117abc18628" providerId="LiveId" clId="{3808CF78-3F47-4597-895F-96ACE2268E46}" dt="2024-05-19T11:54:31.694" v="48" actId="20577"/>
        <pc:sldMkLst>
          <pc:docMk/>
          <pc:sldMk cId="4166159427" sldId="287"/>
        </pc:sldMkLst>
      </pc:sldChg>
      <pc:sldChg chg="modSp mod">
        <pc:chgData name="Shambhu Kumar" userId="74963117abc18628" providerId="LiveId" clId="{3808CF78-3F47-4597-895F-96ACE2268E46}" dt="2024-05-19T11:53:33.979" v="35" actId="20577"/>
        <pc:sldMkLst>
          <pc:docMk/>
          <pc:sldMk cId="2875038696" sldId="288"/>
        </pc:sldMkLst>
      </pc:sldChg>
      <pc:sldChg chg="modSp mod">
        <pc:chgData name="Shambhu Kumar" userId="74963117abc18628" providerId="LiveId" clId="{3808CF78-3F47-4597-895F-96ACE2268E46}" dt="2024-05-19T11:52:54.312" v="31" actId="20577"/>
        <pc:sldMkLst>
          <pc:docMk/>
          <pc:sldMk cId="3240301476" sldId="289"/>
        </pc:sldMkLst>
      </pc:sldChg>
      <pc:sldChg chg="modSp mod">
        <pc:chgData name="Shambhu Kumar" userId="74963117abc18628" providerId="LiveId" clId="{3808CF78-3F47-4597-895F-96ACE2268E46}" dt="2024-05-19T11:54:45.306" v="50" actId="20577"/>
        <pc:sldMkLst>
          <pc:docMk/>
          <pc:sldMk cId="1462126841" sldId="290"/>
        </pc:sldMkLst>
      </pc:sldChg>
      <pc:sldChg chg="modSp mod">
        <pc:chgData name="Shambhu Kumar" userId="74963117abc18628" providerId="LiveId" clId="{3808CF78-3F47-4597-895F-96ACE2268E46}" dt="2024-05-19T11:54:55.421" v="52" actId="20577"/>
        <pc:sldMkLst>
          <pc:docMk/>
          <pc:sldMk cId="1252936886" sldId="291"/>
        </pc:sldMkLst>
      </pc:sldChg>
      <pc:sldChg chg="modSp mod">
        <pc:chgData name="Shambhu Kumar" userId="74963117abc18628" providerId="LiveId" clId="{3808CF78-3F47-4597-895F-96ACE2268E46}" dt="2024-05-19T11:55:00.463" v="54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3808CF78-3F47-4597-895F-96ACE2268E46}" dt="2024-05-19T11:55:47.048" v="56" actId="20577"/>
        <pc:sldMkLst>
          <pc:docMk/>
          <pc:sldMk cId="1489661934" sldId="293"/>
        </pc:sldMkLst>
      </pc:sldChg>
      <pc:sldChg chg="modSp mod">
        <pc:chgData name="Shambhu Kumar" userId="74963117abc18628" providerId="LiveId" clId="{3808CF78-3F47-4597-895F-96ACE2268E46}" dt="2024-05-19T11:55:53.226" v="58" actId="20577"/>
        <pc:sldMkLst>
          <pc:docMk/>
          <pc:sldMk cId="119285140" sldId="294"/>
        </pc:sldMkLst>
      </pc:sldChg>
      <pc:sldChg chg="modSp mod">
        <pc:chgData name="Shambhu Kumar" userId="74963117abc18628" providerId="LiveId" clId="{3808CF78-3F47-4597-895F-96ACE2268E46}" dt="2024-05-19T11:56:00.006" v="60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3808CF78-3F47-4597-895F-96ACE2268E46}" dt="2024-05-19T11:56:05.258" v="62" actId="20577"/>
        <pc:sldMkLst>
          <pc:docMk/>
          <pc:sldMk cId="2383997015" sldId="296"/>
        </pc:sldMkLst>
      </pc:sldChg>
      <pc:sldChg chg="modSp mod">
        <pc:chgData name="Shambhu Kumar" userId="74963117abc18628" providerId="LiveId" clId="{3808CF78-3F47-4597-895F-96ACE2268E46}" dt="2024-05-19T11:56:20.271" v="64" actId="20577"/>
        <pc:sldMkLst>
          <pc:docMk/>
          <pc:sldMk cId="112295307" sldId="297"/>
        </pc:sldMkLst>
      </pc:sldChg>
      <pc:sldChg chg="modSp mod">
        <pc:chgData name="Shambhu Kumar" userId="74963117abc18628" providerId="LiveId" clId="{3808CF78-3F47-4597-895F-96ACE2268E46}" dt="2024-05-19T11:58:20.420" v="117" actId="20577"/>
        <pc:sldMkLst>
          <pc:docMk/>
          <pc:sldMk cId="3029266992" sldId="298"/>
        </pc:sldMkLst>
      </pc:sldChg>
      <pc:sldChg chg="modSp mod">
        <pc:chgData name="Shambhu Kumar" userId="74963117abc18628" providerId="LiveId" clId="{3808CF78-3F47-4597-895F-96ACE2268E46}" dt="2024-05-19T11:59:16.918" v="119" actId="20577"/>
        <pc:sldMkLst>
          <pc:docMk/>
          <pc:sldMk cId="3826872898" sldId="299"/>
        </pc:sldMkLst>
      </pc:sldChg>
      <pc:sldChg chg="del">
        <pc:chgData name="Shambhu Kumar" userId="74963117abc18628" providerId="LiveId" clId="{3808CF78-3F47-4597-895F-96ACE2268E46}" dt="2024-05-19T11:59:36.578" v="120" actId="2696"/>
        <pc:sldMkLst>
          <pc:docMk/>
          <pc:sldMk cId="4022226011" sldId="300"/>
        </pc:sldMkLst>
      </pc:sldChg>
      <pc:sldChg chg="modSp mod ord">
        <pc:chgData name="Shambhu Kumar" userId="74963117abc18628" providerId="LiveId" clId="{3808CF78-3F47-4597-895F-96ACE2268E46}" dt="2024-05-27T01:59:04.482" v="182" actId="20577"/>
        <pc:sldMkLst>
          <pc:docMk/>
          <pc:sldMk cId="4117485350" sldId="301"/>
        </pc:sldMkLst>
      </pc:sldChg>
      <pc:sldChg chg="modSp mod">
        <pc:chgData name="Shambhu Kumar" userId="74963117abc18628" providerId="LiveId" clId="{3808CF78-3F47-4597-895F-96ACE2268E46}" dt="2024-05-19T12:00:00.957" v="124" actId="20577"/>
        <pc:sldMkLst>
          <pc:docMk/>
          <pc:sldMk cId="3836207760" sldId="304"/>
        </pc:sldMkLst>
      </pc:sldChg>
      <pc:sldChg chg="modSp mod">
        <pc:chgData name="Shambhu Kumar" userId="74963117abc18628" providerId="LiveId" clId="{3808CF78-3F47-4597-895F-96ACE2268E46}" dt="2024-05-19T12:00:10.768" v="126" actId="20577"/>
        <pc:sldMkLst>
          <pc:docMk/>
          <pc:sldMk cId="3376636377" sldId="305"/>
        </pc:sldMkLst>
      </pc:sldChg>
      <pc:sldChg chg="modSp mod">
        <pc:chgData name="Shambhu Kumar" userId="74963117abc18628" providerId="LiveId" clId="{3808CF78-3F47-4597-895F-96ACE2268E46}" dt="2024-05-19T12:09:09.315" v="148" actId="20577"/>
        <pc:sldMkLst>
          <pc:docMk/>
          <pc:sldMk cId="2204235057" sldId="306"/>
        </pc:sldMkLst>
      </pc:sldChg>
      <pc:sldChg chg="modSp mod">
        <pc:chgData name="Shambhu Kumar" userId="74963117abc18628" providerId="LiveId" clId="{3808CF78-3F47-4597-895F-96ACE2268E46}" dt="2024-05-19T12:00:28.417" v="128" actId="20577"/>
        <pc:sldMkLst>
          <pc:docMk/>
          <pc:sldMk cId="2889649690" sldId="307"/>
        </pc:sldMkLst>
      </pc:sldChg>
      <pc:sldChg chg="modSp mod">
        <pc:chgData name="Shambhu Kumar" userId="74963117abc18628" providerId="LiveId" clId="{3808CF78-3F47-4597-895F-96ACE2268E46}" dt="2024-05-19T12:02:29.733" v="134" actId="20577"/>
        <pc:sldMkLst>
          <pc:docMk/>
          <pc:sldMk cId="2152851144" sldId="308"/>
        </pc:sldMkLst>
      </pc:sldChg>
      <pc:sldChg chg="modSp mod">
        <pc:chgData name="Shambhu Kumar" userId="74963117abc18628" providerId="LiveId" clId="{3808CF78-3F47-4597-895F-96ACE2268E46}" dt="2024-05-19T12:02:16.484" v="130" actId="20577"/>
        <pc:sldMkLst>
          <pc:docMk/>
          <pc:sldMk cId="2880348229" sldId="309"/>
        </pc:sldMkLst>
      </pc:sldChg>
      <pc:sldChg chg="modSp mod">
        <pc:chgData name="Shambhu Kumar" userId="74963117abc18628" providerId="LiveId" clId="{3808CF78-3F47-4597-895F-96ACE2268E46}" dt="2024-05-19T12:02:23.259" v="132" actId="20577"/>
        <pc:sldMkLst>
          <pc:docMk/>
          <pc:sldMk cId="1927079181" sldId="310"/>
        </pc:sldMkLst>
      </pc:sldChg>
      <pc:sldChg chg="modSp mod">
        <pc:chgData name="Shambhu Kumar" userId="74963117abc18628" providerId="LiveId" clId="{3808CF78-3F47-4597-895F-96ACE2268E46}" dt="2024-05-19T12:09:56.073" v="160" actId="20577"/>
        <pc:sldMkLst>
          <pc:docMk/>
          <pc:sldMk cId="1408209907" sldId="311"/>
        </pc:sldMkLst>
      </pc:sldChg>
      <pc:sldChg chg="modSp mod">
        <pc:chgData name="Shambhu Kumar" userId="74963117abc18628" providerId="LiveId" clId="{3808CF78-3F47-4597-895F-96ACE2268E46}" dt="2024-05-31T09:35:08.663" v="264" actId="20577"/>
        <pc:sldMkLst>
          <pc:docMk/>
          <pc:sldMk cId="1660994441" sldId="312"/>
        </pc:sldMkLst>
      </pc:sldChg>
      <pc:sldChg chg="modSp mod">
        <pc:chgData name="Shambhu Kumar" userId="74963117abc18628" providerId="LiveId" clId="{3808CF78-3F47-4597-895F-96ACE2268E46}" dt="2024-05-19T12:09:21.312" v="152" actId="20577"/>
        <pc:sldMkLst>
          <pc:docMk/>
          <pc:sldMk cId="674546920" sldId="313"/>
        </pc:sldMkLst>
      </pc:sldChg>
      <pc:sldChg chg="modSp mod">
        <pc:chgData name="Shambhu Kumar" userId="74963117abc18628" providerId="LiveId" clId="{3808CF78-3F47-4597-895F-96ACE2268E46}" dt="2024-05-19T12:09:32.487" v="156" actId="20577"/>
        <pc:sldMkLst>
          <pc:docMk/>
          <pc:sldMk cId="4209713976" sldId="314"/>
        </pc:sldMkLst>
      </pc:sldChg>
      <pc:sldChg chg="modSp mod">
        <pc:chgData name="Shambhu Kumar" userId="74963117abc18628" providerId="LiveId" clId="{3808CF78-3F47-4597-895F-96ACE2268E46}" dt="2024-05-19T12:09:39.308" v="158" actId="20577"/>
        <pc:sldMkLst>
          <pc:docMk/>
          <pc:sldMk cId="1401482267" sldId="315"/>
        </pc:sldMkLst>
      </pc:sldChg>
      <pc:sldChg chg="modSp mod">
        <pc:chgData name="Shambhu Kumar" userId="74963117abc18628" providerId="LiveId" clId="{3808CF78-3F47-4597-895F-96ACE2268E46}" dt="2024-05-19T12:09:25.653" v="154" actId="20577"/>
        <pc:sldMkLst>
          <pc:docMk/>
          <pc:sldMk cId="2534278900" sldId="316"/>
        </pc:sldMkLst>
      </pc:sldChg>
      <pc:sldChg chg="modSp mod">
        <pc:chgData name="Shambhu Kumar" userId="74963117abc18628" providerId="LiveId" clId="{3808CF78-3F47-4597-895F-96ACE2268E46}" dt="2024-05-19T11:59:49.765" v="122" actId="20577"/>
        <pc:sldMkLst>
          <pc:docMk/>
          <pc:sldMk cId="543287374" sldId="320"/>
        </pc:sldMkLst>
      </pc:sldChg>
      <pc:sldChg chg="del">
        <pc:chgData name="Shambhu Kumar" userId="74963117abc18628" providerId="LiveId" clId="{3808CF78-3F47-4597-895F-96ACE2268E46}" dt="2024-05-19T12:08:05.208" v="139" actId="2696"/>
        <pc:sldMkLst>
          <pc:docMk/>
          <pc:sldMk cId="1117750119" sldId="321"/>
        </pc:sldMkLst>
      </pc:sldChg>
      <pc:sldChg chg="modSp mod">
        <pc:chgData name="Shambhu Kumar" userId="74963117abc18628" providerId="LiveId" clId="{3808CF78-3F47-4597-895F-96ACE2268E46}" dt="2024-05-19T12:02:50.894" v="138" actId="20577"/>
        <pc:sldMkLst>
          <pc:docMk/>
          <pc:sldMk cId="2412309844" sldId="322"/>
        </pc:sldMkLst>
      </pc:sldChg>
      <pc:sldChg chg="modSp mod">
        <pc:chgData name="Shambhu Kumar" userId="74963117abc18628" providerId="LiveId" clId="{3808CF78-3F47-4597-895F-96ACE2268E46}" dt="2024-05-19T11:52:49.980" v="27" actId="20577"/>
        <pc:sldMkLst>
          <pc:docMk/>
          <pc:sldMk cId="2093914745" sldId="324"/>
        </pc:sldMkLst>
      </pc:sldChg>
      <pc:sldChg chg="modSp add mod">
        <pc:chgData name="Shambhu Kumar" userId="74963117abc18628" providerId="LiveId" clId="{3808CF78-3F47-4597-895F-96ACE2268E46}" dt="2024-05-19T11:56:56.886" v="113" actId="20577"/>
        <pc:sldMkLst>
          <pc:docMk/>
          <pc:sldMk cId="2392762508" sldId="325"/>
        </pc:sldMkLst>
      </pc:sldChg>
      <pc:sldChg chg="modSp add mod">
        <pc:chgData name="Shambhu Kumar" userId="74963117abc18628" providerId="LiveId" clId="{3808CF78-3F47-4597-895F-96ACE2268E46}" dt="2024-06-05T02:05:11.022" v="585" actId="20577"/>
        <pc:sldMkLst>
          <pc:docMk/>
          <pc:sldMk cId="3127791340" sldId="326"/>
        </pc:sldMkLst>
      </pc:sldChg>
      <pc:sldChg chg="modSp add mod">
        <pc:chgData name="Shambhu Kumar" userId="74963117abc18628" providerId="LiveId" clId="{3808CF78-3F47-4597-895F-96ACE2268E46}" dt="2024-05-31T09:06:21.663" v="259" actId="20577"/>
        <pc:sldMkLst>
          <pc:docMk/>
          <pc:sldMk cId="2173066823" sldId="327"/>
        </pc:sldMkLst>
      </pc:sldChg>
      <pc:sldChg chg="modSp add mod">
        <pc:chgData name="Shambhu Kumar" userId="74963117abc18628" providerId="LiveId" clId="{3808CF78-3F47-4597-895F-96ACE2268E46}" dt="2024-05-31T10:58:28.912" v="570" actId="20577"/>
        <pc:sldMkLst>
          <pc:docMk/>
          <pc:sldMk cId="2477768325" sldId="328"/>
        </pc:sldMkLst>
      </pc:sldChg>
    </pc:docChg>
  </pc:docChgLst>
  <pc:docChgLst>
    <pc:chgData name="Shambhu Kumar" userId="74963117abc18628" providerId="LiveId" clId="{EE98A86D-0BB6-411D-95BC-2BEE47B76345}"/>
    <pc:docChg chg="addSld modSld">
      <pc:chgData name="Shambhu Kumar" userId="74963117abc18628" providerId="LiveId" clId="{EE98A86D-0BB6-411D-95BC-2BEE47B76345}" dt="2024-10-17T02:30:15.522" v="4"/>
      <pc:docMkLst>
        <pc:docMk/>
      </pc:docMkLst>
      <pc:sldChg chg="modSp add mod">
        <pc:chgData name="Shambhu Kumar" userId="74963117abc18628" providerId="LiveId" clId="{EE98A86D-0BB6-411D-95BC-2BEE47B76345}" dt="2024-10-17T02:30:15.522" v="4"/>
        <pc:sldMkLst>
          <pc:docMk/>
          <pc:sldMk cId="3230968509" sldId="331"/>
        </pc:sldMkLst>
      </pc:sldChg>
    </pc:docChg>
  </pc:docChgLst>
  <pc:docChgLst>
    <pc:chgData name="Shambhu Kumar" userId="74963117abc18628" providerId="LiveId" clId="{BA3C6786-D24A-40F1-8D15-59AE04C4B76D}"/>
    <pc:docChg chg="custSel addSld delSld modSld">
      <pc:chgData name="Shambhu Kumar" userId="74963117abc18628" providerId="LiveId" clId="{BA3C6786-D24A-40F1-8D15-59AE04C4B76D}" dt="2025-02-16T17:02:12.694" v="982" actId="1076"/>
      <pc:docMkLst>
        <pc:docMk/>
      </pc:docMkLst>
      <pc:sldChg chg="modSp mod">
        <pc:chgData name="Shambhu Kumar" userId="74963117abc18628" providerId="LiveId" clId="{BA3C6786-D24A-40F1-8D15-59AE04C4B76D}" dt="2025-02-16T12:56:05.397" v="220" actId="20577"/>
        <pc:sldMkLst>
          <pc:docMk/>
          <pc:sldMk cId="3660750588" sldId="346"/>
        </pc:sldMkLst>
        <pc:spChg chg="mod">
          <ac:chgData name="Shambhu Kumar" userId="74963117abc18628" providerId="LiveId" clId="{BA3C6786-D24A-40F1-8D15-59AE04C4B76D}" dt="2025-02-16T12:46:01.724" v="17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BA3C6786-D24A-40F1-8D15-59AE04C4B76D}" dt="2025-02-16T12:56:05.397" v="220" actId="20577"/>
          <ac:spMkLst>
            <pc:docMk/>
            <pc:sldMk cId="3660750588" sldId="346"/>
            <ac:spMk id="3" creationId="{8D3C3F04-E680-B5CB-01A7-40FD4DB22123}"/>
          </ac:spMkLst>
        </pc:spChg>
      </pc:sldChg>
      <pc:sldChg chg="addSp modSp add mod">
        <pc:chgData name="Shambhu Kumar" userId="74963117abc18628" providerId="LiveId" clId="{BA3C6786-D24A-40F1-8D15-59AE04C4B76D}" dt="2025-02-16T12:51:33.104" v="109" actId="14100"/>
        <pc:sldMkLst>
          <pc:docMk/>
          <pc:sldMk cId="2368288133" sldId="347"/>
        </pc:sldMkLst>
        <pc:spChg chg="mod">
          <ac:chgData name="Shambhu Kumar" userId="74963117abc18628" providerId="LiveId" clId="{BA3C6786-D24A-40F1-8D15-59AE04C4B76D}" dt="2025-02-16T12:51:23.190" v="107" actId="113"/>
          <ac:spMkLst>
            <pc:docMk/>
            <pc:sldMk cId="2368288133" sldId="347"/>
            <ac:spMk id="3" creationId="{1302B59A-7AC9-0B58-B946-4CF604137824}"/>
          </ac:spMkLst>
        </pc:spChg>
        <pc:picChg chg="add mod">
          <ac:chgData name="Shambhu Kumar" userId="74963117abc18628" providerId="LiveId" clId="{BA3C6786-D24A-40F1-8D15-59AE04C4B76D}" dt="2025-02-16T12:51:33.104" v="109" actId="14100"/>
          <ac:picMkLst>
            <pc:docMk/>
            <pc:sldMk cId="2368288133" sldId="347"/>
            <ac:picMk id="8" creationId="{4A9CB8DD-C4B0-224B-2E80-2BB580DAAB9D}"/>
          </ac:picMkLst>
        </pc:picChg>
      </pc:sldChg>
      <pc:sldChg chg="delSp modSp add mod">
        <pc:chgData name="Shambhu Kumar" userId="74963117abc18628" providerId="LiveId" clId="{BA3C6786-D24A-40F1-8D15-59AE04C4B76D}" dt="2025-02-16T12:55:19.064" v="187" actId="403"/>
        <pc:sldMkLst>
          <pc:docMk/>
          <pc:sldMk cId="3953001906" sldId="348"/>
        </pc:sldMkLst>
        <pc:spChg chg="mod">
          <ac:chgData name="Shambhu Kumar" userId="74963117abc18628" providerId="LiveId" clId="{BA3C6786-D24A-40F1-8D15-59AE04C4B76D}" dt="2025-02-16T12:55:19.064" v="187" actId="403"/>
          <ac:spMkLst>
            <pc:docMk/>
            <pc:sldMk cId="3953001906" sldId="348"/>
            <ac:spMk id="3" creationId="{74D75F39-F408-A852-2D7B-7A66ABEC3173}"/>
          </ac:spMkLst>
        </pc:spChg>
        <pc:picChg chg="del">
          <ac:chgData name="Shambhu Kumar" userId="74963117abc18628" providerId="LiveId" clId="{BA3C6786-D24A-40F1-8D15-59AE04C4B76D}" dt="2025-02-16T12:52:02.778" v="111" actId="478"/>
          <ac:picMkLst>
            <pc:docMk/>
            <pc:sldMk cId="3953001906" sldId="348"/>
            <ac:picMk id="8" creationId="{1E625264-14A0-9385-5574-0562C276E4A7}"/>
          </ac:picMkLst>
        </pc:picChg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4026151084" sldId="348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53850840" sldId="349"/>
        </pc:sldMkLst>
      </pc:sldChg>
      <pc:sldChg chg="modSp add mod">
        <pc:chgData name="Shambhu Kumar" userId="74963117abc18628" providerId="LiveId" clId="{BA3C6786-D24A-40F1-8D15-59AE04C4B76D}" dt="2025-02-16T12:57:11.393" v="257" actId="20577"/>
        <pc:sldMkLst>
          <pc:docMk/>
          <pc:sldMk cId="4127499724" sldId="349"/>
        </pc:sldMkLst>
        <pc:spChg chg="mod">
          <ac:chgData name="Shambhu Kumar" userId="74963117abc18628" providerId="LiveId" clId="{BA3C6786-D24A-40F1-8D15-59AE04C4B76D}" dt="2025-02-16T12:57:11.393" v="257" actId="20577"/>
          <ac:spMkLst>
            <pc:docMk/>
            <pc:sldMk cId="4127499724" sldId="349"/>
            <ac:spMk id="3" creationId="{C9CDBEB5-3BC8-9E38-A2B7-A5CF983A6915}"/>
          </ac:spMkLst>
        </pc:spChg>
      </pc:sldChg>
      <pc:sldChg chg="modSp add mod">
        <pc:chgData name="Shambhu Kumar" userId="74963117abc18628" providerId="LiveId" clId="{BA3C6786-D24A-40F1-8D15-59AE04C4B76D}" dt="2025-02-16T12:58:57.072" v="368" actId="403"/>
        <pc:sldMkLst>
          <pc:docMk/>
          <pc:sldMk cId="3436638987" sldId="350"/>
        </pc:sldMkLst>
        <pc:spChg chg="mod">
          <ac:chgData name="Shambhu Kumar" userId="74963117abc18628" providerId="LiveId" clId="{BA3C6786-D24A-40F1-8D15-59AE04C4B76D}" dt="2025-02-16T12:58:57.072" v="368" actId="403"/>
          <ac:spMkLst>
            <pc:docMk/>
            <pc:sldMk cId="3436638987" sldId="350"/>
            <ac:spMk id="3" creationId="{FD15058A-3C10-B562-424C-11ABBE6CDED5}"/>
          </ac:spMkLst>
        </pc:spChg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3498661325" sldId="350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502560521" sldId="351"/>
        </pc:sldMkLst>
      </pc:sldChg>
      <pc:sldChg chg="addSp modSp add mod">
        <pc:chgData name="Shambhu Kumar" userId="74963117abc18628" providerId="LiveId" clId="{BA3C6786-D24A-40F1-8D15-59AE04C4B76D}" dt="2025-02-16T17:00:57.169" v="971" actId="1076"/>
        <pc:sldMkLst>
          <pc:docMk/>
          <pc:sldMk cId="2205895172" sldId="351"/>
        </pc:sldMkLst>
        <pc:spChg chg="mod">
          <ac:chgData name="Shambhu Kumar" userId="74963117abc18628" providerId="LiveId" clId="{BA3C6786-D24A-40F1-8D15-59AE04C4B76D}" dt="2025-02-16T13:01:02.146" v="472" actId="20577"/>
          <ac:spMkLst>
            <pc:docMk/>
            <pc:sldMk cId="2205895172" sldId="351"/>
            <ac:spMk id="3" creationId="{E5922DF2-32B8-FFAC-A7E9-1D599C55454C}"/>
          </ac:spMkLst>
        </pc:spChg>
        <pc:spChg chg="add mod">
          <ac:chgData name="Shambhu Kumar" userId="74963117abc18628" providerId="LiveId" clId="{BA3C6786-D24A-40F1-8D15-59AE04C4B76D}" dt="2025-02-16T17:00:57.169" v="971" actId="1076"/>
          <ac:spMkLst>
            <pc:docMk/>
            <pc:sldMk cId="2205895172" sldId="351"/>
            <ac:spMk id="8" creationId="{98A31C3D-AC21-A7E7-4F17-EB49679B477D}"/>
          </ac:spMkLst>
        </pc:spChg>
      </pc:sldChg>
      <pc:sldChg chg="modSp add mod">
        <pc:chgData name="Shambhu Kumar" userId="74963117abc18628" providerId="LiveId" clId="{BA3C6786-D24A-40F1-8D15-59AE04C4B76D}" dt="2025-02-16T13:07:14.722" v="591" actId="1076"/>
        <pc:sldMkLst>
          <pc:docMk/>
          <pc:sldMk cId="488009611" sldId="352"/>
        </pc:sldMkLst>
        <pc:spChg chg="mod">
          <ac:chgData name="Shambhu Kumar" userId="74963117abc18628" providerId="LiveId" clId="{BA3C6786-D24A-40F1-8D15-59AE04C4B76D}" dt="2025-02-16T13:07:14.722" v="591" actId="1076"/>
          <ac:spMkLst>
            <pc:docMk/>
            <pc:sldMk cId="488009611" sldId="352"/>
            <ac:spMk id="3" creationId="{3C416C63-E92B-6977-E0AC-DE0F576D2546}"/>
          </ac:spMkLst>
        </pc:spChg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096850339" sldId="352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099021037" sldId="353"/>
        </pc:sldMkLst>
      </pc:sldChg>
      <pc:sldChg chg="modSp add mod">
        <pc:chgData name="Shambhu Kumar" userId="74963117abc18628" providerId="LiveId" clId="{BA3C6786-D24A-40F1-8D15-59AE04C4B76D}" dt="2025-02-16T16:26:41.420" v="642" actId="20577"/>
        <pc:sldMkLst>
          <pc:docMk/>
          <pc:sldMk cId="2082433280" sldId="353"/>
        </pc:sldMkLst>
        <pc:spChg chg="mod">
          <ac:chgData name="Shambhu Kumar" userId="74963117abc18628" providerId="LiveId" clId="{BA3C6786-D24A-40F1-8D15-59AE04C4B76D}" dt="2025-02-16T16:26:41.420" v="642" actId="20577"/>
          <ac:spMkLst>
            <pc:docMk/>
            <pc:sldMk cId="2082433280" sldId="353"/>
            <ac:spMk id="3" creationId="{08B9DD8C-9AE6-B965-4F13-5D70E707559B}"/>
          </ac:spMkLst>
        </pc:spChg>
      </pc:sldChg>
      <pc:sldChg chg="modSp add mod">
        <pc:chgData name="Shambhu Kumar" userId="74963117abc18628" providerId="LiveId" clId="{BA3C6786-D24A-40F1-8D15-59AE04C4B76D}" dt="2025-02-16T16:28:05.549" v="696" actId="1076"/>
        <pc:sldMkLst>
          <pc:docMk/>
          <pc:sldMk cId="1118652813" sldId="354"/>
        </pc:sldMkLst>
        <pc:spChg chg="mod">
          <ac:chgData name="Shambhu Kumar" userId="74963117abc18628" providerId="LiveId" clId="{BA3C6786-D24A-40F1-8D15-59AE04C4B76D}" dt="2025-02-16T16:27:55.920" v="695" actId="20577"/>
          <ac:spMkLst>
            <pc:docMk/>
            <pc:sldMk cId="1118652813" sldId="354"/>
            <ac:spMk id="3" creationId="{C2682DF3-99F5-E2A2-3814-74C252591039}"/>
          </ac:spMkLst>
        </pc:spChg>
        <pc:spChg chg="mod">
          <ac:chgData name="Shambhu Kumar" userId="74963117abc18628" providerId="LiveId" clId="{BA3C6786-D24A-40F1-8D15-59AE04C4B76D}" dt="2025-02-16T16:28:05.549" v="696" actId="1076"/>
          <ac:spMkLst>
            <pc:docMk/>
            <pc:sldMk cId="1118652813" sldId="354"/>
            <ac:spMk id="7" creationId="{D609023E-6851-0B82-63FE-33854AD5CFCB}"/>
          </ac:spMkLst>
        </pc:spChg>
      </pc:sldChg>
      <pc:sldChg chg="addSp modSp add mod">
        <pc:chgData name="Shambhu Kumar" userId="74963117abc18628" providerId="LiveId" clId="{BA3C6786-D24A-40F1-8D15-59AE04C4B76D}" dt="2025-02-16T17:01:24.099" v="975" actId="1076"/>
        <pc:sldMkLst>
          <pc:docMk/>
          <pc:sldMk cId="578451210" sldId="355"/>
        </pc:sldMkLst>
        <pc:spChg chg="mod">
          <ac:chgData name="Shambhu Kumar" userId="74963117abc18628" providerId="LiveId" clId="{BA3C6786-D24A-40F1-8D15-59AE04C4B76D}" dt="2025-02-16T16:29:39.207" v="782" actId="20577"/>
          <ac:spMkLst>
            <pc:docMk/>
            <pc:sldMk cId="578451210" sldId="355"/>
            <ac:spMk id="3" creationId="{9CBA446B-3DA0-F6D0-2B69-E41FE4B29E88}"/>
          </ac:spMkLst>
        </pc:spChg>
        <pc:spChg chg="mod">
          <ac:chgData name="Shambhu Kumar" userId="74963117abc18628" providerId="LiveId" clId="{BA3C6786-D24A-40F1-8D15-59AE04C4B76D}" dt="2025-02-16T16:28:50.079" v="699" actId="14100"/>
          <ac:spMkLst>
            <pc:docMk/>
            <pc:sldMk cId="578451210" sldId="355"/>
            <ac:spMk id="7" creationId="{EE8A3500-9B8E-D39E-3BD1-16A54D72219A}"/>
          </ac:spMkLst>
        </pc:spChg>
        <pc:spChg chg="add mod">
          <ac:chgData name="Shambhu Kumar" userId="74963117abc18628" providerId="LiveId" clId="{BA3C6786-D24A-40F1-8D15-59AE04C4B76D}" dt="2025-02-16T17:01:24.099" v="975" actId="1076"/>
          <ac:spMkLst>
            <pc:docMk/>
            <pc:sldMk cId="578451210" sldId="355"/>
            <ac:spMk id="8" creationId="{4A1997A3-641E-67E0-6169-5B77C64708A0}"/>
          </ac:spMkLst>
        </pc:spChg>
      </pc:sldChg>
      <pc:sldChg chg="modSp add mod">
        <pc:chgData name="Shambhu Kumar" userId="74963117abc18628" providerId="LiveId" clId="{BA3C6786-D24A-40F1-8D15-59AE04C4B76D}" dt="2025-02-16T16:30:56.312" v="837" actId="20577"/>
        <pc:sldMkLst>
          <pc:docMk/>
          <pc:sldMk cId="1896825142" sldId="356"/>
        </pc:sldMkLst>
        <pc:spChg chg="mod">
          <ac:chgData name="Shambhu Kumar" userId="74963117abc18628" providerId="LiveId" clId="{BA3C6786-D24A-40F1-8D15-59AE04C4B76D}" dt="2025-02-16T16:30:56.312" v="837" actId="20577"/>
          <ac:spMkLst>
            <pc:docMk/>
            <pc:sldMk cId="1896825142" sldId="356"/>
            <ac:spMk id="3" creationId="{A2490604-2432-8923-8208-45D682D682E8}"/>
          </ac:spMkLst>
        </pc:spChg>
      </pc:sldChg>
      <pc:sldChg chg="modSp add mod">
        <pc:chgData name="Shambhu Kumar" userId="74963117abc18628" providerId="LiveId" clId="{BA3C6786-D24A-40F1-8D15-59AE04C4B76D}" dt="2025-02-16T16:31:30.611" v="861" actId="20577"/>
        <pc:sldMkLst>
          <pc:docMk/>
          <pc:sldMk cId="2470727677" sldId="357"/>
        </pc:sldMkLst>
        <pc:spChg chg="mod">
          <ac:chgData name="Shambhu Kumar" userId="74963117abc18628" providerId="LiveId" clId="{BA3C6786-D24A-40F1-8D15-59AE04C4B76D}" dt="2025-02-16T16:31:30.611" v="861" actId="20577"/>
          <ac:spMkLst>
            <pc:docMk/>
            <pc:sldMk cId="2470727677" sldId="357"/>
            <ac:spMk id="3" creationId="{A94784CA-3953-BFC4-26D8-12A1558D7EAA}"/>
          </ac:spMkLst>
        </pc:spChg>
      </pc:sldChg>
      <pc:sldChg chg="addSp modSp add mod">
        <pc:chgData name="Shambhu Kumar" userId="74963117abc18628" providerId="LiveId" clId="{BA3C6786-D24A-40F1-8D15-59AE04C4B76D}" dt="2025-02-16T17:01:39.265" v="977" actId="1076"/>
        <pc:sldMkLst>
          <pc:docMk/>
          <pc:sldMk cId="3398308247" sldId="358"/>
        </pc:sldMkLst>
        <pc:spChg chg="mod">
          <ac:chgData name="Shambhu Kumar" userId="74963117abc18628" providerId="LiveId" clId="{BA3C6786-D24A-40F1-8D15-59AE04C4B76D}" dt="2025-02-16T16:31:26.661" v="860" actId="20577"/>
          <ac:spMkLst>
            <pc:docMk/>
            <pc:sldMk cId="3398308247" sldId="358"/>
            <ac:spMk id="3" creationId="{FF2A7170-CBF7-E08B-CB82-BF1E0149BD62}"/>
          </ac:spMkLst>
        </pc:spChg>
        <pc:spChg chg="add mod">
          <ac:chgData name="Shambhu Kumar" userId="74963117abc18628" providerId="LiveId" clId="{BA3C6786-D24A-40F1-8D15-59AE04C4B76D}" dt="2025-02-16T17:01:39.265" v="977" actId="1076"/>
          <ac:spMkLst>
            <pc:docMk/>
            <pc:sldMk cId="3398308247" sldId="358"/>
            <ac:spMk id="8" creationId="{0BD375A6-EBD4-8F67-63F6-ED1B33B58F20}"/>
          </ac:spMkLst>
        </pc:spChg>
      </pc:sldChg>
      <pc:sldChg chg="add del">
        <pc:chgData name="Shambhu Kumar" userId="74963117abc18628" providerId="LiveId" clId="{BA3C6786-D24A-40F1-8D15-59AE04C4B76D}" dt="2025-02-16T17:01:53.943" v="978" actId="47"/>
        <pc:sldMkLst>
          <pc:docMk/>
          <pc:sldMk cId="2350024342" sldId="359"/>
        </pc:sldMkLst>
      </pc:sldChg>
      <pc:sldChg chg="modSp add mod">
        <pc:chgData name="Shambhu Kumar" userId="74963117abc18628" providerId="LiveId" clId="{BA3C6786-D24A-40F1-8D15-59AE04C4B76D}" dt="2025-02-16T16:32:39.166" v="905" actId="20577"/>
        <pc:sldMkLst>
          <pc:docMk/>
          <pc:sldMk cId="3528465767" sldId="360"/>
        </pc:sldMkLst>
        <pc:spChg chg="mod">
          <ac:chgData name="Shambhu Kumar" userId="74963117abc18628" providerId="LiveId" clId="{BA3C6786-D24A-40F1-8D15-59AE04C4B76D}" dt="2025-02-16T16:32:39.166" v="905" actId="20577"/>
          <ac:spMkLst>
            <pc:docMk/>
            <pc:sldMk cId="3528465767" sldId="360"/>
            <ac:spMk id="3" creationId="{534A3FC7-4587-3BF3-24C7-CE117EE5C78D}"/>
          </ac:spMkLst>
        </pc:spChg>
      </pc:sldChg>
      <pc:sldChg chg="addSp modSp add mod">
        <pc:chgData name="Shambhu Kumar" userId="74963117abc18628" providerId="LiveId" clId="{BA3C6786-D24A-40F1-8D15-59AE04C4B76D}" dt="2025-02-16T17:02:12.694" v="982" actId="1076"/>
        <pc:sldMkLst>
          <pc:docMk/>
          <pc:sldMk cId="2086932560" sldId="361"/>
        </pc:sldMkLst>
        <pc:spChg chg="mod">
          <ac:chgData name="Shambhu Kumar" userId="74963117abc18628" providerId="LiveId" clId="{BA3C6786-D24A-40F1-8D15-59AE04C4B76D}" dt="2025-02-16T16:33:26.414" v="937" actId="20577"/>
          <ac:spMkLst>
            <pc:docMk/>
            <pc:sldMk cId="2086932560" sldId="361"/>
            <ac:spMk id="3" creationId="{482B0C56-574F-1160-2E90-E192741FA5DE}"/>
          </ac:spMkLst>
        </pc:spChg>
        <pc:spChg chg="add mod">
          <ac:chgData name="Shambhu Kumar" userId="74963117abc18628" providerId="LiveId" clId="{BA3C6786-D24A-40F1-8D15-59AE04C4B76D}" dt="2025-02-16T17:02:12.694" v="982" actId="1076"/>
          <ac:spMkLst>
            <pc:docMk/>
            <pc:sldMk cId="2086932560" sldId="361"/>
            <ac:spMk id="8" creationId="{31F5F182-C749-744B-39DC-0813A9ACFC17}"/>
          </ac:spMkLst>
        </pc:spChg>
      </pc:sldChg>
      <pc:sldChg chg="addSp modSp add mod">
        <pc:chgData name="Shambhu Kumar" userId="74963117abc18628" providerId="LiveId" clId="{BA3C6786-D24A-40F1-8D15-59AE04C4B76D}" dt="2025-02-16T17:02:04.938" v="980" actId="1076"/>
        <pc:sldMkLst>
          <pc:docMk/>
          <pc:sldMk cId="1602450210" sldId="362"/>
        </pc:sldMkLst>
        <pc:spChg chg="mod">
          <ac:chgData name="Shambhu Kumar" userId="74963117abc18628" providerId="LiveId" clId="{BA3C6786-D24A-40F1-8D15-59AE04C4B76D}" dt="2025-02-16T16:35:00.128" v="957" actId="20577"/>
          <ac:spMkLst>
            <pc:docMk/>
            <pc:sldMk cId="1602450210" sldId="362"/>
            <ac:spMk id="3" creationId="{E5970315-EC5A-A6C5-0132-BFB6ECE0FAB2}"/>
          </ac:spMkLst>
        </pc:spChg>
        <pc:spChg chg="add mod">
          <ac:chgData name="Shambhu Kumar" userId="74963117abc18628" providerId="LiveId" clId="{BA3C6786-D24A-40F1-8D15-59AE04C4B76D}" dt="2025-02-16T17:02:04.938" v="980" actId="1076"/>
          <ac:spMkLst>
            <pc:docMk/>
            <pc:sldMk cId="1602450210" sldId="362"/>
            <ac:spMk id="8" creationId="{D471459B-5C5A-E4AE-2B87-D61B69F9784B}"/>
          </ac:spMkLst>
        </pc:spChg>
      </pc:sldChg>
      <pc:sldChg chg="modSp add mod">
        <pc:chgData name="Shambhu Kumar" userId="74963117abc18628" providerId="LiveId" clId="{BA3C6786-D24A-40F1-8D15-59AE04C4B76D}" dt="2025-02-16T16:35:05.750" v="960" actId="20577"/>
        <pc:sldMkLst>
          <pc:docMk/>
          <pc:sldMk cId="4030291839" sldId="363"/>
        </pc:sldMkLst>
        <pc:spChg chg="mod">
          <ac:chgData name="Shambhu Kumar" userId="74963117abc18628" providerId="LiveId" clId="{BA3C6786-D24A-40F1-8D15-59AE04C4B76D}" dt="2025-02-16T16:35:05.750" v="960" actId="20577"/>
          <ac:spMkLst>
            <pc:docMk/>
            <pc:sldMk cId="4030291839" sldId="363"/>
            <ac:spMk id="3" creationId="{753AB56D-E90E-DC9C-0FFC-B2ED4948C4DA}"/>
          </ac:spMkLst>
        </pc:spChg>
      </pc:sldChg>
      <pc:sldChg chg="addSp modSp add mod">
        <pc:chgData name="Shambhu Kumar" userId="74963117abc18628" providerId="LiveId" clId="{BA3C6786-D24A-40F1-8D15-59AE04C4B76D}" dt="2025-02-16T17:01:04.562" v="973" actId="1076"/>
        <pc:sldMkLst>
          <pc:docMk/>
          <pc:sldMk cId="189355382" sldId="364"/>
        </pc:sldMkLst>
        <pc:spChg chg="mod">
          <ac:chgData name="Shambhu Kumar" userId="74963117abc18628" providerId="LiveId" clId="{BA3C6786-D24A-40F1-8D15-59AE04C4B76D}" dt="2025-02-16T17:00:24.846" v="969" actId="20577"/>
          <ac:spMkLst>
            <pc:docMk/>
            <pc:sldMk cId="189355382" sldId="364"/>
            <ac:spMk id="3" creationId="{7C3F8D6D-6738-9B5C-8969-B559A658634F}"/>
          </ac:spMkLst>
        </pc:spChg>
        <pc:spChg chg="add mod">
          <ac:chgData name="Shambhu Kumar" userId="74963117abc18628" providerId="LiveId" clId="{BA3C6786-D24A-40F1-8D15-59AE04C4B76D}" dt="2025-02-16T17:01:04.562" v="973" actId="1076"/>
          <ac:spMkLst>
            <pc:docMk/>
            <pc:sldMk cId="189355382" sldId="364"/>
            <ac:spMk id="8" creationId="{6D8C8DC6-A9D9-EA65-5D8A-C7D78DCB6898}"/>
          </ac:spMkLst>
        </pc:spChg>
      </pc:sldChg>
    </pc:docChg>
  </pc:docChgLst>
  <pc:docChgLst>
    <pc:chgData name="Shambhu Kumar" userId="74963117abc18628" providerId="LiveId" clId="{3B98741F-3578-440E-8710-49F5ED8C58BA}"/>
    <pc:docChg chg="undo custSel addSld delSld modSld sldOrd modMainMaster">
      <pc:chgData name="Shambhu Kumar" userId="74963117abc18628" providerId="LiveId" clId="{3B98741F-3578-440E-8710-49F5ED8C58BA}" dt="2024-02-09T02:57:09.114" v="4083" actId="20577"/>
      <pc:docMkLst>
        <pc:docMk/>
      </pc:docMkLst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8742032" sldId="265"/>
        </pc:sldMkLst>
      </pc:sldChg>
      <pc:sldChg chg="modSp mod setBg">
        <pc:chgData name="Shambhu Kumar" userId="74963117abc18628" providerId="LiveId" clId="{3B98741F-3578-440E-8710-49F5ED8C58BA}" dt="2023-12-25T09:44:53.153" v="1059"/>
        <pc:sldMkLst>
          <pc:docMk/>
          <pc:sldMk cId="3832484108" sldId="280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013362040" sldId="281"/>
        </pc:sldMkLst>
      </pc:sldChg>
      <pc:sldChg chg="add del">
        <pc:chgData name="Shambhu Kumar" userId="74963117abc18628" providerId="LiveId" clId="{3B98741F-3578-440E-8710-49F5ED8C58BA}" dt="2023-12-25T04:51:25.289" v="18" actId="2696"/>
        <pc:sldMkLst>
          <pc:docMk/>
          <pc:sldMk cId="1504371077" sldId="281"/>
        </pc:sldMkLst>
      </pc:sldChg>
      <pc:sldChg chg="del">
        <pc:chgData name="Shambhu Kumar" userId="74963117abc18628" providerId="LiveId" clId="{3B98741F-3578-440E-8710-49F5ED8C58BA}" dt="2023-12-25T04:49:41.296" v="14" actId="2696"/>
        <pc:sldMkLst>
          <pc:docMk/>
          <pc:sldMk cId="1945831170" sldId="281"/>
        </pc:sldMkLst>
      </pc:sldChg>
      <pc:sldChg chg="new del setBg">
        <pc:chgData name="Shambhu Kumar" userId="74963117abc18628" providerId="LiveId" clId="{3B98741F-3578-440E-8710-49F5ED8C58BA}" dt="2023-12-25T04:52:49.563" v="35" actId="2696"/>
        <pc:sldMkLst>
          <pc:docMk/>
          <pc:sldMk cId="2251482085" sldId="28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931235251" sldId="282"/>
        </pc:sldMkLst>
      </pc:sldChg>
      <pc:sldChg chg="add del">
        <pc:chgData name="Shambhu Kumar" userId="74963117abc18628" providerId="LiveId" clId="{3B98741F-3578-440E-8710-49F5ED8C58BA}" dt="2023-12-25T04:51:28.220" v="19" actId="2696"/>
        <pc:sldMkLst>
          <pc:docMk/>
          <pc:sldMk cId="1903174218" sldId="282"/>
        </pc:sldMkLst>
      </pc:sldChg>
      <pc:sldChg chg="add del">
        <pc:chgData name="Shambhu Kumar" userId="74963117abc18628" providerId="LiveId" clId="{3B98741F-3578-440E-8710-49F5ED8C58BA}" dt="2023-12-25T04:52:46.159" v="34" actId="2696"/>
        <pc:sldMkLst>
          <pc:docMk/>
          <pc:sldMk cId="2917592816" sldId="282"/>
        </pc:sldMkLst>
      </pc:sldChg>
      <pc:sldChg chg="add del">
        <pc:chgData name="Shambhu Kumar" userId="74963117abc18628" providerId="LiveId" clId="{3B98741F-3578-440E-8710-49F5ED8C58BA}" dt="2023-12-25T04:52:38.035" v="32" actId="2696"/>
        <pc:sldMkLst>
          <pc:docMk/>
          <pc:sldMk cId="3213642966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9725201" sldId="282"/>
        </pc:sldMkLst>
      </pc:sldChg>
      <pc:sldChg chg="add del">
        <pc:chgData name="Shambhu Kumar" userId="74963117abc18628" providerId="LiveId" clId="{3B98741F-3578-440E-8710-49F5ED8C58BA}" dt="2023-12-25T04:52:07.133" v="25" actId="2696"/>
        <pc:sldMkLst>
          <pc:docMk/>
          <pc:sldMk cId="4206622630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2385507" sldId="283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970971110" sldId="283"/>
        </pc:sldMkLst>
      </pc:sldChg>
      <pc:sldChg chg="add del">
        <pc:chgData name="Shambhu Kumar" userId="74963117abc18628" providerId="LiveId" clId="{3B98741F-3578-440E-8710-49F5ED8C58BA}" dt="2023-12-25T04:51:32.881" v="20" actId="2696"/>
        <pc:sldMkLst>
          <pc:docMk/>
          <pc:sldMk cId="3436277291" sldId="283"/>
        </pc:sldMkLst>
      </pc:sldChg>
      <pc:sldChg chg="modSp add mod setBg">
        <pc:chgData name="Shambhu Kumar" userId="74963117abc18628" providerId="LiveId" clId="{3B98741F-3578-440E-8710-49F5ED8C58BA}" dt="2023-12-25T09:53:31.259" v="1578" actId="20577"/>
        <pc:sldMkLst>
          <pc:docMk/>
          <pc:sldMk cId="1736692563" sldId="28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83966494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5738462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594101506" sldId="286"/>
        </pc:sldMkLst>
      </pc:sldChg>
      <pc:sldChg chg="modSp add mod setBg">
        <pc:chgData name="Shambhu Kumar" userId="74963117abc18628" providerId="LiveId" clId="{3B98741F-3578-440E-8710-49F5ED8C58BA}" dt="2024-01-22T15:03:39.149" v="1953" actId="20577"/>
        <pc:sldMkLst>
          <pc:docMk/>
          <pc:sldMk cId="832093511" sldId="28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4166159427" sldId="28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71964513" sldId="288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2875038696" sldId="28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240301476" sldId="28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924811520" sldId="290"/>
        </pc:sldMkLst>
      </pc:sldChg>
      <pc:sldChg chg="modSp add mod setBg">
        <pc:chgData name="Shambhu Kumar" userId="74963117abc18628" providerId="LiveId" clId="{3B98741F-3578-440E-8710-49F5ED8C58BA}" dt="2024-02-02T01:34:08.902" v="3592" actId="20577"/>
        <pc:sldMkLst>
          <pc:docMk/>
          <pc:sldMk cId="1462126841" sldId="290"/>
        </pc:sldMkLst>
      </pc:sldChg>
      <pc:sldChg chg="modSp add mod setBg">
        <pc:chgData name="Shambhu Kumar" userId="74963117abc18628" providerId="LiveId" clId="{3B98741F-3578-440E-8710-49F5ED8C58BA}" dt="2024-01-22T15:06:22.827" v="2102" actId="20577"/>
        <pc:sldMkLst>
          <pc:docMk/>
          <pc:sldMk cId="1252936886" sldId="29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17744063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62426341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3B98741F-3578-440E-8710-49F5ED8C58BA}" dt="2023-12-25T09:47:34.468" v="1303" actId="20577"/>
        <pc:sldMkLst>
          <pc:docMk/>
          <pc:sldMk cId="1489661934" sldId="293"/>
        </pc:sldMkLst>
      </pc:sldChg>
      <pc:sldChg chg="modSp add mod setBg">
        <pc:chgData name="Shambhu Kumar" userId="74963117abc18628" providerId="LiveId" clId="{3B98741F-3578-440E-8710-49F5ED8C58BA}" dt="2024-01-22T15:06:57.253" v="2143" actId="20577"/>
        <pc:sldMkLst>
          <pc:docMk/>
          <pc:sldMk cId="11928514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3158830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582958161" sldId="29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72133273" sldId="296"/>
        </pc:sldMkLst>
      </pc:sldChg>
      <pc:sldChg chg="modSp add mod">
        <pc:chgData name="Shambhu Kumar" userId="74963117abc18628" providerId="LiveId" clId="{3B98741F-3578-440E-8710-49F5ED8C58BA}" dt="2023-12-25T09:46:22.516" v="1115" actId="20577"/>
        <pc:sldMkLst>
          <pc:docMk/>
          <pc:sldMk cId="2383997015" sldId="29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71580609" sldId="297"/>
        </pc:sldMkLst>
      </pc:sldChg>
      <pc:sldChg chg="modSp add mod">
        <pc:chgData name="Shambhu Kumar" userId="74963117abc18628" providerId="LiveId" clId="{3B98741F-3578-440E-8710-49F5ED8C58BA}" dt="2023-12-25T09:48:35.974" v="1305" actId="20577"/>
        <pc:sldMkLst>
          <pc:docMk/>
          <pc:sldMk cId="112295307" sldId="29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933057048" sldId="298"/>
        </pc:sldMkLst>
      </pc:sldChg>
      <pc:sldChg chg="modSp add mod">
        <pc:chgData name="Shambhu Kumar" userId="74963117abc18628" providerId="LiveId" clId="{3B98741F-3578-440E-8710-49F5ED8C58BA}" dt="2024-02-06T06:18:10.984" v="3620" actId="20577"/>
        <pc:sldMkLst>
          <pc:docMk/>
          <pc:sldMk cId="3029266992" sldId="29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02780168" sldId="299"/>
        </pc:sldMkLst>
      </pc:sldChg>
      <pc:sldChg chg="modSp add mod">
        <pc:chgData name="Shambhu Kumar" userId="74963117abc18628" providerId="LiveId" clId="{3B98741F-3578-440E-8710-49F5ED8C58BA}" dt="2023-12-25T09:51:25.131" v="1461" actId="20577"/>
        <pc:sldMkLst>
          <pc:docMk/>
          <pc:sldMk cId="3826872898" sldId="29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31572352" sldId="300"/>
        </pc:sldMkLst>
      </pc:sldChg>
      <pc:sldChg chg="modSp add mod">
        <pc:chgData name="Shambhu Kumar" userId="74963117abc18628" providerId="LiveId" clId="{3B98741F-3578-440E-8710-49F5ED8C58BA}" dt="2024-01-23T15:49:53.896" v="2257" actId="20577"/>
        <pc:sldMkLst>
          <pc:docMk/>
          <pc:sldMk cId="4022226011" sldId="300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55594289" sldId="301"/>
        </pc:sldMkLst>
      </pc:sldChg>
      <pc:sldChg chg="modSp add mod ord">
        <pc:chgData name="Shambhu Kumar" userId="74963117abc18628" providerId="LiveId" clId="{3B98741F-3578-440E-8710-49F5ED8C58BA}" dt="2024-02-08T02:02:36.504" v="4029" actId="20577"/>
        <pc:sldMkLst>
          <pc:docMk/>
          <pc:sldMk cId="4117485350" sldId="30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69152604" sldId="302"/>
        </pc:sldMkLst>
      </pc:sldChg>
      <pc:sldChg chg="modSp add del mod">
        <pc:chgData name="Shambhu Kumar" userId="74963117abc18628" providerId="LiveId" clId="{3B98741F-3578-440E-8710-49F5ED8C58BA}" dt="2024-02-07T05:33:43.629" v="3657" actId="47"/>
        <pc:sldMkLst>
          <pc:docMk/>
          <pc:sldMk cId="3178041128" sldId="30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61122865" sldId="303"/>
        </pc:sldMkLst>
      </pc:sldChg>
      <pc:sldChg chg="modSp add del mod">
        <pc:chgData name="Shambhu Kumar" userId="74963117abc18628" providerId="LiveId" clId="{3B98741F-3578-440E-8710-49F5ED8C58BA}" dt="2023-12-25T09:59:52.531" v="1944" actId="2696"/>
        <pc:sldMkLst>
          <pc:docMk/>
          <pc:sldMk cId="2324597073" sldId="303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401103732" sldId="304"/>
        </pc:sldMkLst>
      </pc:sldChg>
      <pc:sldChg chg="modSp add mod">
        <pc:chgData name="Shambhu Kumar" userId="74963117abc18628" providerId="LiveId" clId="{3B98741F-3578-440E-8710-49F5ED8C58BA}" dt="2024-02-07T03:03:27.975" v="3654" actId="20577"/>
        <pc:sldMkLst>
          <pc:docMk/>
          <pc:sldMk cId="3836207760" sldId="30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30828202" sldId="305"/>
        </pc:sldMkLst>
      </pc:sldChg>
      <pc:sldChg chg="addSp delSp modSp add mod">
        <pc:chgData name="Shambhu Kumar" userId="74963117abc18628" providerId="LiveId" clId="{3B98741F-3578-440E-8710-49F5ED8C58BA}" dt="2024-02-07T03:03:23.056" v="3652" actId="20577"/>
        <pc:sldMkLst>
          <pc:docMk/>
          <pc:sldMk cId="3376636377" sldId="30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361630470" sldId="306"/>
        </pc:sldMkLst>
      </pc:sldChg>
      <pc:sldChg chg="modSp add mod">
        <pc:chgData name="Shambhu Kumar" userId="74963117abc18628" providerId="LiveId" clId="{3B98741F-3578-440E-8710-49F5ED8C58BA}" dt="2024-02-08T02:02:00.957" v="4015" actId="20577"/>
        <pc:sldMkLst>
          <pc:docMk/>
          <pc:sldMk cId="2204235057" sldId="30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04938374" sldId="307"/>
        </pc:sldMkLst>
      </pc:sldChg>
      <pc:sldChg chg="modSp add mod ord">
        <pc:chgData name="Shambhu Kumar" userId="74963117abc18628" providerId="LiveId" clId="{3B98741F-3578-440E-8710-49F5ED8C58BA}" dt="2024-02-07T03:03:18.268" v="3650" actId="20577"/>
        <pc:sldMkLst>
          <pc:docMk/>
          <pc:sldMk cId="2889649690" sldId="307"/>
        </pc:sldMkLst>
      </pc:sldChg>
      <pc:sldChg chg="modSp add mod ord">
        <pc:chgData name="Shambhu Kumar" userId="74963117abc18628" providerId="LiveId" clId="{3B98741F-3578-440E-8710-49F5ED8C58BA}" dt="2024-02-07T03:02:33.929" v="3644" actId="20577"/>
        <pc:sldMkLst>
          <pc:docMk/>
          <pc:sldMk cId="2152851144" sldId="308"/>
        </pc:sldMkLst>
      </pc:sldChg>
      <pc:sldChg chg="modSp add mod ord">
        <pc:chgData name="Shambhu Kumar" userId="74963117abc18628" providerId="LiveId" clId="{3B98741F-3578-440E-8710-49F5ED8C58BA}" dt="2024-02-07T03:03:05.940" v="3648" actId="20577"/>
        <pc:sldMkLst>
          <pc:docMk/>
          <pc:sldMk cId="2880348229" sldId="309"/>
        </pc:sldMkLst>
      </pc:sldChg>
      <pc:sldChg chg="modSp add mod ord">
        <pc:chgData name="Shambhu Kumar" userId="74963117abc18628" providerId="LiveId" clId="{3B98741F-3578-440E-8710-49F5ED8C58BA}" dt="2024-02-07T03:02:38.750" v="3646" actId="20577"/>
        <pc:sldMkLst>
          <pc:docMk/>
          <pc:sldMk cId="1927079181" sldId="310"/>
        </pc:sldMkLst>
      </pc:sldChg>
      <pc:sldChg chg="modSp add mod">
        <pc:chgData name="Shambhu Kumar" userId="74963117abc18628" providerId="LiveId" clId="{3B98741F-3578-440E-8710-49F5ED8C58BA}" dt="2024-02-08T02:02:31.246" v="4027" actId="20577"/>
        <pc:sldMkLst>
          <pc:docMk/>
          <pc:sldMk cId="1408209907" sldId="311"/>
        </pc:sldMkLst>
      </pc:sldChg>
      <pc:sldChg chg="modSp add mod">
        <pc:chgData name="Shambhu Kumar" userId="74963117abc18628" providerId="LiveId" clId="{3B98741F-3578-440E-8710-49F5ED8C58BA}" dt="2024-02-08T02:02:05.157" v="4017" actId="20577"/>
        <pc:sldMkLst>
          <pc:docMk/>
          <pc:sldMk cId="1660994441" sldId="312"/>
        </pc:sldMkLst>
      </pc:sldChg>
      <pc:sldChg chg="modSp add mod">
        <pc:chgData name="Shambhu Kumar" userId="74963117abc18628" providerId="LiveId" clId="{3B98741F-3578-440E-8710-49F5ED8C58BA}" dt="2024-02-08T02:02:09.825" v="4019" actId="20577"/>
        <pc:sldMkLst>
          <pc:docMk/>
          <pc:sldMk cId="674546920" sldId="313"/>
        </pc:sldMkLst>
      </pc:sldChg>
      <pc:sldChg chg="modSp add mod">
        <pc:chgData name="Shambhu Kumar" userId="74963117abc18628" providerId="LiveId" clId="{3B98741F-3578-440E-8710-49F5ED8C58BA}" dt="2024-02-08T02:02:20.561" v="4023" actId="20577"/>
        <pc:sldMkLst>
          <pc:docMk/>
          <pc:sldMk cId="4209713976" sldId="314"/>
        </pc:sldMkLst>
      </pc:sldChg>
      <pc:sldChg chg="modSp add mod">
        <pc:chgData name="Shambhu Kumar" userId="74963117abc18628" providerId="LiveId" clId="{3B98741F-3578-440E-8710-49F5ED8C58BA}" dt="2024-02-08T02:02:24.952" v="4025" actId="20577"/>
        <pc:sldMkLst>
          <pc:docMk/>
          <pc:sldMk cId="1401482267" sldId="315"/>
        </pc:sldMkLst>
      </pc:sldChg>
      <pc:sldChg chg="modSp add mod">
        <pc:chgData name="Shambhu Kumar" userId="74963117abc18628" providerId="LiveId" clId="{3B98741F-3578-440E-8710-49F5ED8C58BA}" dt="2024-02-08T02:02:13.967" v="4021" actId="20577"/>
        <pc:sldMkLst>
          <pc:docMk/>
          <pc:sldMk cId="2534278900" sldId="316"/>
        </pc:sldMkLst>
      </pc:sldChg>
      <pc:sldChg chg="modSp add mod">
        <pc:chgData name="Shambhu Kumar" userId="74963117abc18628" providerId="LiveId" clId="{3B98741F-3578-440E-8710-49F5ED8C58BA}" dt="2024-02-08T02:02:43.164" v="4031" actId="20577"/>
        <pc:sldMkLst>
          <pc:docMk/>
          <pc:sldMk cId="659436768" sldId="317"/>
        </pc:sldMkLst>
      </pc:sldChg>
      <pc:sldChg chg="modSp add mod">
        <pc:chgData name="Shambhu Kumar" userId="74963117abc18628" providerId="LiveId" clId="{3B98741F-3578-440E-8710-49F5ED8C58BA}" dt="2024-02-08T02:02:49.679" v="4033" actId="20577"/>
        <pc:sldMkLst>
          <pc:docMk/>
          <pc:sldMk cId="3206433114" sldId="318"/>
        </pc:sldMkLst>
      </pc:sldChg>
      <pc:sldChg chg="modSp add mod">
        <pc:chgData name="Shambhu Kumar" userId="74963117abc18628" providerId="LiveId" clId="{3B98741F-3578-440E-8710-49F5ED8C58BA}" dt="2024-02-08T02:02:59.098" v="4039" actId="20577"/>
        <pc:sldMkLst>
          <pc:docMk/>
          <pc:sldMk cId="3338107492" sldId="319"/>
        </pc:sldMkLst>
      </pc:sldChg>
      <pc:sldChg chg="modSp add mod">
        <pc:chgData name="Shambhu Kumar" userId="74963117abc18628" providerId="LiveId" clId="{3B98741F-3578-440E-8710-49F5ED8C58BA}" dt="2024-02-07T05:58:37.621" v="3875" actId="20577"/>
        <pc:sldMkLst>
          <pc:docMk/>
          <pc:sldMk cId="543287374" sldId="320"/>
        </pc:sldMkLst>
      </pc:sldChg>
      <pc:sldChg chg="modSp add mod">
        <pc:chgData name="Shambhu Kumar" userId="74963117abc18628" providerId="LiveId" clId="{3B98741F-3578-440E-8710-49F5ED8C58BA}" dt="2024-02-08T01:47:25.968" v="3881" actId="207"/>
        <pc:sldMkLst>
          <pc:docMk/>
          <pc:sldMk cId="1117750119" sldId="321"/>
        </pc:sldMkLst>
      </pc:sldChg>
      <pc:sldChg chg="modSp add mod">
        <pc:chgData name="Shambhu Kumar" userId="74963117abc18628" providerId="LiveId" clId="{3B98741F-3578-440E-8710-49F5ED8C58BA}" dt="2024-02-08T02:01:52.538" v="4011" actId="20577"/>
        <pc:sldMkLst>
          <pc:docMk/>
          <pc:sldMk cId="2412309844" sldId="322"/>
        </pc:sldMkLst>
      </pc:sldChg>
      <pc:sldChg chg="modSp add mod">
        <pc:chgData name="Shambhu Kumar" userId="74963117abc18628" providerId="LiveId" clId="{3B98741F-3578-440E-8710-49F5ED8C58BA}" dt="2024-02-09T02:57:09.114" v="4083" actId="20577"/>
        <pc:sldMkLst>
          <pc:docMk/>
          <pc:sldMk cId="439266291" sldId="323"/>
        </pc:sldMkLst>
      </pc:sldChg>
      <pc:sldMasterChg chg="setBg modSldLayout">
        <pc:chgData name="Shambhu Kumar" userId="74963117abc18628" providerId="LiveId" clId="{3B98741F-3578-440E-8710-49F5ED8C58BA}" dt="2023-12-25T09:44:53.153" v="1059"/>
        <pc:sldMasterMkLst>
          <pc:docMk/>
          <pc:sldMasterMk cId="0" sldId="2147483648"/>
        </pc:sldMasterMkLst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58F92CF6-BACF-445C-92FF-2B38970E5D35}"/>
    <pc:docChg chg="undo custSel addSld delSld modSld modMainMaster">
      <pc:chgData name="Shambhu Kumar" userId="74963117abc18628" providerId="LiveId" clId="{58F92CF6-BACF-445C-92FF-2B38970E5D35}" dt="2023-12-10T16:18:30.844" v="2309" actId="207"/>
      <pc:docMkLst>
        <pc:docMk/>
      </pc:docMkLst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74944141" sldId="256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32979404" sldId="257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66770094" sldId="25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15382612" sldId="259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510639890" sldId="260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57663604" sldId="261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792246713" sldId="262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7294854" sldId="263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293401456" sldId="264"/>
        </pc:sldMkLst>
      </pc:sldChg>
      <pc:sldChg chg="setBg">
        <pc:chgData name="Shambhu Kumar" userId="74963117abc18628" providerId="LiveId" clId="{58F92CF6-BACF-445C-92FF-2B38970E5D35}" dt="2023-12-10T16:11:27.533" v="2277"/>
        <pc:sldMkLst>
          <pc:docMk/>
          <pc:sldMk cId="3598742032" sldId="265"/>
        </pc:sldMkLst>
      </pc:sldChg>
      <pc:sldChg chg="del">
        <pc:chgData name="Shambhu Kumar" userId="74963117abc18628" providerId="LiveId" clId="{58F92CF6-BACF-445C-92FF-2B38970E5D35}" dt="2023-12-10T14:04:40.515" v="160" actId="2696"/>
        <pc:sldMkLst>
          <pc:docMk/>
          <pc:sldMk cId="4102768442" sldId="26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118215713" sldId="26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234218306" sldId="268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3877633" sldId="269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030359524" sldId="270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219857807" sldId="271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668735959" sldId="272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013901220" sldId="273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476945031" sldId="274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8588226" sldId="275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773969405" sldId="27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577435683" sldId="27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03624623" sldId="27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4080756765" sldId="279"/>
        </pc:sldMkLst>
      </pc:sldChg>
      <pc:sldChg chg="addSp delSp modSp mod setBg">
        <pc:chgData name="Shambhu Kumar" userId="74963117abc18628" providerId="LiveId" clId="{58F92CF6-BACF-445C-92FF-2B38970E5D35}" dt="2023-12-10T16:15:49.315" v="2308"/>
        <pc:sldMkLst>
          <pc:docMk/>
          <pc:sldMk cId="3832484108" sldId="280"/>
        </pc:sldMkLst>
      </pc:sldChg>
      <pc:sldChg chg="modSp add del mod">
        <pc:chgData name="Shambhu Kumar" userId="74963117abc18628" providerId="LiveId" clId="{58F92CF6-BACF-445C-92FF-2B38970E5D35}" dt="2023-12-10T14:06:31.753" v="177" actId="2696"/>
        <pc:sldMkLst>
          <pc:docMk/>
          <pc:sldMk cId="657842467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45831170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99725201" sldId="28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2385507" sldId="28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57384625" sldId="28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594101506" sldId="28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71964513" sldId="28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924811520" sldId="29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624263412" sldId="29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31588300" sldId="294"/>
        </pc:sldMkLst>
      </pc:sldChg>
      <pc:sldChg chg="addSp delSp modSp add mod setBg">
        <pc:chgData name="Shambhu Kumar" userId="74963117abc18628" providerId="LiveId" clId="{58F92CF6-BACF-445C-92FF-2B38970E5D35}" dt="2023-12-10T16:11:27.533" v="227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72133273" sldId="29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71580609" sldId="29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33057048" sldId="29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02780168" sldId="29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31572352" sldId="30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55594289" sldId="30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69152604" sldId="30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61122865" sldId="30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401103732" sldId="30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30828202" sldId="30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361630470" sldId="306"/>
        </pc:sldMkLst>
      </pc:sldChg>
      <pc:sldChg chg="modSp add mod setBg">
        <pc:chgData name="Shambhu Kumar" userId="74963117abc18628" providerId="LiveId" clId="{58F92CF6-BACF-445C-92FF-2B38970E5D35}" dt="2023-12-10T16:18:30.844" v="2309" actId="207"/>
        <pc:sldMkLst>
          <pc:docMk/>
          <pc:sldMk cId="1004938374" sldId="307"/>
        </pc:sldMkLst>
      </pc:sldChg>
      <pc:sldMasterChg chg="setBg modSldLayout">
        <pc:chgData name="Shambhu Kumar" userId="74963117abc18628" providerId="LiveId" clId="{58F92CF6-BACF-445C-92FF-2B38970E5D35}" dt="2023-12-10T16:15:46.489" v="2306"/>
        <pc:sldMasterMkLst>
          <pc:docMk/>
          <pc:sldMasterMk cId="0" sldId="2147483648"/>
        </pc:sldMasterMkLst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28EC49F6-792C-4FB7-A814-D746A306FC75}"/>
    <pc:docChg chg="undo custSel addSld delSld modSld sldOrd">
      <pc:chgData name="Shambhu Kumar" userId="74963117abc18628" providerId="LiveId" clId="{28EC49F6-792C-4FB7-A814-D746A306FC75}" dt="2025-02-11T17:54:16.868" v="923" actId="403"/>
      <pc:docMkLst>
        <pc:docMk/>
      </pc:docMkLst>
      <pc:sldChg chg="del">
        <pc:chgData name="Shambhu Kumar" userId="74963117abc18628" providerId="LiveId" clId="{28EC49F6-792C-4FB7-A814-D746A306FC75}" dt="2025-02-11T14:51:18.362" v="673" actId="2696"/>
        <pc:sldMkLst>
          <pc:docMk/>
          <pc:sldMk cId="3832484108" sldId="280"/>
        </pc:sldMkLst>
      </pc:sldChg>
      <pc:sldChg chg="modSp mod">
        <pc:chgData name="Shambhu Kumar" userId="74963117abc18628" providerId="LiveId" clId="{28EC49F6-792C-4FB7-A814-D746A306FC75}" dt="2025-02-11T17:51:28.461" v="893" actId="403"/>
        <pc:sldMkLst>
          <pc:docMk/>
          <pc:sldMk cId="2376611383" sldId="338"/>
        </pc:sldMkLst>
      </pc:sldChg>
      <pc:sldChg chg="addSp modSp add mod ord">
        <pc:chgData name="Shambhu Kumar" userId="74963117abc18628" providerId="LiveId" clId="{28EC49F6-792C-4FB7-A814-D746A306FC75}" dt="2025-02-11T17:49:19.340" v="877" actId="403"/>
        <pc:sldMkLst>
          <pc:docMk/>
          <pc:sldMk cId="2226280035" sldId="339"/>
        </pc:sldMkLst>
      </pc:sldChg>
      <pc:sldChg chg="del">
        <pc:chgData name="Shambhu Kumar" userId="74963117abc18628" providerId="LiveId" clId="{28EC49F6-792C-4FB7-A814-D746A306FC75}" dt="2025-02-11T14:19:12.733" v="190" actId="2696"/>
        <pc:sldMkLst>
          <pc:docMk/>
          <pc:sldMk cId="3782716333" sldId="339"/>
        </pc:sldMkLst>
      </pc:sldChg>
      <pc:sldChg chg="modSp add mod">
        <pc:chgData name="Shambhu Kumar" userId="74963117abc18628" providerId="LiveId" clId="{28EC49F6-792C-4FB7-A814-D746A306FC75}" dt="2025-02-11T17:51:50.928" v="897" actId="403"/>
        <pc:sldMkLst>
          <pc:docMk/>
          <pc:sldMk cId="3152058654" sldId="340"/>
        </pc:sldMkLst>
      </pc:sldChg>
      <pc:sldChg chg="addSp modSp add mod">
        <pc:chgData name="Shambhu Kumar" userId="74963117abc18628" providerId="LiveId" clId="{28EC49F6-792C-4FB7-A814-D746A306FC75}" dt="2025-02-11T17:52:14.971" v="901" actId="403"/>
        <pc:sldMkLst>
          <pc:docMk/>
          <pc:sldMk cId="471389349" sldId="341"/>
        </pc:sldMkLst>
      </pc:sldChg>
      <pc:sldChg chg="addSp delSp modSp add mod">
        <pc:chgData name="Shambhu Kumar" userId="74963117abc18628" providerId="LiveId" clId="{28EC49F6-792C-4FB7-A814-D746A306FC75}" dt="2025-02-11T17:52:35.859" v="905" actId="403"/>
        <pc:sldMkLst>
          <pc:docMk/>
          <pc:sldMk cId="1526212849" sldId="342"/>
        </pc:sldMkLst>
      </pc:sldChg>
      <pc:sldChg chg="addSp modSp add mod">
        <pc:chgData name="Shambhu Kumar" userId="74963117abc18628" providerId="LiveId" clId="{28EC49F6-792C-4FB7-A814-D746A306FC75}" dt="2025-02-11T17:52:55.851" v="909" actId="403"/>
        <pc:sldMkLst>
          <pc:docMk/>
          <pc:sldMk cId="2170448086" sldId="343"/>
        </pc:sldMkLst>
      </pc:sldChg>
      <pc:sldChg chg="addSp modSp add del mod ord">
        <pc:chgData name="Shambhu Kumar" userId="74963117abc18628" providerId="LiveId" clId="{28EC49F6-792C-4FB7-A814-D746A306FC75}" dt="2025-02-11T15:02:39.072" v="852" actId="2696"/>
        <pc:sldMkLst>
          <pc:docMk/>
          <pc:sldMk cId="3324501795" sldId="344"/>
        </pc:sldMkLst>
      </pc:sldChg>
      <pc:sldChg chg="addSp modSp add mod ord">
        <pc:chgData name="Shambhu Kumar" userId="74963117abc18628" providerId="LiveId" clId="{28EC49F6-792C-4FB7-A814-D746A306FC75}" dt="2025-02-11T17:54:16.868" v="923" actId="403"/>
        <pc:sldMkLst>
          <pc:docMk/>
          <pc:sldMk cId="2809819034" sldId="345"/>
        </pc:sldMkLst>
      </pc:sldChg>
      <pc:sldChg chg="delSp modSp add mod">
        <pc:chgData name="Shambhu Kumar" userId="74963117abc18628" providerId="LiveId" clId="{28EC49F6-792C-4FB7-A814-D746A306FC75}" dt="2025-02-11T17:50:25.082" v="881" actId="403"/>
        <pc:sldMkLst>
          <pc:docMk/>
          <pc:sldMk cId="3660750588" sldId="346"/>
        </pc:sldMkLst>
        <pc:spChg chg="mod">
          <ac:chgData name="Shambhu Kumar" userId="74963117abc18628" providerId="LiveId" clId="{28EC49F6-792C-4FB7-A814-D746A306FC75}" dt="2025-02-11T14:44:35.589" v="529" actId="20577"/>
          <ac:spMkLst>
            <pc:docMk/>
            <pc:sldMk cId="3660750588" sldId="346"/>
            <ac:spMk id="3" creationId="{8D3C3F04-E680-B5CB-01A7-40FD4DB22123}"/>
          </ac:spMkLst>
        </pc:spChg>
        <pc:spChg chg="mod">
          <ac:chgData name="Shambhu Kumar" userId="74963117abc18628" providerId="LiveId" clId="{28EC49F6-792C-4FB7-A814-D746A306FC75}" dt="2025-02-11T17:50:25.082" v="881" actId="403"/>
          <ac:spMkLst>
            <pc:docMk/>
            <pc:sldMk cId="3660750588" sldId="346"/>
            <ac:spMk id="5" creationId="{195C3BAB-D236-136E-13BE-334086C7172B}"/>
          </ac:spMkLst>
        </pc:spChg>
      </pc:sldChg>
      <pc:sldChg chg="modSp add mod">
        <pc:chgData name="Shambhu Kumar" userId="74963117abc18628" providerId="LiveId" clId="{28EC49F6-792C-4FB7-A814-D746A306FC75}" dt="2025-02-11T17:51:06.561" v="889" actId="404"/>
        <pc:sldMkLst>
          <pc:docMk/>
          <pc:sldMk cId="2410654239" sldId="347"/>
        </pc:sldMkLst>
      </pc:sldChg>
      <pc:sldChg chg="modSp add mod ord">
        <pc:chgData name="Shambhu Kumar" userId="74963117abc18628" providerId="LiveId" clId="{28EC49F6-792C-4FB7-A814-D746A306FC75}" dt="2025-02-11T17:53:10.570" v="913" actId="403"/>
        <pc:sldMkLst>
          <pc:docMk/>
          <pc:sldMk cId="2838984948" sldId="348"/>
        </pc:sldMkLst>
      </pc:sldChg>
      <pc:sldChg chg="modSp add mod">
        <pc:chgData name="Shambhu Kumar" userId="74963117abc18628" providerId="LiveId" clId="{28EC49F6-792C-4FB7-A814-D746A306FC75}" dt="2025-02-11T17:53:40.191" v="917" actId="403"/>
        <pc:sldMkLst>
          <pc:docMk/>
          <pc:sldMk cId="66026277" sldId="349"/>
        </pc:sldMkLst>
      </pc:sldChg>
      <pc:sldChg chg="modSp add mod">
        <pc:chgData name="Shambhu Kumar" userId="74963117abc18628" providerId="LiveId" clId="{28EC49F6-792C-4FB7-A814-D746A306FC75}" dt="2025-02-11T17:54:01.117" v="921" actId="403"/>
        <pc:sldMkLst>
          <pc:docMk/>
          <pc:sldMk cId="2453835151" sldId="350"/>
        </pc:sldMkLst>
      </pc:sldChg>
    </pc:docChg>
  </pc:docChgLst>
  <pc:docChgLst>
    <pc:chgData name="Shambhu Kumar" userId="74963117abc18628" providerId="LiveId" clId="{1D4DB0BF-8462-45C1-9D5E-1E9F271BD023}"/>
    <pc:docChg chg="undo redo custSel addSld delSld modSld sldOrd">
      <pc:chgData name="Shambhu Kumar" userId="74963117abc18628" providerId="LiveId" clId="{1D4DB0BF-8462-45C1-9D5E-1E9F271BD023}" dt="2025-02-11T18:14:25.424" v="569" actId="20577"/>
      <pc:docMkLst>
        <pc:docMk/>
      </pc:docMkLst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376611383" sldId="338"/>
        </pc:sldMkLst>
      </pc:sldChg>
      <pc:sldChg chg="modSp del mod">
        <pc:chgData name="Shambhu Kumar" userId="74963117abc18628" providerId="LiveId" clId="{1D4DB0BF-8462-45C1-9D5E-1E9F271BD023}" dt="2025-02-11T17:57:40.405" v="36" actId="47"/>
        <pc:sldMkLst>
          <pc:docMk/>
          <pc:sldMk cId="2226280035" sldId="33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3152058654" sldId="340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471389349" sldId="341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1526212849" sldId="342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170448086" sldId="343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809819034" sldId="345"/>
        </pc:sldMkLst>
      </pc:sldChg>
      <pc:sldChg chg="modSp mod">
        <pc:chgData name="Shambhu Kumar" userId="74963117abc18628" providerId="LiveId" clId="{1D4DB0BF-8462-45C1-9D5E-1E9F271BD023}" dt="2025-02-11T18:14:25.424" v="569" actId="20577"/>
        <pc:sldMkLst>
          <pc:docMk/>
          <pc:sldMk cId="3660750588" sldId="346"/>
        </pc:sldMkLst>
        <pc:spChg chg="mod">
          <ac:chgData name="Shambhu Kumar" userId="74963117abc18628" providerId="LiveId" clId="{1D4DB0BF-8462-45C1-9D5E-1E9F271BD023}" dt="2025-02-11T18:14:25.424" v="569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1D4DB0BF-8462-45C1-9D5E-1E9F271BD023}" dt="2025-02-11T18:09:35.524" v="376" actId="14100"/>
          <ac:spMkLst>
            <pc:docMk/>
            <pc:sldMk cId="3660750588" sldId="346"/>
            <ac:spMk id="3" creationId="{8D3C3F04-E680-B5CB-01A7-40FD4DB22123}"/>
          </ac:spMkLst>
        </pc:spChg>
      </pc:sldChg>
      <pc:sldChg chg="add del">
        <pc:chgData name="Shambhu Kumar" userId="74963117abc18628" providerId="LiveId" clId="{1D4DB0BF-8462-45C1-9D5E-1E9F271BD023}" dt="2025-02-11T18:09:45.481" v="378" actId="2696"/>
        <pc:sldMkLst>
          <pc:docMk/>
          <pc:sldMk cId="2410654239" sldId="347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838984948" sldId="348"/>
        </pc:sldMkLst>
      </pc:sldChg>
      <pc:sldChg chg="modSp add mod">
        <pc:chgData name="Shambhu Kumar" userId="74963117abc18628" providerId="LiveId" clId="{1D4DB0BF-8462-45C1-9D5E-1E9F271BD023}" dt="2025-02-11T18:11:03.456" v="441" actId="20577"/>
        <pc:sldMkLst>
          <pc:docMk/>
          <pc:sldMk cId="4026151084" sldId="348"/>
        </pc:sldMkLst>
      </pc:sldChg>
      <pc:sldChg chg="modSp add mod">
        <pc:chgData name="Shambhu Kumar" userId="74963117abc18628" providerId="LiveId" clId="{1D4DB0BF-8462-45C1-9D5E-1E9F271BD023}" dt="2025-02-11T18:14:02.030" v="545" actId="20577"/>
        <pc:sldMkLst>
          <pc:docMk/>
          <pc:sldMk cId="53850840" sldId="34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66026277" sldId="34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453835151" sldId="350"/>
        </pc:sldMkLst>
      </pc:sldChg>
      <pc:sldChg chg="modSp add mod ord">
        <pc:chgData name="Shambhu Kumar" userId="74963117abc18628" providerId="LiveId" clId="{1D4DB0BF-8462-45C1-9D5E-1E9F271BD023}" dt="2025-02-11T18:11:28.088" v="467" actId="20577"/>
        <pc:sldMkLst>
          <pc:docMk/>
          <pc:sldMk cId="3498661325" sldId="350"/>
        </pc:sldMkLst>
      </pc:sldChg>
      <pc:sldChg chg="modSp add mod">
        <pc:chgData name="Shambhu Kumar" userId="74963117abc18628" providerId="LiveId" clId="{1D4DB0BF-8462-45C1-9D5E-1E9F271BD023}" dt="2025-02-11T18:13:44.004" v="519" actId="20577"/>
        <pc:sldMkLst>
          <pc:docMk/>
          <pc:sldMk cId="1502560521" sldId="351"/>
        </pc:sldMkLst>
      </pc:sldChg>
      <pc:sldChg chg="modSp add mod">
        <pc:chgData name="Shambhu Kumar" userId="74963117abc18628" providerId="LiveId" clId="{1D4DB0BF-8462-45C1-9D5E-1E9F271BD023}" dt="2025-02-11T18:13:21.347" v="493" actId="20577"/>
        <pc:sldMkLst>
          <pc:docMk/>
          <pc:sldMk cId="1096850339" sldId="352"/>
        </pc:sldMkLst>
      </pc:sldChg>
      <pc:sldChg chg="modSp add mod">
        <pc:chgData name="Shambhu Kumar" userId="74963117abc18628" providerId="LiveId" clId="{1D4DB0BF-8462-45C1-9D5E-1E9F271BD023}" dt="2025-02-11T18:10:14.854" v="413" actId="20577"/>
        <pc:sldMkLst>
          <pc:docMk/>
          <pc:sldMk cId="1099021037" sldId="3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6E5BE-86F4-4781-A599-A1C725C77E86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76E12-E99D-4A7C-B4B6-D436B1254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9B35-7AC3-448E-85F6-B3F0DAC7D9B5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8347-51E0-42F4-B9D6-8C06F35C6360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E0EC-D03E-4F97-82D9-9908EAAE722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9B9-BB67-4C5D-8668-FF792403C42D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94F5-B965-4A79-AC50-DAA234585E0B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0B9A-E821-4900-ADEC-C57BA23E0AA9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A1E5-A2B9-4546-84D2-B35C40D2C48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A6F1-B4BA-4DE3-A5FE-31B8E70E3190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9A47-07F8-4CF8-8CDB-25A0C2CB9326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AA37-243C-4132-AD67-9A83079DC9E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650D-EE92-4A56-98F6-145B26863010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9516-CB4D-4958-96BC-404885A15E0D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18512-F099-F238-C3EB-70A51A9D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ADB9-D772-BC63-6A7C-CED1932B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3F04-E680-B5CB-01A7-40FD4DB2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28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output of the program:</a:t>
            </a:r>
            <a:endParaRPr lang="en-IN" sz="2800" u="none" strike="noStrike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0">
              <a:lnSpc>
                <a:spcPct val="107000"/>
              </a:lnSpc>
              <a:buNone/>
            </a:pPr>
            <a:r>
              <a:rPr lang="en-IN" sz="2800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 Test {</a:t>
            </a:r>
          </a:p>
          <a:p>
            <a:pPr marL="800100" indent="0">
              <a:lnSpc>
                <a:spcPct val="107000"/>
              </a:lnSpc>
              <a:buNone/>
            </a:pPr>
            <a:r>
              <a:rPr lang="en-IN" sz="2800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800" kern="100" dirty="0" err="1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IN" sz="2800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L="800100" indent="0">
              <a:lnSpc>
                <a:spcPct val="107000"/>
              </a:lnSpc>
              <a:buNone/>
            </a:pPr>
            <a:r>
              <a:rPr lang="en-IN" sz="2800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x = 10;</a:t>
            </a:r>
          </a:p>
          <a:p>
            <a:pPr marL="800100" indent="0">
              <a:lnSpc>
                <a:spcPct val="107000"/>
              </a:lnSpc>
              <a:buNone/>
            </a:pPr>
            <a:r>
              <a:rPr lang="en-IN" sz="2800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y = 5;</a:t>
            </a:r>
          </a:p>
          <a:p>
            <a:pPr marL="800100" indent="0">
              <a:lnSpc>
                <a:spcPct val="107000"/>
              </a:lnSpc>
              <a:buNone/>
            </a:pPr>
            <a:r>
              <a:rPr lang="en-IN" sz="2800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8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z = (x &gt; y) ? (x &lt; 15 ? x : y) : (x &gt; 5 ? y : x);</a:t>
            </a:r>
          </a:p>
          <a:p>
            <a:pPr marL="800100" indent="0">
              <a:lnSpc>
                <a:spcPct val="107000"/>
              </a:lnSpc>
              <a:buNone/>
            </a:pPr>
            <a:r>
              <a:rPr lang="en-IN" sz="2800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800" kern="100" dirty="0" err="1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IN" sz="2800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(z);</a:t>
            </a:r>
          </a:p>
          <a:p>
            <a:pPr marL="800100" indent="0">
              <a:lnSpc>
                <a:spcPct val="107000"/>
              </a:lnSpc>
              <a:buNone/>
            </a:pPr>
            <a:r>
              <a:rPr lang="en-IN" sz="2800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800100" indent="0">
              <a:lnSpc>
                <a:spcPct val="107000"/>
              </a:lnSpc>
              <a:buNone/>
            </a:pPr>
            <a:r>
              <a:rPr lang="en-IN" sz="2800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10		b) 5		c) 15 		d) none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6853-8F18-3B51-F0C4-7EF8F192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3BAB-D236-136E-13BE-334086C7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FF96-924E-6407-838B-BA4D9611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DAC2E06-D428-DA65-97BA-4140413B509E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5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8A4C8-428B-972A-0E2B-C2917B7A0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634A-A220-4B6B-DE7B-182C3C68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2DF3-99F5-E2A2-3814-74C252591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41734"/>
            <a:ext cx="80772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check and print the given number is </a:t>
            </a:r>
            <a:r>
              <a:rPr lang="en-IN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divisible by both 5 and 11</a:t>
            </a: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not.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CE4A-4795-0C4B-EEBF-9FF29951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3216B-2941-BE55-2794-FE75939F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00C6-BC73-CEDE-EAF0-3E7409E0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609023E-6851-0B82-63FE-33854AD5CFCB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10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90363-82B1-903F-5367-CC3C44BEC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E4A5-CB0F-FF95-1228-D8216AA8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446B-3DA0-F6D0-2B69-E41FE4B2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41734"/>
            <a:ext cx="80772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</a:t>
            </a:r>
            <a:r>
              <a:rPr lang="en-IN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whether the three sides of a triangle is valid or not</a:t>
            </a: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99FDF-765F-E54B-390A-D8F23302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4AA42-A628-3308-1FEF-F0D39394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ED289-DD79-2DAD-11B0-61DB8D0E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E8A3500-9B8E-D39E-3BD1-16A54D72219A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11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1997A3-641E-67E0-6169-5B77C64708A0}"/>
              </a:ext>
            </a:extLst>
          </p:cNvPr>
          <p:cNvSpPr/>
          <p:nvPr/>
        </p:nvSpPr>
        <p:spPr>
          <a:xfrm rot="19756096">
            <a:off x="5626537" y="4442712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57845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F6B64-7137-09B9-405D-612AA0A75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867E-5651-6EE2-B324-13CA24D9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90604-2432-8923-8208-45D682D68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41734"/>
            <a:ext cx="80772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</a:t>
            </a:r>
            <a:r>
              <a:rPr lang="en-IN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whether the given character is an upper case alphabet or not</a:t>
            </a: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C7A51-813E-AF06-473D-156CCE24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58F3-95F0-C480-75C3-FA451CAA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C796-B234-E4B3-4EEA-7AAF8950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38368F6-0B2B-BAEB-E639-A2B3C4BEFD66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12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82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E3091-BEB1-AEC5-9F4B-D6456931C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BDED-F6C4-26BC-DD31-ED0D612F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84CA-3953-BFC4-26D8-12A1558D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41734"/>
            <a:ext cx="80772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</a:t>
            </a:r>
            <a:r>
              <a:rPr lang="en-IN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whether the given character is a lower case alphabet or not</a:t>
            </a: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8661-97CD-1734-BC73-3E009DB5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7CA1-D069-5A32-B91B-9612EC34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DA632-E832-B29C-ADEF-A397805B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836B203-674F-2D08-F5E5-5EF22B78A099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13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2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041AC-3FB3-D8DD-5335-DB8D1F110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006D-BD99-55C1-39EF-C62BF1E1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7170-CBF7-E08B-CB82-BF1E0149B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41734"/>
            <a:ext cx="80772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</a:t>
            </a:r>
            <a:r>
              <a:rPr lang="en-IN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whether the given character is an alphabet or not</a:t>
            </a: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EAF6E-5E5E-778D-3841-2E800BD3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3E880-3A78-84E3-C756-1417563E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FE6C6-2011-2215-ECCA-244FEB1A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A889F6-4D90-39F7-1AA9-9CEFBE3C5CF0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14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D375A6-EBD4-8F67-63F6-ED1B33B58F20}"/>
              </a:ext>
            </a:extLst>
          </p:cNvPr>
          <p:cNvSpPr/>
          <p:nvPr/>
        </p:nvSpPr>
        <p:spPr>
          <a:xfrm rot="19756096">
            <a:off x="5378527" y="4442713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98308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963F9-6AEA-64C5-4A2C-45DAA3DA7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E6BC-A473-62CB-CA09-3B2B3449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3FC7-4587-3BF3-24C7-CE117EE5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41734"/>
            <a:ext cx="80772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</a:t>
            </a:r>
            <a:r>
              <a:rPr lang="en-IN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whether the given character is a special character or not</a:t>
            </a: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CB64-728D-707C-4D17-333FDBAC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67AE-F0DB-FE46-B721-5EA1103B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634F-FBFE-5A5F-3F56-C35FF8DA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1F8560E-33B2-992C-44F7-3A08AB5FE6E1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15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6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0AFC0-6FFA-D053-D301-E20C301AF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BFDF-2589-1606-D62A-B0315C6C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0C56-574F-1160-2E90-E192741F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41734"/>
            <a:ext cx="80772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</a:t>
            </a:r>
            <a:r>
              <a:rPr lang="en-IN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 the bigger of two numbers</a:t>
            </a: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5D50-2288-7BE4-58DA-E087CEBE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1366-AA4D-AF88-30C8-C29636C0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96DB7-367A-D778-E579-DEFAFB67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6A44724-12B0-F0DF-8381-8EEB96E4FFBC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16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F5F182-C749-744B-39DC-0813A9ACFC17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8693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E7099-2D94-F41A-9A19-9BE0DAE9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40B2-E988-EE80-9163-8710CE62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0315-EC5A-A6C5-0132-BFB6ECE0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41734"/>
            <a:ext cx="80772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</a:t>
            </a:r>
            <a:r>
              <a:rPr lang="en-IN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 the biggest of three numbers</a:t>
            </a: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137BF-63DC-45ED-E952-9F548C3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FE408-4DF2-8DD7-1EAA-29FA8AFC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614BE-F5A7-653C-373F-54C14FB1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41225CE-B5F8-8626-BD9A-891E2034C7E0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17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71459B-5C5A-E4AE-2B87-D61B69F9784B}"/>
              </a:ext>
            </a:extLst>
          </p:cNvPr>
          <p:cNvSpPr/>
          <p:nvPr/>
        </p:nvSpPr>
        <p:spPr>
          <a:xfrm rot="19756096">
            <a:off x="5569025" y="4477439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602450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6EF9A-0A63-9388-794E-CF5468119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153A-37D9-9F92-16B6-061D341D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B56D-E90E-DC9C-0FFC-B2ED4948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41734"/>
            <a:ext cx="80772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</a:t>
            </a:r>
            <a:r>
              <a:rPr lang="en-IN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 the biggest of four numbers</a:t>
            </a: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9FAE1-BD51-C152-FAF0-97E62C21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F942-134A-7BDA-3425-F70A1AD7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B1862-2CA2-0A9D-E158-697E85DE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BCC3BEC-D683-A83B-180F-821C179DE87C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18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9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FBFCB-01DB-D602-0050-940DCCE8F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CF75-A4F7-56FF-5D31-7AA3B232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B59A-7AC9-0B58-B946-4CF60413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IN" sz="1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output of the below program?</a:t>
            </a: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solidFill>
                <a:srgbClr val="00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solidFill>
                <a:srgbClr val="00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solidFill>
                <a:srgbClr val="00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1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1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1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IN" sz="1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Compilation Error</a:t>
            </a: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68355-2DBE-2903-4FE8-2F9546AF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A7BE3-9DD9-37BC-AD64-6E71A53E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F4BCA-3C49-54DB-3376-040D32A1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CB1FDC2-2C68-7611-C9B7-E46571D2F99B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CB8DD-C4B0-224B-2E80-2BB580DAA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28" y="2194718"/>
            <a:ext cx="7822744" cy="26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8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E8FF2-544E-A441-56D5-62F75E66C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6E41-76D5-5217-6482-518A543A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5F39-F408-A852-2D7B-7A66ABEC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IN" sz="1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output of the below program?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24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x = 10;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24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y = 5;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24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z = 7;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result = (x &lt; y)  ?  (y &lt; z ? z : y)  : x;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2400" b="1" kern="100" dirty="0" err="1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IN" sz="24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(result);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24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24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24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IN" sz="24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Compilation error</a:t>
            </a: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2D7E3-3F3B-1D88-7AD5-1DD47C77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42FEE-ADDD-65EE-49D6-BC8424A0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38E1B-C9AE-F412-7731-20BA88B7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5A3F240-23B9-4AEF-0558-EF9A622728C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0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E4083-A833-1E9D-91FA-6B3EF1189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845D-ECBF-7916-7AC3-0FBEFB1C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BEB5-3BC8-9E38-A2B7-A5CF983A6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IN" sz="1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output of the below program?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24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 = </a:t>
            </a:r>
            <a:r>
              <a:rPr lang="en-IN" sz="24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IN" sz="24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24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b = 10;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IN" b="1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c=(a&gt;b) ? b++ : (a&lt;b ? --b : b) </a:t>
            </a:r>
            <a:r>
              <a:rPr lang="en-IN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b="1" kern="100" dirty="0" err="1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24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IN" sz="24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24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IN" sz="24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24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IN" sz="24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IN" sz="24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IN" sz="24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7F0-4251-E0EC-9C92-3AF3D78B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E045-D3C0-F523-95CB-53D210AC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5159C-B861-6D36-A7BE-DA5D894F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F32C8F3-B81A-52D5-5FF5-85B8E27FD04D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49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9274A-610A-86AB-3E69-BCF0F232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79DF-4369-FAB4-F3AF-547F2B86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058A-3C10-B562-424C-11ABBE6CD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IN" sz="1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output of the below program?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IN" sz="2800" b="1" kern="100" dirty="0" err="1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IN" sz="2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=10;</a:t>
            </a:r>
            <a:endParaRPr lang="en-IN" sz="28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IN" sz="3600" b="1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result=(value&gt;5) ? (value&lt;8?1:2) : 3;</a:t>
            </a:r>
            <a:endParaRPr lang="en-IN" sz="3600" b="1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0">
              <a:lnSpc>
                <a:spcPct val="107000"/>
              </a:lnSpc>
              <a:buNone/>
            </a:pPr>
            <a:r>
              <a:rPr lang="en-IN" sz="3600" b="1" kern="100" dirty="0" err="1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(result);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Compilation erro</a:t>
            </a:r>
            <a:r>
              <a:rPr lang="en-IN" sz="2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IN" sz="28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826D0-5026-5C63-CDD3-D9590E8F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BA9E-B6E7-E8EF-383C-F5407E8C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F696E-8AB5-3A16-C126-BF08D8CA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F0A3790-5DF5-F667-7A77-5BE337E779FF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3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8A103-00AD-A9A2-13C8-89F007CD9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98FB-76C4-79FA-4586-61550638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22DF2-32B8-FFAC-A7E9-1D599C554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IN" sz="1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output of the below program?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x=5, y=7, z=3;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IN" sz="3600" b="1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result=(x&gt;y) ? (y&gt;z? x:y) : (x&gt;z ? x:z);</a:t>
            </a:r>
            <a:endParaRPr lang="en-IN" sz="3600" b="1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0">
              <a:lnSpc>
                <a:spcPct val="107000"/>
              </a:lnSpc>
              <a:buNone/>
            </a:pPr>
            <a:r>
              <a:rPr lang="en-IN" sz="3600" b="1" kern="100" dirty="0" err="1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(result);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2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IN" sz="28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2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IN" sz="28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Compilation erro</a:t>
            </a:r>
            <a:r>
              <a:rPr lang="en-IN" sz="2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IN" sz="28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33566-B929-B968-F5AB-26213386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D6089-BFB6-D01E-4880-0307505E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06CF-EFE0-E74F-97CC-5D5964EC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B4A0CAD-6130-C0A4-5A25-9115AD40BFAF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A31C3D-AC21-A7E7-4F17-EB49679B477D}"/>
              </a:ext>
            </a:extLst>
          </p:cNvPr>
          <p:cNvSpPr/>
          <p:nvPr/>
        </p:nvSpPr>
        <p:spPr>
          <a:xfrm rot="19756096">
            <a:off x="5732929" y="437843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20589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A9264-27C4-A72D-1D67-0797EF74C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8781-7457-6E7D-1AD5-E0E254E2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8D6D-6738-9B5C-8969-B559A6586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IN" sz="1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output of the below program?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x=5, y=7, z=3;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IN" sz="3600" b="1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result=(x&lt;y) ? (y&lt;z? x:y) : (x&gt;z ? x:z);</a:t>
            </a:r>
            <a:endParaRPr lang="en-IN" sz="3600" b="1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0">
              <a:lnSpc>
                <a:spcPct val="107000"/>
              </a:lnSpc>
              <a:buNone/>
            </a:pPr>
            <a:r>
              <a:rPr lang="en-IN" sz="3600" b="1" kern="100" dirty="0" err="1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(result);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2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IN" sz="28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2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IN" sz="28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Compilation erro</a:t>
            </a:r>
            <a:r>
              <a:rPr lang="en-IN" sz="2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IN" sz="28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1193-C9B1-3AEB-E435-9A61D38E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38F31-A84F-D3C9-F6B4-6771EAD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959A6-D1BB-ECF0-781E-11A83652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2902C35-771C-D9C5-640F-802DA219B508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7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8C8DC6-A9D9-EA65-5D8A-C7D78DCB6898}"/>
              </a:ext>
            </a:extLst>
          </p:cNvPr>
          <p:cNvSpPr/>
          <p:nvPr/>
        </p:nvSpPr>
        <p:spPr>
          <a:xfrm rot="19756096">
            <a:off x="5725740" y="457705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8935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E2832-0C23-D65C-1239-81CB7355C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0F97-E865-320D-7FCB-B1B36BA7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16C63-E92B-6977-E0AC-DE0F576D2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541734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check and print the given number is an even number or not.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43C7-CEFF-0B1C-3274-7AD29882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1542C-3D7A-8C02-E8E3-49E402A3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00FB4-2595-C3D8-519F-0F9FF16C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8AFC214-0468-AF32-3BD2-D301D2DB6D17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8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00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954A5-1FCD-84F9-A87A-3060567E4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9BF4-C4E9-4654-2122-CE74EE67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9DD8C-9AE6-B965-4F13-5D70E7075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541734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check and print the given number is a three digit number or not.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CD3C0-DC1D-514D-8B54-8A6C6B08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C36BE-BA08-4042-070A-F022CA14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8526-9BA2-C7F9-0DA0-7A4C36DD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47C7C3B-095A-35AB-95B8-0F87B8D8D0A8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9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3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907</Words>
  <Application>Microsoft Office PowerPoint</Application>
  <PresentationFormat>On-screen Show (4:3)</PresentationFormat>
  <Paragraphs>212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Qspiders</dc:creator>
  <cp:lastModifiedBy>Shambhu Kumar</cp:lastModifiedBy>
  <cp:revision>12</cp:revision>
  <dcterms:created xsi:type="dcterms:W3CDTF">2006-08-16T00:00:00Z</dcterms:created>
  <dcterms:modified xsi:type="dcterms:W3CDTF">2025-02-16T17:02:24Z</dcterms:modified>
</cp:coreProperties>
</file>