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46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61" r:id="rId10"/>
    <p:sldId id="369" r:id="rId11"/>
    <p:sldId id="3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1CFE3"/>
    <a:srgbClr val="E8E8E8"/>
    <a:srgbClr val="D4FCE1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  <pc:docChgLst>
    <pc:chgData name="Shambhu Kumar" userId="74963117abc18628" providerId="LiveId" clId="{6A472943-8B37-4814-B3CD-7789BCFB2FAE}"/>
    <pc:docChg chg="undo custSel addSld delSld modSld">
      <pc:chgData name="Shambhu Kumar" userId="74963117abc18628" providerId="LiveId" clId="{6A472943-8B37-4814-B3CD-7789BCFB2FAE}" dt="2025-02-18T02:12:32.263" v="808"/>
      <pc:docMkLst>
        <pc:docMk/>
      </pc:docMkLst>
      <pc:sldChg chg="modSp mod">
        <pc:chgData name="Shambhu Kumar" userId="74963117abc18628" providerId="LiveId" clId="{6A472943-8B37-4814-B3CD-7789BCFB2FAE}" dt="2025-02-16T17:07:18.263" v="70" actId="403"/>
        <pc:sldMkLst>
          <pc:docMk/>
          <pc:sldMk cId="3660750588" sldId="346"/>
        </pc:sldMkLst>
        <pc:spChg chg="mod">
          <ac:chgData name="Shambhu Kumar" userId="74963117abc18628" providerId="LiveId" clId="{6A472943-8B37-4814-B3CD-7789BCFB2FAE}" dt="2025-02-16T17:07:18.263" v="70" actId="403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6A472943-8B37-4814-B3CD-7789BCFB2FAE}" dt="2025-02-16T17:07:04.087" v="67" actId="47"/>
        <pc:sldMkLst>
          <pc:docMk/>
          <pc:sldMk cId="2368288133" sldId="34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953001906" sldId="34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127499724" sldId="349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436638987" sldId="350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205895172" sldId="35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88009611" sldId="352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082433280" sldId="35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118652813" sldId="354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578451210" sldId="355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6825142" sldId="356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470727677" sldId="35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398308247" sldId="35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528465767" sldId="360"/>
        </pc:sldMkLst>
      </pc:sldChg>
      <pc:sldChg chg="modSp mod">
        <pc:chgData name="Shambhu Kumar" userId="74963117abc18628" providerId="LiveId" clId="{6A472943-8B37-4814-B3CD-7789BCFB2FAE}" dt="2025-02-16T17:18:23.173" v="673" actId="20577"/>
        <pc:sldMkLst>
          <pc:docMk/>
          <pc:sldMk cId="2086932560" sldId="361"/>
        </pc:sldMkLst>
        <pc:spChg chg="mod">
          <ac:chgData name="Shambhu Kumar" userId="74963117abc18628" providerId="LiveId" clId="{6A472943-8B37-4814-B3CD-7789BCFB2FAE}" dt="2025-02-16T17:18:23.173" v="673" actId="20577"/>
          <ac:spMkLst>
            <pc:docMk/>
            <pc:sldMk cId="2086932560" sldId="361"/>
            <ac:spMk id="3" creationId="{482B0C56-574F-1160-2E90-E192741FA5DE}"/>
          </ac:spMkLst>
        </pc:spChg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602450210" sldId="362"/>
        </pc:sldMkLst>
      </pc:sldChg>
      <pc:sldChg chg="addSp modSp add mod">
        <pc:chgData name="Shambhu Kumar" userId="74963117abc18628" providerId="LiveId" clId="{6A472943-8B37-4814-B3CD-7789BCFB2FAE}" dt="2025-02-16T17:26:55.454" v="804"/>
        <pc:sldMkLst>
          <pc:docMk/>
          <pc:sldMk cId="4114530728" sldId="362"/>
        </pc:sldMkLst>
        <pc:spChg chg="mod">
          <ac:chgData name="Shambhu Kumar" userId="74963117abc18628" providerId="LiveId" clId="{6A472943-8B37-4814-B3CD-7789BCFB2FAE}" dt="2025-02-16T17:08:21.436" v="150" actId="20577"/>
          <ac:spMkLst>
            <pc:docMk/>
            <pc:sldMk cId="4114530728" sldId="362"/>
            <ac:spMk id="3" creationId="{CCDA89C2-92EF-D27B-C4D0-2763D7D2F78D}"/>
          </ac:spMkLst>
        </pc:spChg>
        <pc:spChg chg="add mod">
          <ac:chgData name="Shambhu Kumar" userId="74963117abc18628" providerId="LiveId" clId="{6A472943-8B37-4814-B3CD-7789BCFB2FAE}" dt="2025-02-16T17:26:55.454" v="804"/>
          <ac:spMkLst>
            <pc:docMk/>
            <pc:sldMk cId="4114530728" sldId="362"/>
            <ac:spMk id="8" creationId="{F4844E6D-7825-120C-A9EC-72315A3C7E2C}"/>
          </ac:spMkLst>
        </pc:spChg>
      </pc:sldChg>
      <pc:sldChg chg="modSp add mod">
        <pc:chgData name="Shambhu Kumar" userId="74963117abc18628" providerId="LiveId" clId="{6A472943-8B37-4814-B3CD-7789BCFB2FAE}" dt="2025-02-16T17:10:30.977" v="284" actId="20577"/>
        <pc:sldMkLst>
          <pc:docMk/>
          <pc:sldMk cId="55666672" sldId="363"/>
        </pc:sldMkLst>
        <pc:spChg chg="mod">
          <ac:chgData name="Shambhu Kumar" userId="74963117abc18628" providerId="LiveId" clId="{6A472943-8B37-4814-B3CD-7789BCFB2FAE}" dt="2025-02-16T17:10:30.977" v="284" actId="20577"/>
          <ac:spMkLst>
            <pc:docMk/>
            <pc:sldMk cId="55666672" sldId="363"/>
            <ac:spMk id="3" creationId="{40536790-1387-93F5-BBCD-C13911C48B5F}"/>
          </ac:spMkLst>
        </pc:spChg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030291839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355382" sldId="364"/>
        </pc:sldMkLst>
      </pc:sldChg>
      <pc:sldChg chg="modSp add mod">
        <pc:chgData name="Shambhu Kumar" userId="74963117abc18628" providerId="LiveId" clId="{6A472943-8B37-4814-B3CD-7789BCFB2FAE}" dt="2025-02-16T17:26:43.199" v="803" actId="20577"/>
        <pc:sldMkLst>
          <pc:docMk/>
          <pc:sldMk cId="1022988603" sldId="364"/>
        </pc:sldMkLst>
        <pc:spChg chg="mod">
          <ac:chgData name="Shambhu Kumar" userId="74963117abc18628" providerId="LiveId" clId="{6A472943-8B37-4814-B3CD-7789BCFB2FAE}" dt="2025-02-16T17:26:43.199" v="803" actId="20577"/>
          <ac:spMkLst>
            <pc:docMk/>
            <pc:sldMk cId="1022988603" sldId="364"/>
            <ac:spMk id="3" creationId="{31258788-36CC-CAAF-F947-A9D05290893F}"/>
          </ac:spMkLst>
        </pc:spChg>
      </pc:sldChg>
      <pc:sldChg chg="modSp add mod">
        <pc:chgData name="Shambhu Kumar" userId="74963117abc18628" providerId="LiveId" clId="{6A472943-8B37-4814-B3CD-7789BCFB2FAE}" dt="2025-02-16T17:11:23.930" v="379" actId="20577"/>
        <pc:sldMkLst>
          <pc:docMk/>
          <pc:sldMk cId="4066090864" sldId="365"/>
        </pc:sldMkLst>
        <pc:spChg chg="mod">
          <ac:chgData name="Shambhu Kumar" userId="74963117abc18628" providerId="LiveId" clId="{6A472943-8B37-4814-B3CD-7789BCFB2FAE}" dt="2025-02-16T17:11:23.930" v="379" actId="20577"/>
          <ac:spMkLst>
            <pc:docMk/>
            <pc:sldMk cId="4066090864" sldId="365"/>
            <ac:spMk id="3" creationId="{710F5F73-EDE9-F22E-1BB9-3778C3A633A5}"/>
          </ac:spMkLst>
        </pc:spChg>
      </pc:sldChg>
      <pc:sldChg chg="addSp delSp modSp add mod">
        <pc:chgData name="Shambhu Kumar" userId="74963117abc18628" providerId="LiveId" clId="{6A472943-8B37-4814-B3CD-7789BCFB2FAE}" dt="2025-02-18T02:12:00.855" v="805" actId="478"/>
        <pc:sldMkLst>
          <pc:docMk/>
          <pc:sldMk cId="3018222156" sldId="366"/>
        </pc:sldMkLst>
        <pc:spChg chg="mod">
          <ac:chgData name="Shambhu Kumar" userId="74963117abc18628" providerId="LiveId" clId="{6A472943-8B37-4814-B3CD-7789BCFB2FAE}" dt="2025-02-16T17:13:41.179" v="452" actId="20577"/>
          <ac:spMkLst>
            <pc:docMk/>
            <pc:sldMk cId="3018222156" sldId="366"/>
            <ac:spMk id="3" creationId="{9E78864F-203C-831A-3E87-F3D9D1D8F70C}"/>
          </ac:spMkLst>
        </pc:spChg>
        <pc:spChg chg="add del mod">
          <ac:chgData name="Shambhu Kumar" userId="74963117abc18628" providerId="LiveId" clId="{6A472943-8B37-4814-B3CD-7789BCFB2FAE}" dt="2025-02-18T02:12:00.855" v="805" actId="478"/>
          <ac:spMkLst>
            <pc:docMk/>
            <pc:sldMk cId="3018222156" sldId="366"/>
            <ac:spMk id="8" creationId="{A39A9209-4EA8-A88E-96A2-6334E06E7875}"/>
          </ac:spMkLst>
        </pc:spChg>
      </pc:sldChg>
      <pc:sldChg chg="addSp delSp modSp add mod">
        <pc:chgData name="Shambhu Kumar" userId="74963117abc18628" providerId="LiveId" clId="{6A472943-8B37-4814-B3CD-7789BCFB2FAE}" dt="2025-02-18T02:12:32.263" v="808"/>
        <pc:sldMkLst>
          <pc:docMk/>
          <pc:sldMk cId="1940246628" sldId="367"/>
        </pc:sldMkLst>
        <pc:spChg chg="mod">
          <ac:chgData name="Shambhu Kumar" userId="74963117abc18628" providerId="LiveId" clId="{6A472943-8B37-4814-B3CD-7789BCFB2FAE}" dt="2025-02-16T17:14:41.403" v="518" actId="20577"/>
          <ac:spMkLst>
            <pc:docMk/>
            <pc:sldMk cId="1940246628" sldId="367"/>
            <ac:spMk id="3" creationId="{8D57FBBC-BB21-B59F-C176-CC86A31B7047}"/>
          </ac:spMkLst>
        </pc:spChg>
        <pc:spChg chg="add del">
          <ac:chgData name="Shambhu Kumar" userId="74963117abc18628" providerId="LiveId" clId="{6A472943-8B37-4814-B3CD-7789BCFB2FAE}" dt="2025-02-18T02:12:18.190" v="807" actId="22"/>
          <ac:spMkLst>
            <pc:docMk/>
            <pc:sldMk cId="1940246628" sldId="367"/>
            <ac:spMk id="9" creationId="{C61A549B-97EF-F572-0A5A-48D7B5EF690D}"/>
          </ac:spMkLst>
        </pc:spChg>
        <pc:spChg chg="add mod">
          <ac:chgData name="Shambhu Kumar" userId="74963117abc18628" providerId="LiveId" clId="{6A472943-8B37-4814-B3CD-7789BCFB2FAE}" dt="2025-02-18T02:12:32.263" v="808"/>
          <ac:spMkLst>
            <pc:docMk/>
            <pc:sldMk cId="1940246628" sldId="367"/>
            <ac:spMk id="10" creationId="{0C3E4C5A-75C8-D0F9-9A0B-A448CC9036B0}"/>
          </ac:spMkLst>
        </pc:spChg>
      </pc:sldChg>
      <pc:sldChg chg="modSp add mod">
        <pc:chgData name="Shambhu Kumar" userId="74963117abc18628" providerId="LiveId" clId="{6A472943-8B37-4814-B3CD-7789BCFB2FAE}" dt="2025-02-16T17:16:06.174" v="574" actId="20577"/>
        <pc:sldMkLst>
          <pc:docMk/>
          <pc:sldMk cId="3333482545" sldId="368"/>
        </pc:sldMkLst>
        <pc:spChg chg="mod">
          <ac:chgData name="Shambhu Kumar" userId="74963117abc18628" providerId="LiveId" clId="{6A472943-8B37-4814-B3CD-7789BCFB2FAE}" dt="2025-02-16T17:16:06.174" v="574" actId="20577"/>
          <ac:spMkLst>
            <pc:docMk/>
            <pc:sldMk cId="3333482545" sldId="368"/>
            <ac:spMk id="3" creationId="{6BF9CF72-B4DD-7E0A-1EC0-51187C2CF735}"/>
          </ac:spMkLst>
        </pc:spChg>
      </pc:sldChg>
      <pc:sldChg chg="modSp add mod">
        <pc:chgData name="Shambhu Kumar" userId="74963117abc18628" providerId="LiveId" clId="{6A472943-8B37-4814-B3CD-7789BCFB2FAE}" dt="2025-02-16T17:23:08.204" v="746" actId="20577"/>
        <pc:sldMkLst>
          <pc:docMk/>
          <pc:sldMk cId="3629062701" sldId="369"/>
        </pc:sldMkLst>
        <pc:spChg chg="mod">
          <ac:chgData name="Shambhu Kumar" userId="74963117abc18628" providerId="LiveId" clId="{6A472943-8B37-4814-B3CD-7789BCFB2FAE}" dt="2025-02-16T17:23:08.204" v="746" actId="20577"/>
          <ac:spMkLst>
            <pc:docMk/>
            <pc:sldMk cId="3629062701" sldId="369"/>
            <ac:spMk id="3" creationId="{319F1781-72EE-59DC-B899-4E5FE9FEC0FD}"/>
          </ac:spMkLst>
        </pc:spChg>
      </pc:sldChg>
      <pc:sldChg chg="modSp add mod">
        <pc:chgData name="Shambhu Kumar" userId="74963117abc18628" providerId="LiveId" clId="{6A472943-8B37-4814-B3CD-7789BCFB2FAE}" dt="2025-02-16T17:24:21.121" v="789" actId="20577"/>
        <pc:sldMkLst>
          <pc:docMk/>
          <pc:sldMk cId="202571978" sldId="370"/>
        </pc:sldMkLst>
        <pc:spChg chg="mod">
          <ac:chgData name="Shambhu Kumar" userId="74963117abc18628" providerId="LiveId" clId="{6A472943-8B37-4814-B3CD-7789BCFB2FAE}" dt="2025-02-16T17:24:21.121" v="789" actId="20577"/>
          <ac:spMkLst>
            <pc:docMk/>
            <pc:sldMk cId="202571978" sldId="370"/>
            <ac:spMk id="3" creationId="{B778308D-D7AD-C4F3-2AC4-1B3D1BD9A434}"/>
          </ac:spMkLst>
        </pc:spChg>
      </pc:sld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  <pc:spChg chg="mod">
          <ac:chgData name="Shambhu Kumar" userId="74963117abc18628" providerId="LiveId" clId="{BA3C6786-D24A-40F1-8D15-59AE04C4B76D}" dt="2025-02-16T16:33:26.414" v="937" actId="20577"/>
          <ac:spMkLst>
            <pc:docMk/>
            <pc:sldMk cId="2086932560" sldId="361"/>
            <ac:spMk id="3" creationId="{482B0C56-574F-1160-2E90-E192741FA5DE}"/>
          </ac:spMkLst>
        </pc:spChg>
        <pc:spChg chg="add mod">
          <ac:chgData name="Shambhu Kumar" userId="74963117abc18628" providerId="LiveId" clId="{BA3C6786-D24A-40F1-8D15-59AE04C4B76D}" dt="2025-02-16T17:02:12.694" v="982" actId="1076"/>
          <ac:spMkLst>
            <pc:docMk/>
            <pc:sldMk cId="2086932560" sldId="361"/>
            <ac:spMk id="8" creationId="{31F5F182-C749-744B-39DC-0813A9ACFC17}"/>
          </ac:spMkLst>
        </pc:spChg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18-02-2025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big of two numbers using if else statement.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4B03-E5C3-D0E0-4FD2-BE720F781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B9B05-BB3C-28E1-A502-7AFC3F1D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F1781-72EE-59DC-B899-4E5FE9FE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CP and SP from user and print %Profit or % Loss in the transaction.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59988-2441-259A-ED52-B1651AEE2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E49B-4D38-234C-550F-0D626978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67C6-1AB0-84EE-65C4-876DF788D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53506E-3F1E-2A65-12AA-0A60381AF023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B3CF64-9EDC-591F-A6D8-0707932A7259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62906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02B8-16C6-D613-3FFD-35FBBA84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6609C-2608-7FD0-FFD0-CB4E20294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8308D-D7AD-C4F3-2AC4-1B3D1BD9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find the real roots of a quadratic equation.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5719E-DB66-3552-CBCF-E76331D54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F106-B1F1-1136-970D-86655015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E3D4F-5C30-5F3A-1D08-88FADC5C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6B8D295-23C2-14A2-5A3F-3720A9E68459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A177FA-72B7-6646-27B7-DB41086520A4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257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17D3E-5B3A-CC88-9701-ABD3BB88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6EE1-2563-6E5A-74D9-220EB58C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89C2-92EF-D27B-C4D0-2763D7D2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all are equal if all have same value or print biggest of three numbers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else statement.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3A21-FE12-6019-7AF5-6031F49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8E20-A5CC-1F98-D1B2-6D6E0B1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278-1383-8ED5-89DA-DF4D5F4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23CC88B-95EA-5CB5-9AB3-6314E3A8762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844E6D-7825-120C-A9EC-72315A3C7E2C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1453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6C996-90FC-2BE4-F69C-8BC82A18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1A21-51C1-FE93-15DD-A9250977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36790-1387-93F5-BBCD-C13911C4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a character input and print it is alphabet or not using if else statement.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D2291-936D-58D0-8C63-9ECDD804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70042-5451-95CB-32B1-840E64BC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D1765-8A53-A303-33A4-9701191B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C815452-F871-755B-5B94-4101BF01E7D3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6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A0C6-7276-35A8-D7FC-742B89F9B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CC6A-DCE5-5ABF-597E-1B30AE46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8788-36CC-CAAF-F947-A9D052908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a character input and print it is upper case, lower case or other alphabet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if else statement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181F-F0FB-21E0-73D2-44440CFC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0176-2A1E-1458-FC4F-0BBCA752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4A92C-6A40-58E9-CE8B-2ADBFC24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D88B7E3-8DA9-6E3B-AA29-3ED9B6A0714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8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92C24-56E0-7D1A-DB0B-7DBD326F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B5CE-344D-6F3A-5149-5A7FB196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F5F73-EDE9-F22E-1BB9-3778C3A6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a character input and print it is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upper case 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alphabet, lower case alphabet, a digit or a special character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if else statement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1E481-CEE6-B7F6-255E-0D01D087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A4D64-DE15-B9E3-2D86-78E5C5F8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332E-FBB1-FF10-27C9-4F7AC293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4710BDC-B943-3C3C-E16A-FB6B7E2A2B1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09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F750E-C812-3C66-A124-1190CCBEC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AAEA-9B6A-834E-89FF-E13834A4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864F-203C-831A-3E87-F3D9D1D8F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three angles of a triangle from user and print triangle is valid or not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if else statement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7280B-B30E-6958-1680-8612DA0B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8FD5-E2EB-D578-CBEC-1AAFB97C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03E7-4C17-BC15-F687-761FBE6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C067FC8-DD2A-EE86-84AD-2C6B87429E9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22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8CFF-C7C5-3862-D790-285612044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8E53E-DA63-0E06-DC29-75FE90D3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7FBBC-BB21-B59F-C176-CC86A31B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three sides of a triangle and print it is a valid triangle or not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if else statement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89604-A10A-A1CB-BDA5-F89E6132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9D95E-85F2-7DD9-B9EB-A76C9F2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E9A1-BD80-A425-87F1-0FFEB22E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61BEAC3-D649-D934-C839-A8A69CBBD8E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3E4C5A-75C8-D0F9-9A0B-A448CC9036B0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94024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35989-DCEC-5EFB-44DB-0E006D8A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2573-B7C8-0294-903C-552497B2B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9CF72-B4DD-7E0A-1EC0-51187C2CF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three sides of a triangle and print it is equilateral, isosceles or scalene triangle or not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if else statement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43F25-EEF7-FE42-31EB-16D12D5B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66AE1-8057-5F04-B3E1-8E0CC944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E1D5-0432-A9D5-CD69-ADBC18BF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12841B3-F754-60A0-82CA-EC13D7F7F94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48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AFC0-6FFA-D053-D301-E20C301AF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BFDF-2589-1606-D62A-B0315C6C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Conditional Operator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0C56-574F-1160-2E90-E192741FA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1734"/>
            <a:ext cx="80772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80010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take year input from user and print it is a Leap year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F5D50-2288-7BE4-58DA-E087CEBE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1366-AA4D-AF88-30C8-C29636C08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6DB7-367A-D778-E579-DEFAFB67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6A44724-12B0-F0DF-8381-8EEB96E4FFBC}"/>
              </a:ext>
            </a:extLst>
          </p:cNvPr>
          <p:cNvSpPr txBox="1">
            <a:spLocks/>
          </p:cNvSpPr>
          <p:nvPr/>
        </p:nvSpPr>
        <p:spPr>
          <a:xfrm>
            <a:off x="685800" y="9906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F5F182-C749-744B-39DC-0813A9ACFC17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8693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</TotalTime>
  <Words>455</Words>
  <Application>Microsoft Office PowerPoint</Application>
  <PresentationFormat>On-screen Show (4:3)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  <vt:lpstr>Conditional Operator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2025-02-18T02:13:00Z</dcterms:modified>
</cp:coreProperties>
</file>