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8" r:id="rId2"/>
    <p:sldId id="339" r:id="rId3"/>
    <p:sldId id="280" r:id="rId4"/>
    <p:sldId id="340" r:id="rId5"/>
    <p:sldId id="341" r:id="rId6"/>
    <p:sldId id="34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1CFE3"/>
    <a:srgbClr val="E8E8E8"/>
    <a:srgbClr val="D4FCE1"/>
    <a:srgbClr val="3FF37B"/>
    <a:srgbClr val="5DF590"/>
    <a:srgbClr val="57FB57"/>
    <a:srgbClr val="BBF96F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>
      <p:cViewPr varScale="1">
        <p:scale>
          <a:sx n="74" d="100"/>
          <a:sy n="74" d="100"/>
        </p:scale>
        <p:origin x="13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2T13:57:55.331" v="640" actId="20577"/>
      <pc:docMkLst>
        <pc:docMk/>
      </pc:docMkLst>
      <pc:sldChg chg="addSp delSp modSp mod">
        <pc:chgData name="Shambhu Kumar" userId="74963117abc18628" providerId="LiveId" clId="{F682FF3B-AEB1-4F0B-9FA2-BE7E46D34007}" dt="2025-02-12T01:01:49.014" v="514" actId="20577"/>
        <pc:sldMkLst>
          <pc:docMk/>
          <pc:sldMk cId="3832484108" sldId="280"/>
        </pc:sldMkLst>
        <pc:spChg chg="mod">
          <ac:chgData name="Shambhu Kumar" userId="74963117abc18628" providerId="LiveId" clId="{F682FF3B-AEB1-4F0B-9FA2-BE7E46D34007}" dt="2025-02-11T14:05:39.069" v="18" actId="20577"/>
          <ac:spMkLst>
            <pc:docMk/>
            <pc:sldMk cId="3832484108" sldId="280"/>
            <ac:spMk id="2" creationId="{00000000-0000-0000-0000-000000000000}"/>
          </ac:spMkLst>
        </pc:spChg>
        <pc:spChg chg="mod">
          <ac:chgData name="Shambhu Kumar" userId="74963117abc18628" providerId="LiveId" clId="{F682FF3B-AEB1-4F0B-9FA2-BE7E46D34007}" dt="2025-02-12T01:01:49.014" v="514" actId="20577"/>
          <ac:spMkLst>
            <pc:docMk/>
            <pc:sldMk cId="3832484108" sldId="280"/>
            <ac:spMk id="3" creationId="{00000000-0000-0000-0000-000000000000}"/>
          </ac:spMkLst>
        </pc:spChg>
        <pc:spChg chg="del mod">
          <ac:chgData name="Shambhu Kumar" userId="74963117abc18628" providerId="LiveId" clId="{F682FF3B-AEB1-4F0B-9FA2-BE7E46D34007}" dt="2025-02-11T17:56:07.375" v="394" actId="478"/>
          <ac:spMkLst>
            <pc:docMk/>
            <pc:sldMk cId="3832484108" sldId="280"/>
            <ac:spMk id="5" creationId="{C6187948-2018-25EA-2C4A-830BAB872274}"/>
          </ac:spMkLst>
        </pc:spChg>
        <pc:spChg chg="mod">
          <ac:chgData name="Shambhu Kumar" userId="74963117abc18628" providerId="LiveId" clId="{F682FF3B-AEB1-4F0B-9FA2-BE7E46D34007}" dt="2025-02-11T17:56:19.232" v="396" actId="1076"/>
          <ac:spMkLst>
            <pc:docMk/>
            <pc:sldMk cId="3832484108" sldId="280"/>
            <ac:spMk id="8" creationId="{219581DC-3319-66D6-2952-718741C89D57}"/>
          </ac:spMkLst>
        </pc:spChg>
        <pc:spChg chg="add mod">
          <ac:chgData name="Shambhu Kumar" userId="74963117abc18628" providerId="LiveId" clId="{F682FF3B-AEB1-4F0B-9FA2-BE7E46D34007}" dt="2025-02-11T17:56:08.422" v="395"/>
          <ac:spMkLst>
            <pc:docMk/>
            <pc:sldMk cId="3832484108" sldId="280"/>
            <ac:spMk id="9" creationId="{0F51E6EC-4E45-C52C-3B3A-32E8DE0B69B4}"/>
          </ac:spMkLst>
        </pc:spChg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addSp delSp modSp add mod ord">
        <pc:chgData name="Shambhu Kumar" userId="74963117abc18628" providerId="LiveId" clId="{F682FF3B-AEB1-4F0B-9FA2-BE7E46D34007}" dt="2025-02-11T17:55:33.522" v="390" actId="1076"/>
        <pc:sldMkLst>
          <pc:docMk/>
          <pc:sldMk cId="2376611383" sldId="338"/>
        </pc:sldMkLst>
        <pc:spChg chg="mod">
          <ac:chgData name="Shambhu Kumar" userId="74963117abc18628" providerId="LiveId" clId="{F682FF3B-AEB1-4F0B-9FA2-BE7E46D34007}" dt="2025-02-11T14:08:45.404" v="226" actId="20577"/>
          <ac:spMkLst>
            <pc:docMk/>
            <pc:sldMk cId="2376611383" sldId="338"/>
            <ac:spMk id="3" creationId="{EF41E80D-FF93-65AF-F686-7FD7BB3AE1A0}"/>
          </ac:spMkLst>
        </pc:spChg>
        <pc:spChg chg="del">
          <ac:chgData name="Shambhu Kumar" userId="74963117abc18628" providerId="LiveId" clId="{F682FF3B-AEB1-4F0B-9FA2-BE7E46D34007}" dt="2025-02-11T17:55:22.751" v="388" actId="478"/>
          <ac:spMkLst>
            <pc:docMk/>
            <pc:sldMk cId="2376611383" sldId="338"/>
            <ac:spMk id="5" creationId="{709280C1-32CB-A429-5441-66247C6325F8}"/>
          </ac:spMkLst>
        </pc:spChg>
        <pc:spChg chg="del mod">
          <ac:chgData name="Shambhu Kumar" userId="74963117abc18628" providerId="LiveId" clId="{F682FF3B-AEB1-4F0B-9FA2-BE7E46D34007}" dt="2025-02-11T14:08:32.088" v="194" actId="478"/>
          <ac:spMkLst>
            <pc:docMk/>
            <pc:sldMk cId="2376611383" sldId="338"/>
            <ac:spMk id="8" creationId="{A863EDE2-EC96-8482-C326-35EFBD8D9B86}"/>
          </ac:spMkLst>
        </pc:spChg>
        <pc:spChg chg="add mod">
          <ac:chgData name="Shambhu Kumar" userId="74963117abc18628" providerId="LiveId" clId="{F682FF3B-AEB1-4F0B-9FA2-BE7E46D34007}" dt="2025-02-11T17:55:33.522" v="390" actId="1076"/>
          <ac:spMkLst>
            <pc:docMk/>
            <pc:sldMk cId="2376611383" sldId="338"/>
            <ac:spMk id="8" creationId="{E7A35AC0-FFDF-B2A7-D166-68CCE893C083}"/>
          </ac:spMkLst>
        </pc:spChg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addSp delSp modSp add mod ord">
        <pc:chgData name="Shambhu Kumar" userId="74963117abc18628" providerId="LiveId" clId="{F682FF3B-AEB1-4F0B-9FA2-BE7E46D34007}" dt="2025-02-11T17:55:57.778" v="392"/>
        <pc:sldMkLst>
          <pc:docMk/>
          <pc:sldMk cId="3782716333" sldId="339"/>
        </pc:sldMkLst>
        <pc:spChg chg="mod">
          <ac:chgData name="Shambhu Kumar" userId="74963117abc18628" providerId="LiveId" clId="{F682FF3B-AEB1-4F0B-9FA2-BE7E46D34007}" dt="2025-02-11T14:10:50.332" v="276" actId="33524"/>
          <ac:spMkLst>
            <pc:docMk/>
            <pc:sldMk cId="3782716333" sldId="339"/>
            <ac:spMk id="3" creationId="{2334BB53-5B2F-2BA2-494B-793DB4588690}"/>
          </ac:spMkLst>
        </pc:spChg>
        <pc:spChg chg="del">
          <ac:chgData name="Shambhu Kumar" userId="74963117abc18628" providerId="LiveId" clId="{F682FF3B-AEB1-4F0B-9FA2-BE7E46D34007}" dt="2025-02-11T17:55:56.754" v="391" actId="478"/>
          <ac:spMkLst>
            <pc:docMk/>
            <pc:sldMk cId="3782716333" sldId="339"/>
            <ac:spMk id="5" creationId="{75587B0B-BD10-176B-2F72-1613C1E11026}"/>
          </ac:spMkLst>
        </pc:spChg>
        <pc:spChg chg="add mod">
          <ac:chgData name="Shambhu Kumar" userId="74963117abc18628" providerId="LiveId" clId="{F682FF3B-AEB1-4F0B-9FA2-BE7E46D34007}" dt="2025-02-11T17:55:57.778" v="392"/>
          <ac:spMkLst>
            <pc:docMk/>
            <pc:sldMk cId="3782716333" sldId="339"/>
            <ac:spMk id="8" creationId="{A49D2FCB-B80A-8806-E3FB-447BA04EDFFA}"/>
          </ac:spMkLst>
        </pc:spChg>
        <pc:spChg chg="del">
          <ac:chgData name="Shambhu Kumar" userId="74963117abc18628" providerId="LiveId" clId="{F682FF3B-AEB1-4F0B-9FA2-BE7E46D34007}" dt="2025-02-11T14:09:47.609" v="231" actId="478"/>
          <ac:spMkLst>
            <pc:docMk/>
            <pc:sldMk cId="3782716333" sldId="339"/>
            <ac:spMk id="8" creationId="{C5E2C0D1-66F7-8D80-B451-4B76DEA14F33}"/>
          </ac:spMkLst>
        </pc:spChg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Sp modSp add mod">
        <pc:chgData name="Shambhu Kumar" userId="74963117abc18628" providerId="LiveId" clId="{F682FF3B-AEB1-4F0B-9FA2-BE7E46D34007}" dt="2025-02-12T13:57:55.331" v="640" actId="20577"/>
        <pc:sldMkLst>
          <pc:docMk/>
          <pc:sldMk cId="2367471007" sldId="340"/>
        </pc:sldMkLst>
        <pc:spChg chg="mod">
          <ac:chgData name="Shambhu Kumar" userId="74963117abc18628" providerId="LiveId" clId="{F682FF3B-AEB1-4F0B-9FA2-BE7E46D34007}" dt="2025-02-12T13:57:55.331" v="640" actId="20577"/>
          <ac:spMkLst>
            <pc:docMk/>
            <pc:sldMk cId="2367471007" sldId="340"/>
            <ac:spMk id="3" creationId="{5803B9EC-EE80-6D20-3BC9-71908C0F7C2E}"/>
          </ac:spMkLst>
        </pc:spChg>
        <pc:spChg chg="del">
          <ac:chgData name="Shambhu Kumar" userId="74963117abc18628" providerId="LiveId" clId="{F682FF3B-AEB1-4F0B-9FA2-BE7E46D34007}" dt="2025-02-12T00:58:23.864" v="510" actId="478"/>
          <ac:spMkLst>
            <pc:docMk/>
            <pc:sldMk cId="2367471007" sldId="340"/>
            <ac:spMk id="8" creationId="{7365DC6D-47CB-AC9F-E39F-A781B517E748}"/>
          </ac:spMkLst>
        </pc:spChg>
      </pc:sldChg>
      <pc:sldChg chg="modSp add mod">
        <pc:chgData name="Shambhu Kumar" userId="74963117abc18628" providerId="LiveId" clId="{F682FF3B-AEB1-4F0B-9FA2-BE7E46D34007}" dt="2025-02-12T01:16:14.280" v="602" actId="20577"/>
        <pc:sldMkLst>
          <pc:docMk/>
          <pc:sldMk cId="1921908731" sldId="341"/>
        </pc:sldMkLst>
        <pc:spChg chg="mod">
          <ac:chgData name="Shambhu Kumar" userId="74963117abc18628" providerId="LiveId" clId="{F682FF3B-AEB1-4F0B-9FA2-BE7E46D34007}" dt="2025-02-12T01:16:14.280" v="602" actId="20577"/>
          <ac:spMkLst>
            <pc:docMk/>
            <pc:sldMk cId="1921908731" sldId="341"/>
            <ac:spMk id="3" creationId="{C00EF659-8340-5A2B-AA2F-98172C2AB5E9}"/>
          </ac:spMkLst>
        </pc:spChg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modSp add mod">
        <pc:chgData name="Shambhu Kumar" userId="74963117abc18628" providerId="LiveId" clId="{F682FF3B-AEB1-4F0B-9FA2-BE7E46D34007}" dt="2025-02-12T01:16:42.989" v="618" actId="20577"/>
        <pc:sldMkLst>
          <pc:docMk/>
          <pc:sldMk cId="2730377070" sldId="342"/>
        </pc:sldMkLst>
        <pc:spChg chg="mod">
          <ac:chgData name="Shambhu Kumar" userId="74963117abc18628" providerId="LiveId" clId="{F682FF3B-AEB1-4F0B-9FA2-BE7E46D34007}" dt="2025-02-12T01:16:42.989" v="618" actId="20577"/>
          <ac:spMkLst>
            <pc:docMk/>
            <pc:sldMk cId="2730377070" sldId="342"/>
            <ac:spMk id="3" creationId="{671815D8-D889-B7CB-60C8-DBEDC629DD28}"/>
          </ac:spMkLst>
        </pc:spChg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  <pc:spChg chg="mod">
          <ac:chgData name="Shambhu Kumar" userId="74963117abc18628" providerId="LiveId" clId="{709B4367-E469-49B5-9F7C-5BD60FB54E20}" dt="2024-11-26T15:42:35.305" v="5" actId="20577"/>
          <ac:spMkLst>
            <pc:docMk/>
            <pc:sldMk cId="3832484108" sldId="280"/>
            <ac:spMk id="3" creationId="{00000000-0000-0000-0000-000000000000}"/>
          </ac:spMkLst>
        </pc:spChg>
        <pc:spChg chg="add mod">
          <ac:chgData name="Shambhu Kumar" userId="74963117abc18628" providerId="LiveId" clId="{709B4367-E469-49B5-9F7C-5BD60FB54E20}" dt="2024-11-26T15:41:31.682" v="1" actId="207"/>
          <ac:spMkLst>
            <pc:docMk/>
            <pc:sldMk cId="3832484108" sldId="280"/>
            <ac:spMk id="7" creationId="{AD8124FA-FA3D-355C-38C3-577F7CDD2E86}"/>
          </ac:spMkLst>
        </pc:spChg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  <pc:spChg chg="mod">
          <ac:chgData name="Shambhu Kumar" userId="74963117abc18628" providerId="LiveId" clId="{687AF2C8-EFD0-422F-A192-E14BA2944DCB}" dt="2025-02-10T14:55:32.622" v="733" actId="207"/>
          <ac:spMkLst>
            <pc:docMk/>
            <pc:sldMk cId="3832484108" sldId="280"/>
            <ac:spMk id="2" creationId="{00000000-0000-0000-0000-000000000000}"/>
          </ac:spMkLst>
        </pc:spChg>
        <pc:spChg chg="mod">
          <ac:chgData name="Shambhu Kumar" userId="74963117abc18628" providerId="LiveId" clId="{687AF2C8-EFD0-422F-A192-E14BA2944DCB}" dt="2025-01-30T06:28:58.167" v="237" actId="20577"/>
          <ac:spMkLst>
            <pc:docMk/>
            <pc:sldMk cId="3832484108" sldId="280"/>
            <ac:spMk id="3" creationId="{00000000-0000-0000-0000-000000000000}"/>
          </ac:spMkLst>
        </pc:spChg>
        <pc:spChg chg="add mod">
          <ac:chgData name="Shambhu Kumar" userId="74963117abc18628" providerId="LiveId" clId="{687AF2C8-EFD0-422F-A192-E14BA2944DCB}" dt="2025-02-10T02:01:09.290" v="682" actId="1076"/>
          <ac:spMkLst>
            <pc:docMk/>
            <pc:sldMk cId="3832484108" sldId="280"/>
            <ac:spMk id="8" creationId="{219581DC-3319-66D6-2952-718741C89D57}"/>
          </ac:spMkLst>
        </pc:spChg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  <pc:spChg chg="add mod">
          <ac:chgData name="Shambhu Kumar" userId="74963117abc18628" providerId="LiveId" clId="{687AF2C8-EFD0-422F-A192-E14BA2944DCB}" dt="2025-02-11T01:55:41.368" v="735" actId="1076"/>
          <ac:spMkLst>
            <pc:docMk/>
            <pc:sldMk cId="1226116532" sldId="343"/>
            <ac:spMk id="8" creationId="{219581DC-3319-66D6-2952-718741C89D57}"/>
          </ac:spMkLst>
        </pc:spChg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97E8-E87D-49E0-B824-FA76C51EC0B1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83D-EEC6-4008-B797-3BB73BD14791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E113-20F4-42BE-8646-3DD73B96193C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0D61-7133-40EA-9154-9E38EF08ACDD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8EC-12AA-4F5A-B4AC-D9BDE9A7EAEA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8027-FCAF-47C3-BB8A-1C5D6892781D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6D83-B1C4-431E-8C70-FC0ACAAF2B0C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79AF-37D4-44AF-8108-81779E82DE53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5A24-BF73-43C2-854E-A6BE44B8DCC6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442-C5E8-40B9-A2D3-33DF2FF8ECAD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EADB-2B6F-490D-B938-B7062C5FFAA8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F223-F3FB-450C-90AD-A40B2A012029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Shambhu Kumar @QSpiders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E08F-BBD8-5BD9-35BA-4F8663A64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DBCB-9278-3BD9-0388-C19153F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E80D-FF93-65AF-F686-7FD7BB3AE1A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a given number int n=5783;</a:t>
            </a:r>
          </a:p>
          <a:p>
            <a:pPr marL="514350" indent="-514350">
              <a:buAutoNum type="alphaLcPeriod"/>
            </a:pPr>
            <a:r>
              <a:rPr lang="en-US" b="1" dirty="0">
                <a:solidFill>
                  <a:srgbClr val="00FF00"/>
                </a:solidFill>
              </a:rPr>
              <a:t>Print the last digit of the number</a:t>
            </a:r>
          </a:p>
          <a:p>
            <a:pPr marL="514350" indent="-514350">
              <a:buAutoNum type="alphaLcPeriod"/>
            </a:pPr>
            <a:r>
              <a:rPr lang="en-US" b="1" dirty="0">
                <a:solidFill>
                  <a:srgbClr val="00FF00"/>
                </a:solidFill>
              </a:rPr>
              <a:t>Print the last two digit of the number</a:t>
            </a:r>
          </a:p>
          <a:p>
            <a:pPr marL="514350" indent="-514350">
              <a:buAutoNum type="alphaLcPeriod"/>
            </a:pPr>
            <a:r>
              <a:rPr lang="en-US" b="1" dirty="0">
                <a:solidFill>
                  <a:srgbClr val="00FF00"/>
                </a:solidFill>
              </a:rPr>
              <a:t>Remove the last digit of the number</a:t>
            </a:r>
          </a:p>
          <a:p>
            <a:pPr marL="514350" indent="-514350">
              <a:buAutoNum type="alphaLcPeriod"/>
            </a:pPr>
            <a:r>
              <a:rPr lang="en-US" b="1" dirty="0">
                <a:solidFill>
                  <a:srgbClr val="00FF00"/>
                </a:solidFill>
              </a:rPr>
              <a:t>Remove the last two digit of the number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5477-6FA9-B991-A9CB-FDD5CC16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7B38-7CE4-441C-AFB3-CB763D3A4F2F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8B84-8CB1-58D0-A325-707E3DFA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E1F2B5B-3CB5-0265-AE1E-B595A75DE53F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7A35AC0-FFDF-B2A7-D166-68CCE893C083}"/>
              </a:ext>
            </a:extLst>
          </p:cNvPr>
          <p:cNvSpPr>
            <a:spLocks noGrp="1"/>
          </p:cNvSpPr>
          <p:nvPr/>
        </p:nvSpPr>
        <p:spPr>
          <a:xfrm>
            <a:off x="1747895" y="6356350"/>
            <a:ext cx="5648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7661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0014-2C3B-9085-9A77-CF15CFF1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5E88-87BB-D3B1-C37A-C62803BF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BB53-5B2F-2BA2-494B-793DB458869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a given number int n=5783;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Print each digit of the number one by one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FF00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FF00"/>
                </a:solidFill>
              </a:rPr>
              <a:t>8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FF00"/>
                </a:solidFill>
              </a:rPr>
              <a:t>7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FF00"/>
                </a:solidFill>
              </a:rPr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CAB-60ED-7173-16D9-B5C6D2E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18BE-621F-4748-8699-B122269EC4AF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96E2-BD3D-51EC-D56E-CBF6DDD6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96C9B2A-222C-FF4C-3540-7ED96A3E0659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9D2FCB-B80A-8806-E3FB-447BA04EDFFA}"/>
              </a:ext>
            </a:extLst>
          </p:cNvPr>
          <p:cNvSpPr>
            <a:spLocks noGrp="1"/>
          </p:cNvSpPr>
          <p:nvPr/>
        </p:nvSpPr>
        <p:spPr>
          <a:xfrm>
            <a:off x="1747895" y="6356350"/>
            <a:ext cx="5648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8271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Operator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swap two numbers.</a:t>
            </a:r>
          </a:p>
          <a:p>
            <a:pPr marL="914400" lvl="1" indent="-514350">
              <a:buAutoNum type="alphaLcPeriod"/>
            </a:pPr>
            <a:r>
              <a:rPr lang="en-US" sz="3200" b="1" dirty="0">
                <a:solidFill>
                  <a:srgbClr val="00FF00"/>
                </a:solidFill>
              </a:rPr>
              <a:t>With using a third variable</a:t>
            </a:r>
          </a:p>
          <a:p>
            <a:pPr marL="914400" lvl="1" indent="-514350">
              <a:buAutoNum type="alphaLcPeriod"/>
            </a:pPr>
            <a:r>
              <a:rPr lang="en-US" sz="3200" b="1" dirty="0">
                <a:solidFill>
                  <a:srgbClr val="00FF00"/>
                </a:solidFill>
              </a:rPr>
              <a:t>Without using third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18BE-621F-4748-8699-B122269EC4AF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8124FA-FA3D-355C-38C3-577F7CDD2E8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9581DC-3319-66D6-2952-718741C89D57}"/>
              </a:ext>
            </a:extLst>
          </p:cNvPr>
          <p:cNvSpPr/>
          <p:nvPr/>
        </p:nvSpPr>
        <p:spPr>
          <a:xfrm rot="19756096">
            <a:off x="5426034" y="4450324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51E6EC-4E45-C52C-3B3A-32E8DE0B69B4}"/>
              </a:ext>
            </a:extLst>
          </p:cNvPr>
          <p:cNvSpPr>
            <a:spLocks noGrp="1"/>
          </p:cNvSpPr>
          <p:nvPr/>
        </p:nvSpPr>
        <p:spPr>
          <a:xfrm>
            <a:off x="1747895" y="6356350"/>
            <a:ext cx="5648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3248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3E3B9-8C78-53DE-0BB9-AC42ED1C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36EE-D09E-0AC8-8CA2-CE168925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B9EC-EE80-6D20-3BC9-71908C0F7C2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three numbers. Swap 1</a:t>
            </a:r>
            <a:r>
              <a:rPr lang="en-US" b="1" baseline="30000" dirty="0">
                <a:solidFill>
                  <a:srgbClr val="00FF00"/>
                </a:solidFill>
              </a:rPr>
              <a:t>st</a:t>
            </a:r>
            <a:r>
              <a:rPr lang="en-US" b="1" dirty="0">
                <a:solidFill>
                  <a:srgbClr val="00FF00"/>
                </a:solidFill>
              </a:rPr>
              <a:t> into 2</a:t>
            </a:r>
            <a:r>
              <a:rPr lang="en-US" b="1" baseline="30000" dirty="0">
                <a:solidFill>
                  <a:srgbClr val="00FF00"/>
                </a:solidFill>
              </a:rPr>
              <a:t>nd</a:t>
            </a:r>
            <a:r>
              <a:rPr lang="en-US" b="1" dirty="0">
                <a:solidFill>
                  <a:srgbClr val="00FF00"/>
                </a:solidFill>
              </a:rPr>
              <a:t>, 2</a:t>
            </a:r>
            <a:r>
              <a:rPr lang="en-US" b="1" baseline="30000" dirty="0">
                <a:solidFill>
                  <a:srgbClr val="00FF00"/>
                </a:solidFill>
              </a:rPr>
              <a:t>nd</a:t>
            </a:r>
            <a:r>
              <a:rPr lang="en-US" b="1" dirty="0">
                <a:solidFill>
                  <a:srgbClr val="00FF00"/>
                </a:solidFill>
              </a:rPr>
              <a:t> into 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and 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into 1</a:t>
            </a:r>
            <a:r>
              <a:rPr lang="en-US" b="1" baseline="30000" dirty="0">
                <a:solidFill>
                  <a:srgbClr val="00FF00"/>
                </a:solidFill>
              </a:rPr>
              <a:t>st</a:t>
            </a:r>
            <a:r>
              <a:rPr lang="en-US" b="1" dirty="0">
                <a:solidFill>
                  <a:srgbClr val="00FF00"/>
                </a:solidFill>
              </a:rPr>
              <a:t>  number.</a:t>
            </a:r>
          </a:p>
          <a:p>
            <a:pPr marL="914400" lvl="1" indent="-514350">
              <a:buAutoNum type="alphaLcPeriod"/>
            </a:pPr>
            <a:r>
              <a:rPr lang="en-US" sz="3200" b="1" dirty="0">
                <a:solidFill>
                  <a:srgbClr val="00FF00"/>
                </a:solidFill>
              </a:rPr>
              <a:t>With using fourth variable</a:t>
            </a:r>
          </a:p>
          <a:p>
            <a:pPr marL="914400" lvl="1" indent="-514350">
              <a:buAutoNum type="alphaLcPeriod"/>
            </a:pPr>
            <a:r>
              <a:rPr lang="en-US" sz="3200" b="1" dirty="0">
                <a:solidFill>
                  <a:srgbClr val="00FF00"/>
                </a:solidFill>
              </a:rPr>
              <a:t>Without </a:t>
            </a:r>
            <a:r>
              <a:rPr lang="en-US" sz="3200" b="1">
                <a:solidFill>
                  <a:srgbClr val="00FF00"/>
                </a:solidFill>
              </a:rPr>
              <a:t>using fourth </a:t>
            </a:r>
            <a:r>
              <a:rPr lang="en-US" sz="3200" b="1" dirty="0">
                <a:solidFill>
                  <a:srgbClr val="00FF00"/>
                </a:solidFill>
              </a:rPr>
              <a:t>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EFEF-91C3-FFB9-F222-2497B783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18BE-621F-4748-8699-B122269EC4AF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31B4-CED3-E67A-2702-039019B4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CFDC23-6A56-1006-0DA5-2C420006AD9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EB0188-0AD0-A10C-4959-850F43729B11}"/>
              </a:ext>
            </a:extLst>
          </p:cNvPr>
          <p:cNvSpPr>
            <a:spLocks noGrp="1"/>
          </p:cNvSpPr>
          <p:nvPr/>
        </p:nvSpPr>
        <p:spPr>
          <a:xfrm>
            <a:off x="1747895" y="6356350"/>
            <a:ext cx="5648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6747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B813A-D3C6-31D9-5023-1892C1FF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9879-F12B-25FB-EE40-7352FE3F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F659-8340-5A2B-AA2F-98172C2AB5E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CP and SP. Calculate %Profit.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</a:rPr>
              <a:t>CP=120;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SP=160;</a:t>
            </a:r>
            <a:endParaRPr lang="en-US" sz="3200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474D-C154-02B0-B937-806F63F1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18BE-621F-4748-8699-B122269EC4AF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ED229-A6FE-112B-ABF5-EA36DF9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CBF0225-201B-C42B-258A-E3019A76C93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A0FE23-E897-3A34-7FAC-8735842F9493}"/>
              </a:ext>
            </a:extLst>
          </p:cNvPr>
          <p:cNvSpPr>
            <a:spLocks noGrp="1"/>
          </p:cNvSpPr>
          <p:nvPr/>
        </p:nvSpPr>
        <p:spPr>
          <a:xfrm>
            <a:off x="1747895" y="6356350"/>
            <a:ext cx="5648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190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1D157-7128-A845-2B78-0DD0F096C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6692-16BB-492C-DD8C-14CECF5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15D8-D889-B7CB-60C8-DBEDC629DD2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CP and SP. Calculate %Loss.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</a:rPr>
              <a:t>CP=120;</a:t>
            </a:r>
          </a:p>
          <a:p>
            <a:pPr marL="0" indent="0">
              <a:buNone/>
            </a:pPr>
            <a:r>
              <a:rPr lang="en-US" b="1">
                <a:solidFill>
                  <a:srgbClr val="00FF00"/>
                </a:solidFill>
              </a:rPr>
              <a:t>SP=90;</a:t>
            </a:r>
            <a:endParaRPr lang="en-US" sz="3200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386E-EA3D-A3B7-5077-E06EE983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18BE-621F-4748-8699-B122269EC4AF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02A9-B7B9-93EA-2BFA-659636BF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C9E060B-76DC-0E11-AE4C-730343D8EC1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C669C6-7093-2347-34E2-7E790E09BFDD}"/>
              </a:ext>
            </a:extLst>
          </p:cNvPr>
          <p:cNvSpPr>
            <a:spLocks noGrp="1"/>
          </p:cNvSpPr>
          <p:nvPr/>
        </p:nvSpPr>
        <p:spPr>
          <a:xfrm>
            <a:off x="1747895" y="6356350"/>
            <a:ext cx="5648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3037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259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Operator based Programming</vt:lpstr>
      <vt:lpstr>Operator based Programming</vt:lpstr>
      <vt:lpstr>Operator based Programming</vt:lpstr>
      <vt:lpstr>Operator based Programming</vt:lpstr>
      <vt:lpstr>Operator based Programming</vt:lpstr>
      <vt:lpstr>Operator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2025-02-12T13:57:56Z</dcterms:modified>
</cp:coreProperties>
</file>