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346" r:id="rId2"/>
    <p:sldId id="363" r:id="rId3"/>
    <p:sldId id="364" r:id="rId4"/>
    <p:sldId id="365" r:id="rId5"/>
    <p:sldId id="366" r:id="rId6"/>
    <p:sldId id="367" r:id="rId7"/>
    <p:sldId id="368" r:id="rId8"/>
    <p:sldId id="369" r:id="rId9"/>
    <p:sldId id="370" r:id="rId10"/>
    <p:sldId id="371" r:id="rId11"/>
    <p:sldId id="372" r:id="rId12"/>
    <p:sldId id="373" r:id="rId13"/>
    <p:sldId id="362" r:id="rId14"/>
    <p:sldId id="374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E1CFE3"/>
    <a:srgbClr val="E8E8E8"/>
    <a:srgbClr val="D4FCE1"/>
    <a:srgbClr val="3FF37B"/>
    <a:srgbClr val="5DF590"/>
    <a:srgbClr val="57FB57"/>
    <a:srgbClr val="BBF96F"/>
    <a:srgbClr val="5CE2DF"/>
    <a:srgbClr val="C9A8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86" autoAdjust="0"/>
    <p:restoredTop sz="94660"/>
  </p:normalViewPr>
  <p:slideViewPr>
    <p:cSldViewPr>
      <p:cViewPr varScale="1">
        <p:scale>
          <a:sx n="74" d="100"/>
          <a:sy n="74" d="100"/>
        </p:scale>
        <p:origin x="1312" y="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mbhu Kumar" userId="74963117abc18628" providerId="LiveId" clId="{28EC49F6-792C-4FB7-A814-D746A306FC75}"/>
    <pc:docChg chg="undo custSel addSld delSld modSld sldOrd">
      <pc:chgData name="Shambhu Kumar" userId="74963117abc18628" providerId="LiveId" clId="{28EC49F6-792C-4FB7-A814-D746A306FC75}" dt="2025-02-11T17:54:16.868" v="923" actId="403"/>
      <pc:docMkLst>
        <pc:docMk/>
      </pc:docMkLst>
      <pc:sldChg chg="del">
        <pc:chgData name="Shambhu Kumar" userId="74963117abc18628" providerId="LiveId" clId="{28EC49F6-792C-4FB7-A814-D746A306FC75}" dt="2025-02-11T14:51:18.362" v="673" actId="2696"/>
        <pc:sldMkLst>
          <pc:docMk/>
          <pc:sldMk cId="3832484108" sldId="280"/>
        </pc:sldMkLst>
      </pc:sldChg>
      <pc:sldChg chg="modSp mod">
        <pc:chgData name="Shambhu Kumar" userId="74963117abc18628" providerId="LiveId" clId="{28EC49F6-792C-4FB7-A814-D746A306FC75}" dt="2025-02-11T17:51:28.461" v="893" actId="403"/>
        <pc:sldMkLst>
          <pc:docMk/>
          <pc:sldMk cId="2376611383" sldId="338"/>
        </pc:sldMkLst>
      </pc:sldChg>
      <pc:sldChg chg="addSp modSp add mod ord">
        <pc:chgData name="Shambhu Kumar" userId="74963117abc18628" providerId="LiveId" clId="{28EC49F6-792C-4FB7-A814-D746A306FC75}" dt="2025-02-11T17:49:19.340" v="877" actId="403"/>
        <pc:sldMkLst>
          <pc:docMk/>
          <pc:sldMk cId="2226280035" sldId="339"/>
        </pc:sldMkLst>
      </pc:sldChg>
      <pc:sldChg chg="del">
        <pc:chgData name="Shambhu Kumar" userId="74963117abc18628" providerId="LiveId" clId="{28EC49F6-792C-4FB7-A814-D746A306FC75}" dt="2025-02-11T14:19:12.733" v="190" actId="2696"/>
        <pc:sldMkLst>
          <pc:docMk/>
          <pc:sldMk cId="3782716333" sldId="339"/>
        </pc:sldMkLst>
      </pc:sldChg>
      <pc:sldChg chg="modSp add mod">
        <pc:chgData name="Shambhu Kumar" userId="74963117abc18628" providerId="LiveId" clId="{28EC49F6-792C-4FB7-A814-D746A306FC75}" dt="2025-02-11T17:51:50.928" v="897" actId="403"/>
        <pc:sldMkLst>
          <pc:docMk/>
          <pc:sldMk cId="3152058654" sldId="340"/>
        </pc:sldMkLst>
      </pc:sldChg>
      <pc:sldChg chg="addSp modSp add mod">
        <pc:chgData name="Shambhu Kumar" userId="74963117abc18628" providerId="LiveId" clId="{28EC49F6-792C-4FB7-A814-D746A306FC75}" dt="2025-02-11T17:52:14.971" v="901" actId="403"/>
        <pc:sldMkLst>
          <pc:docMk/>
          <pc:sldMk cId="471389349" sldId="341"/>
        </pc:sldMkLst>
      </pc:sldChg>
      <pc:sldChg chg="addSp delSp modSp add mod">
        <pc:chgData name="Shambhu Kumar" userId="74963117abc18628" providerId="LiveId" clId="{28EC49F6-792C-4FB7-A814-D746A306FC75}" dt="2025-02-11T17:52:35.859" v="905" actId="403"/>
        <pc:sldMkLst>
          <pc:docMk/>
          <pc:sldMk cId="1526212849" sldId="342"/>
        </pc:sldMkLst>
      </pc:sldChg>
      <pc:sldChg chg="addSp modSp add mod">
        <pc:chgData name="Shambhu Kumar" userId="74963117abc18628" providerId="LiveId" clId="{28EC49F6-792C-4FB7-A814-D746A306FC75}" dt="2025-02-11T17:52:55.851" v="909" actId="403"/>
        <pc:sldMkLst>
          <pc:docMk/>
          <pc:sldMk cId="2170448086" sldId="343"/>
        </pc:sldMkLst>
      </pc:sldChg>
      <pc:sldChg chg="addSp modSp add del mod ord">
        <pc:chgData name="Shambhu Kumar" userId="74963117abc18628" providerId="LiveId" clId="{28EC49F6-792C-4FB7-A814-D746A306FC75}" dt="2025-02-11T15:02:39.072" v="852" actId="2696"/>
        <pc:sldMkLst>
          <pc:docMk/>
          <pc:sldMk cId="3324501795" sldId="344"/>
        </pc:sldMkLst>
      </pc:sldChg>
      <pc:sldChg chg="addSp modSp add mod ord">
        <pc:chgData name="Shambhu Kumar" userId="74963117abc18628" providerId="LiveId" clId="{28EC49F6-792C-4FB7-A814-D746A306FC75}" dt="2025-02-11T17:54:16.868" v="923" actId="403"/>
        <pc:sldMkLst>
          <pc:docMk/>
          <pc:sldMk cId="2809819034" sldId="345"/>
        </pc:sldMkLst>
      </pc:sldChg>
      <pc:sldChg chg="delSp modSp add mod">
        <pc:chgData name="Shambhu Kumar" userId="74963117abc18628" providerId="LiveId" clId="{28EC49F6-792C-4FB7-A814-D746A306FC75}" dt="2025-02-11T17:50:25.082" v="881" actId="403"/>
        <pc:sldMkLst>
          <pc:docMk/>
          <pc:sldMk cId="3660750588" sldId="346"/>
        </pc:sldMkLst>
        <pc:spChg chg="mod">
          <ac:chgData name="Shambhu Kumar" userId="74963117abc18628" providerId="LiveId" clId="{28EC49F6-792C-4FB7-A814-D746A306FC75}" dt="2025-02-11T14:44:35.589" v="529" actId="20577"/>
          <ac:spMkLst>
            <pc:docMk/>
            <pc:sldMk cId="3660750588" sldId="346"/>
            <ac:spMk id="3" creationId="{8D3C3F04-E680-B5CB-01A7-40FD4DB22123}"/>
          </ac:spMkLst>
        </pc:spChg>
        <pc:spChg chg="mod">
          <ac:chgData name="Shambhu Kumar" userId="74963117abc18628" providerId="LiveId" clId="{28EC49F6-792C-4FB7-A814-D746A306FC75}" dt="2025-02-11T17:50:25.082" v="881" actId="403"/>
          <ac:spMkLst>
            <pc:docMk/>
            <pc:sldMk cId="3660750588" sldId="346"/>
            <ac:spMk id="5" creationId="{195C3BAB-D236-136E-13BE-334086C7172B}"/>
          </ac:spMkLst>
        </pc:spChg>
      </pc:sldChg>
      <pc:sldChg chg="modSp add mod">
        <pc:chgData name="Shambhu Kumar" userId="74963117abc18628" providerId="LiveId" clId="{28EC49F6-792C-4FB7-A814-D746A306FC75}" dt="2025-02-11T17:51:06.561" v="889" actId="404"/>
        <pc:sldMkLst>
          <pc:docMk/>
          <pc:sldMk cId="2410654239" sldId="347"/>
        </pc:sldMkLst>
      </pc:sldChg>
      <pc:sldChg chg="modSp add mod ord">
        <pc:chgData name="Shambhu Kumar" userId="74963117abc18628" providerId="LiveId" clId="{28EC49F6-792C-4FB7-A814-D746A306FC75}" dt="2025-02-11T17:53:10.570" v="913" actId="403"/>
        <pc:sldMkLst>
          <pc:docMk/>
          <pc:sldMk cId="2838984948" sldId="348"/>
        </pc:sldMkLst>
      </pc:sldChg>
      <pc:sldChg chg="modSp add mod">
        <pc:chgData name="Shambhu Kumar" userId="74963117abc18628" providerId="LiveId" clId="{28EC49F6-792C-4FB7-A814-D746A306FC75}" dt="2025-02-11T17:53:40.191" v="917" actId="403"/>
        <pc:sldMkLst>
          <pc:docMk/>
          <pc:sldMk cId="66026277" sldId="349"/>
        </pc:sldMkLst>
      </pc:sldChg>
      <pc:sldChg chg="modSp add mod">
        <pc:chgData name="Shambhu Kumar" userId="74963117abc18628" providerId="LiveId" clId="{28EC49F6-792C-4FB7-A814-D746A306FC75}" dt="2025-02-11T17:54:01.117" v="921" actId="403"/>
        <pc:sldMkLst>
          <pc:docMk/>
          <pc:sldMk cId="2453835151" sldId="350"/>
        </pc:sldMkLst>
      </pc:sldChg>
    </pc:docChg>
  </pc:docChgLst>
  <pc:docChgLst>
    <pc:chgData name="Shambhu Kumar" userId="74963117abc18628" providerId="LiveId" clId="{BA3C6786-D24A-40F1-8D15-59AE04C4B76D}"/>
    <pc:docChg chg="custSel addSld delSld modSld">
      <pc:chgData name="Shambhu Kumar" userId="74963117abc18628" providerId="LiveId" clId="{BA3C6786-D24A-40F1-8D15-59AE04C4B76D}" dt="2025-02-16T17:02:12.694" v="982" actId="1076"/>
      <pc:docMkLst>
        <pc:docMk/>
      </pc:docMkLst>
      <pc:sldChg chg="modSp mod">
        <pc:chgData name="Shambhu Kumar" userId="74963117abc18628" providerId="LiveId" clId="{BA3C6786-D24A-40F1-8D15-59AE04C4B76D}" dt="2025-02-16T12:56:05.397" v="220" actId="20577"/>
        <pc:sldMkLst>
          <pc:docMk/>
          <pc:sldMk cId="3660750588" sldId="346"/>
        </pc:sldMkLst>
        <pc:spChg chg="mod">
          <ac:chgData name="Shambhu Kumar" userId="74963117abc18628" providerId="LiveId" clId="{BA3C6786-D24A-40F1-8D15-59AE04C4B76D}" dt="2025-02-16T12:46:01.724" v="17" actId="20577"/>
          <ac:spMkLst>
            <pc:docMk/>
            <pc:sldMk cId="3660750588" sldId="346"/>
            <ac:spMk id="2" creationId="{478CADB9-D772-BC63-6A7C-CED1932B0B71}"/>
          </ac:spMkLst>
        </pc:spChg>
        <pc:spChg chg="mod">
          <ac:chgData name="Shambhu Kumar" userId="74963117abc18628" providerId="LiveId" clId="{BA3C6786-D24A-40F1-8D15-59AE04C4B76D}" dt="2025-02-16T12:56:05.397" v="220" actId="20577"/>
          <ac:spMkLst>
            <pc:docMk/>
            <pc:sldMk cId="3660750588" sldId="346"/>
            <ac:spMk id="3" creationId="{8D3C3F04-E680-B5CB-01A7-40FD4DB22123}"/>
          </ac:spMkLst>
        </pc:spChg>
      </pc:sldChg>
      <pc:sldChg chg="addSp modSp add mod">
        <pc:chgData name="Shambhu Kumar" userId="74963117abc18628" providerId="LiveId" clId="{BA3C6786-D24A-40F1-8D15-59AE04C4B76D}" dt="2025-02-16T12:51:33.104" v="109" actId="14100"/>
        <pc:sldMkLst>
          <pc:docMk/>
          <pc:sldMk cId="2368288133" sldId="347"/>
        </pc:sldMkLst>
      </pc:sldChg>
      <pc:sldChg chg="delSp modSp add mod">
        <pc:chgData name="Shambhu Kumar" userId="74963117abc18628" providerId="LiveId" clId="{BA3C6786-D24A-40F1-8D15-59AE04C4B76D}" dt="2025-02-16T12:55:19.064" v="187" actId="403"/>
        <pc:sldMkLst>
          <pc:docMk/>
          <pc:sldMk cId="3953001906" sldId="348"/>
        </pc:sldMkLst>
      </pc:sldChg>
      <pc:sldChg chg="del">
        <pc:chgData name="Shambhu Kumar" userId="74963117abc18628" providerId="LiveId" clId="{BA3C6786-D24A-40F1-8D15-59AE04C4B76D}" dt="2025-02-16T12:46:10.777" v="18" actId="47"/>
        <pc:sldMkLst>
          <pc:docMk/>
          <pc:sldMk cId="4026151084" sldId="348"/>
        </pc:sldMkLst>
      </pc:sldChg>
      <pc:sldChg chg="del">
        <pc:chgData name="Shambhu Kumar" userId="74963117abc18628" providerId="LiveId" clId="{BA3C6786-D24A-40F1-8D15-59AE04C4B76D}" dt="2025-02-16T12:46:10.777" v="18" actId="47"/>
        <pc:sldMkLst>
          <pc:docMk/>
          <pc:sldMk cId="53850840" sldId="349"/>
        </pc:sldMkLst>
      </pc:sldChg>
      <pc:sldChg chg="modSp add mod">
        <pc:chgData name="Shambhu Kumar" userId="74963117abc18628" providerId="LiveId" clId="{BA3C6786-D24A-40F1-8D15-59AE04C4B76D}" dt="2025-02-16T12:57:11.393" v="257" actId="20577"/>
        <pc:sldMkLst>
          <pc:docMk/>
          <pc:sldMk cId="4127499724" sldId="349"/>
        </pc:sldMkLst>
      </pc:sldChg>
      <pc:sldChg chg="modSp add mod">
        <pc:chgData name="Shambhu Kumar" userId="74963117abc18628" providerId="LiveId" clId="{BA3C6786-D24A-40F1-8D15-59AE04C4B76D}" dt="2025-02-16T12:58:57.072" v="368" actId="403"/>
        <pc:sldMkLst>
          <pc:docMk/>
          <pc:sldMk cId="3436638987" sldId="350"/>
        </pc:sldMkLst>
      </pc:sldChg>
      <pc:sldChg chg="del">
        <pc:chgData name="Shambhu Kumar" userId="74963117abc18628" providerId="LiveId" clId="{BA3C6786-D24A-40F1-8D15-59AE04C4B76D}" dt="2025-02-16T12:46:10.777" v="18" actId="47"/>
        <pc:sldMkLst>
          <pc:docMk/>
          <pc:sldMk cId="3498661325" sldId="350"/>
        </pc:sldMkLst>
      </pc:sldChg>
      <pc:sldChg chg="del">
        <pc:chgData name="Shambhu Kumar" userId="74963117abc18628" providerId="LiveId" clId="{BA3C6786-D24A-40F1-8D15-59AE04C4B76D}" dt="2025-02-16T12:46:10.777" v="18" actId="47"/>
        <pc:sldMkLst>
          <pc:docMk/>
          <pc:sldMk cId="1502560521" sldId="351"/>
        </pc:sldMkLst>
      </pc:sldChg>
      <pc:sldChg chg="addSp modSp add mod">
        <pc:chgData name="Shambhu Kumar" userId="74963117abc18628" providerId="LiveId" clId="{BA3C6786-D24A-40F1-8D15-59AE04C4B76D}" dt="2025-02-16T17:00:57.169" v="971" actId="1076"/>
        <pc:sldMkLst>
          <pc:docMk/>
          <pc:sldMk cId="2205895172" sldId="351"/>
        </pc:sldMkLst>
      </pc:sldChg>
      <pc:sldChg chg="modSp add mod">
        <pc:chgData name="Shambhu Kumar" userId="74963117abc18628" providerId="LiveId" clId="{BA3C6786-D24A-40F1-8D15-59AE04C4B76D}" dt="2025-02-16T13:07:14.722" v="591" actId="1076"/>
        <pc:sldMkLst>
          <pc:docMk/>
          <pc:sldMk cId="488009611" sldId="352"/>
        </pc:sldMkLst>
      </pc:sldChg>
      <pc:sldChg chg="del">
        <pc:chgData name="Shambhu Kumar" userId="74963117abc18628" providerId="LiveId" clId="{BA3C6786-D24A-40F1-8D15-59AE04C4B76D}" dt="2025-02-16T12:46:10.777" v="18" actId="47"/>
        <pc:sldMkLst>
          <pc:docMk/>
          <pc:sldMk cId="1096850339" sldId="352"/>
        </pc:sldMkLst>
      </pc:sldChg>
      <pc:sldChg chg="del">
        <pc:chgData name="Shambhu Kumar" userId="74963117abc18628" providerId="LiveId" clId="{BA3C6786-D24A-40F1-8D15-59AE04C4B76D}" dt="2025-02-16T12:46:10.777" v="18" actId="47"/>
        <pc:sldMkLst>
          <pc:docMk/>
          <pc:sldMk cId="1099021037" sldId="353"/>
        </pc:sldMkLst>
      </pc:sldChg>
      <pc:sldChg chg="modSp add mod">
        <pc:chgData name="Shambhu Kumar" userId="74963117abc18628" providerId="LiveId" clId="{BA3C6786-D24A-40F1-8D15-59AE04C4B76D}" dt="2025-02-16T16:26:41.420" v="642" actId="20577"/>
        <pc:sldMkLst>
          <pc:docMk/>
          <pc:sldMk cId="2082433280" sldId="353"/>
        </pc:sldMkLst>
      </pc:sldChg>
      <pc:sldChg chg="modSp add mod">
        <pc:chgData name="Shambhu Kumar" userId="74963117abc18628" providerId="LiveId" clId="{BA3C6786-D24A-40F1-8D15-59AE04C4B76D}" dt="2025-02-16T16:28:05.549" v="696" actId="1076"/>
        <pc:sldMkLst>
          <pc:docMk/>
          <pc:sldMk cId="1118652813" sldId="354"/>
        </pc:sldMkLst>
      </pc:sldChg>
      <pc:sldChg chg="addSp modSp add mod">
        <pc:chgData name="Shambhu Kumar" userId="74963117abc18628" providerId="LiveId" clId="{BA3C6786-D24A-40F1-8D15-59AE04C4B76D}" dt="2025-02-16T17:01:24.099" v="975" actId="1076"/>
        <pc:sldMkLst>
          <pc:docMk/>
          <pc:sldMk cId="578451210" sldId="355"/>
        </pc:sldMkLst>
      </pc:sldChg>
      <pc:sldChg chg="modSp add mod">
        <pc:chgData name="Shambhu Kumar" userId="74963117abc18628" providerId="LiveId" clId="{BA3C6786-D24A-40F1-8D15-59AE04C4B76D}" dt="2025-02-16T16:30:56.312" v="837" actId="20577"/>
        <pc:sldMkLst>
          <pc:docMk/>
          <pc:sldMk cId="1896825142" sldId="356"/>
        </pc:sldMkLst>
      </pc:sldChg>
      <pc:sldChg chg="modSp add mod">
        <pc:chgData name="Shambhu Kumar" userId="74963117abc18628" providerId="LiveId" clId="{BA3C6786-D24A-40F1-8D15-59AE04C4B76D}" dt="2025-02-16T16:31:30.611" v="861" actId="20577"/>
        <pc:sldMkLst>
          <pc:docMk/>
          <pc:sldMk cId="2470727677" sldId="357"/>
        </pc:sldMkLst>
      </pc:sldChg>
      <pc:sldChg chg="addSp modSp add mod">
        <pc:chgData name="Shambhu Kumar" userId="74963117abc18628" providerId="LiveId" clId="{BA3C6786-D24A-40F1-8D15-59AE04C4B76D}" dt="2025-02-16T17:01:39.265" v="977" actId="1076"/>
        <pc:sldMkLst>
          <pc:docMk/>
          <pc:sldMk cId="3398308247" sldId="358"/>
        </pc:sldMkLst>
      </pc:sldChg>
      <pc:sldChg chg="add del">
        <pc:chgData name="Shambhu Kumar" userId="74963117abc18628" providerId="LiveId" clId="{BA3C6786-D24A-40F1-8D15-59AE04C4B76D}" dt="2025-02-16T17:01:53.943" v="978" actId="47"/>
        <pc:sldMkLst>
          <pc:docMk/>
          <pc:sldMk cId="2350024342" sldId="359"/>
        </pc:sldMkLst>
      </pc:sldChg>
      <pc:sldChg chg="modSp add mod">
        <pc:chgData name="Shambhu Kumar" userId="74963117abc18628" providerId="LiveId" clId="{BA3C6786-D24A-40F1-8D15-59AE04C4B76D}" dt="2025-02-16T16:32:39.166" v="905" actId="20577"/>
        <pc:sldMkLst>
          <pc:docMk/>
          <pc:sldMk cId="3528465767" sldId="360"/>
        </pc:sldMkLst>
      </pc:sldChg>
      <pc:sldChg chg="addSp modSp add mod">
        <pc:chgData name="Shambhu Kumar" userId="74963117abc18628" providerId="LiveId" clId="{BA3C6786-D24A-40F1-8D15-59AE04C4B76D}" dt="2025-02-16T17:02:12.694" v="982" actId="1076"/>
        <pc:sldMkLst>
          <pc:docMk/>
          <pc:sldMk cId="2086932560" sldId="361"/>
        </pc:sldMkLst>
      </pc:sldChg>
      <pc:sldChg chg="addSp modSp add mod">
        <pc:chgData name="Shambhu Kumar" userId="74963117abc18628" providerId="LiveId" clId="{BA3C6786-D24A-40F1-8D15-59AE04C4B76D}" dt="2025-02-16T17:02:04.938" v="980" actId="1076"/>
        <pc:sldMkLst>
          <pc:docMk/>
          <pc:sldMk cId="1602450210" sldId="362"/>
        </pc:sldMkLst>
      </pc:sldChg>
      <pc:sldChg chg="modSp add mod">
        <pc:chgData name="Shambhu Kumar" userId="74963117abc18628" providerId="LiveId" clId="{BA3C6786-D24A-40F1-8D15-59AE04C4B76D}" dt="2025-02-16T16:35:05.750" v="960" actId="20577"/>
        <pc:sldMkLst>
          <pc:docMk/>
          <pc:sldMk cId="4030291839" sldId="363"/>
        </pc:sldMkLst>
      </pc:sldChg>
      <pc:sldChg chg="addSp modSp add mod">
        <pc:chgData name="Shambhu Kumar" userId="74963117abc18628" providerId="LiveId" clId="{BA3C6786-D24A-40F1-8D15-59AE04C4B76D}" dt="2025-02-16T17:01:04.562" v="973" actId="1076"/>
        <pc:sldMkLst>
          <pc:docMk/>
          <pc:sldMk cId="189355382" sldId="364"/>
        </pc:sldMkLst>
      </pc:sldChg>
    </pc:docChg>
  </pc:docChgLst>
  <pc:docChgLst>
    <pc:chgData name="Shambhu Kumar" userId="74963117abc18628" providerId="LiveId" clId="{709B4367-E469-49B5-9F7C-5BD60FB54E20}"/>
    <pc:docChg chg="undo custSel addSld delSld modSld sldOrd">
      <pc:chgData name="Shambhu Kumar" userId="74963117abc18628" providerId="LiveId" clId="{709B4367-E469-49B5-9F7C-5BD60FB54E20}" dt="2024-11-27T11:41:14.613" v="567" actId="14100"/>
      <pc:docMkLst>
        <pc:docMk/>
      </pc:docMkLst>
      <pc:sldChg chg="addSp modSp mod">
        <pc:chgData name="Shambhu Kumar" userId="74963117abc18628" providerId="LiveId" clId="{709B4367-E469-49B5-9F7C-5BD60FB54E20}" dt="2024-11-26T15:42:35.305" v="5" actId="20577"/>
        <pc:sldMkLst>
          <pc:docMk/>
          <pc:sldMk cId="3832484108" sldId="280"/>
        </pc:sldMkLst>
      </pc:sldChg>
      <pc:sldChg chg="addSp modSp mod">
        <pc:chgData name="Shambhu Kumar" userId="74963117abc18628" providerId="LiveId" clId="{709B4367-E469-49B5-9F7C-5BD60FB54E20}" dt="2024-11-26T15:48:25.070" v="29" actId="20577"/>
        <pc:sldMkLst>
          <pc:docMk/>
          <pc:sldMk cId="1013362040" sldId="281"/>
        </pc:sldMkLst>
      </pc:sldChg>
      <pc:sldChg chg="addSp modSp mod">
        <pc:chgData name="Shambhu Kumar" userId="74963117abc18628" providerId="LiveId" clId="{709B4367-E469-49B5-9F7C-5BD60FB54E20}" dt="2024-11-26T15:48:31.563" v="34" actId="20577"/>
        <pc:sldMkLst>
          <pc:docMk/>
          <pc:sldMk cId="931235251" sldId="282"/>
        </pc:sldMkLst>
      </pc:sldChg>
      <pc:sldChg chg="addSp modSp mod">
        <pc:chgData name="Shambhu Kumar" userId="74963117abc18628" providerId="LiveId" clId="{709B4367-E469-49B5-9F7C-5BD60FB54E20}" dt="2024-11-26T15:48:37.711" v="39"/>
        <pc:sldMkLst>
          <pc:docMk/>
          <pc:sldMk cId="1970971110" sldId="283"/>
        </pc:sldMkLst>
      </pc:sldChg>
      <pc:sldChg chg="addSp modSp mod">
        <pc:chgData name="Shambhu Kumar" userId="74963117abc18628" providerId="LiveId" clId="{709B4367-E469-49B5-9F7C-5BD60FB54E20}" dt="2024-11-26T15:48:10.588" v="19" actId="20577"/>
        <pc:sldMkLst>
          <pc:docMk/>
          <pc:sldMk cId="1736692563" sldId="284"/>
        </pc:sldMkLst>
      </pc:sldChg>
      <pc:sldChg chg="addSp modSp mod">
        <pc:chgData name="Shambhu Kumar" userId="74963117abc18628" providerId="LiveId" clId="{709B4367-E469-49B5-9F7C-5BD60FB54E20}" dt="2024-11-27T11:41:14.613" v="567" actId="14100"/>
        <pc:sldMkLst>
          <pc:docMk/>
          <pc:sldMk cId="3839664945" sldId="285"/>
        </pc:sldMkLst>
      </pc:sldChg>
      <pc:sldChg chg="addSp modSp mod">
        <pc:chgData name="Shambhu Kumar" userId="74963117abc18628" providerId="LiveId" clId="{709B4367-E469-49B5-9F7C-5BD60FB54E20}" dt="2024-11-26T15:49:16.109" v="51" actId="20577"/>
        <pc:sldMkLst>
          <pc:docMk/>
          <pc:sldMk cId="832093511" sldId="286"/>
        </pc:sldMkLst>
      </pc:sldChg>
      <pc:sldChg chg="addSp modSp mod">
        <pc:chgData name="Shambhu Kumar" userId="74963117abc18628" providerId="LiveId" clId="{709B4367-E469-49B5-9F7C-5BD60FB54E20}" dt="2024-11-26T15:49:23.592" v="57" actId="20577"/>
        <pc:sldMkLst>
          <pc:docMk/>
          <pc:sldMk cId="4166159427" sldId="287"/>
        </pc:sldMkLst>
      </pc:sldChg>
      <pc:sldChg chg="addSp modSp mod">
        <pc:chgData name="Shambhu Kumar" userId="74963117abc18628" providerId="LiveId" clId="{709B4367-E469-49B5-9F7C-5BD60FB54E20}" dt="2024-11-26T15:48:17.082" v="24" actId="20577"/>
        <pc:sldMkLst>
          <pc:docMk/>
          <pc:sldMk cId="2875038696" sldId="288"/>
        </pc:sldMkLst>
      </pc:sldChg>
      <pc:sldChg chg="addSp modSp mod">
        <pc:chgData name="Shambhu Kumar" userId="74963117abc18628" providerId="LiveId" clId="{709B4367-E469-49B5-9F7C-5BD60FB54E20}" dt="2024-11-26T15:48:04.078" v="14" actId="20577"/>
        <pc:sldMkLst>
          <pc:docMk/>
          <pc:sldMk cId="3240301476" sldId="289"/>
        </pc:sldMkLst>
      </pc:sldChg>
      <pc:sldChg chg="addSp modSp mod">
        <pc:chgData name="Shambhu Kumar" userId="74963117abc18628" providerId="LiveId" clId="{709B4367-E469-49B5-9F7C-5BD60FB54E20}" dt="2024-11-26T15:49:32.526" v="63" actId="20577"/>
        <pc:sldMkLst>
          <pc:docMk/>
          <pc:sldMk cId="1462126841" sldId="290"/>
        </pc:sldMkLst>
      </pc:sldChg>
      <pc:sldChg chg="addSp modSp mod">
        <pc:chgData name="Shambhu Kumar" userId="74963117abc18628" providerId="LiveId" clId="{709B4367-E469-49B5-9F7C-5BD60FB54E20}" dt="2024-11-26T15:49:47.747" v="69" actId="20577"/>
        <pc:sldMkLst>
          <pc:docMk/>
          <pc:sldMk cId="1252936886" sldId="291"/>
        </pc:sldMkLst>
      </pc:sldChg>
      <pc:sldChg chg="addSp modSp mod">
        <pc:chgData name="Shambhu Kumar" userId="74963117abc18628" providerId="LiveId" clId="{709B4367-E469-49B5-9F7C-5BD60FB54E20}" dt="2024-11-26T15:52:16.141" v="79" actId="20577"/>
        <pc:sldMkLst>
          <pc:docMk/>
          <pc:sldMk cId="3177440632" sldId="292"/>
        </pc:sldMkLst>
      </pc:sldChg>
      <pc:sldChg chg="addSp modSp mod">
        <pc:chgData name="Shambhu Kumar" userId="74963117abc18628" providerId="LiveId" clId="{709B4367-E469-49B5-9F7C-5BD60FB54E20}" dt="2024-11-26T15:53:20.029" v="87"/>
        <pc:sldMkLst>
          <pc:docMk/>
          <pc:sldMk cId="1489661934" sldId="293"/>
        </pc:sldMkLst>
      </pc:sldChg>
      <pc:sldChg chg="addSp modSp mod">
        <pc:chgData name="Shambhu Kumar" userId="74963117abc18628" providerId="LiveId" clId="{709B4367-E469-49B5-9F7C-5BD60FB54E20}" dt="2024-11-26T16:01:56.208" v="93"/>
        <pc:sldMkLst>
          <pc:docMk/>
          <pc:sldMk cId="119285140" sldId="294"/>
        </pc:sldMkLst>
      </pc:sldChg>
      <pc:sldChg chg="addSp modSp mod">
        <pc:chgData name="Shambhu Kumar" userId="74963117abc18628" providerId="LiveId" clId="{709B4367-E469-49B5-9F7C-5BD60FB54E20}" dt="2024-11-26T16:11:17.390" v="145" actId="20577"/>
        <pc:sldMkLst>
          <pc:docMk/>
          <pc:sldMk cId="3582958161" sldId="295"/>
        </pc:sldMkLst>
      </pc:sldChg>
      <pc:sldChg chg="addSp modSp mod">
        <pc:chgData name="Shambhu Kumar" userId="74963117abc18628" providerId="LiveId" clId="{709B4367-E469-49B5-9F7C-5BD60FB54E20}" dt="2024-11-26T16:11:36.985" v="151" actId="20577"/>
        <pc:sldMkLst>
          <pc:docMk/>
          <pc:sldMk cId="2383997015" sldId="296"/>
        </pc:sldMkLst>
      </pc:sldChg>
      <pc:sldChg chg="addSp modSp mod">
        <pc:chgData name="Shambhu Kumar" userId="74963117abc18628" providerId="LiveId" clId="{709B4367-E469-49B5-9F7C-5BD60FB54E20}" dt="2024-11-26T16:11:55.922" v="157" actId="20577"/>
        <pc:sldMkLst>
          <pc:docMk/>
          <pc:sldMk cId="112295307" sldId="297"/>
        </pc:sldMkLst>
      </pc:sldChg>
      <pc:sldChg chg="addSp modSp mod">
        <pc:chgData name="Shambhu Kumar" userId="74963117abc18628" providerId="LiveId" clId="{709B4367-E469-49B5-9F7C-5BD60FB54E20}" dt="2024-11-26T16:13:52.762" v="172"/>
        <pc:sldMkLst>
          <pc:docMk/>
          <pc:sldMk cId="3029266992" sldId="298"/>
        </pc:sldMkLst>
      </pc:sldChg>
      <pc:sldChg chg="addSp delSp modSp mod ord">
        <pc:chgData name="Shambhu Kumar" userId="74963117abc18628" providerId="LiveId" clId="{709B4367-E469-49B5-9F7C-5BD60FB54E20}" dt="2024-11-26T16:31:54.548" v="197"/>
        <pc:sldMkLst>
          <pc:docMk/>
          <pc:sldMk cId="3826872898" sldId="299"/>
        </pc:sldMkLst>
      </pc:sldChg>
      <pc:sldChg chg="addSp modSp mod">
        <pc:chgData name="Shambhu Kumar" userId="74963117abc18628" providerId="LiveId" clId="{709B4367-E469-49B5-9F7C-5BD60FB54E20}" dt="2024-11-26T17:20:13.442" v="528" actId="20577"/>
        <pc:sldMkLst>
          <pc:docMk/>
          <pc:sldMk cId="4117485350" sldId="301"/>
        </pc:sldMkLst>
      </pc:sldChg>
      <pc:sldChg chg="addSp modSp mod">
        <pc:chgData name="Shambhu Kumar" userId="74963117abc18628" providerId="LiveId" clId="{709B4367-E469-49B5-9F7C-5BD60FB54E20}" dt="2024-11-26T16:15:56.193" v="195" actId="20577"/>
        <pc:sldMkLst>
          <pc:docMk/>
          <pc:sldMk cId="3836207760" sldId="304"/>
        </pc:sldMkLst>
      </pc:sldChg>
      <pc:sldChg chg="addSp modSp mod">
        <pc:chgData name="Shambhu Kumar" userId="74963117abc18628" providerId="LiveId" clId="{709B4367-E469-49B5-9F7C-5BD60FB54E20}" dt="2024-11-26T16:32:25.016" v="203" actId="20577"/>
        <pc:sldMkLst>
          <pc:docMk/>
          <pc:sldMk cId="3376636377" sldId="305"/>
        </pc:sldMkLst>
      </pc:sldChg>
      <pc:sldChg chg="addSp modSp mod">
        <pc:chgData name="Shambhu Kumar" userId="74963117abc18628" providerId="LiveId" clId="{709B4367-E469-49B5-9F7C-5BD60FB54E20}" dt="2024-11-26T17:17:41.287" v="416" actId="20577"/>
        <pc:sldMkLst>
          <pc:docMk/>
          <pc:sldMk cId="2204235057" sldId="306"/>
        </pc:sldMkLst>
      </pc:sldChg>
      <pc:sldChg chg="addSp modSp mod">
        <pc:chgData name="Shambhu Kumar" userId="74963117abc18628" providerId="LiveId" clId="{709B4367-E469-49B5-9F7C-5BD60FB54E20}" dt="2024-11-26T16:32:34.181" v="209" actId="20577"/>
        <pc:sldMkLst>
          <pc:docMk/>
          <pc:sldMk cId="2889649690" sldId="307"/>
        </pc:sldMkLst>
      </pc:sldChg>
      <pc:sldChg chg="addSp modSp mod">
        <pc:chgData name="Shambhu Kumar" userId="74963117abc18628" providerId="LiveId" clId="{709B4367-E469-49B5-9F7C-5BD60FB54E20}" dt="2024-11-26T17:16:51.596" v="392"/>
        <pc:sldMkLst>
          <pc:docMk/>
          <pc:sldMk cId="2152851144" sldId="308"/>
        </pc:sldMkLst>
      </pc:sldChg>
      <pc:sldChg chg="addSp modSp mod">
        <pc:chgData name="Shambhu Kumar" userId="74963117abc18628" providerId="LiveId" clId="{709B4367-E469-49B5-9F7C-5BD60FB54E20}" dt="2024-11-26T17:06:02.572" v="291" actId="20577"/>
        <pc:sldMkLst>
          <pc:docMk/>
          <pc:sldMk cId="2880348229" sldId="309"/>
        </pc:sldMkLst>
      </pc:sldChg>
      <pc:sldChg chg="addSp modSp mod">
        <pc:chgData name="Shambhu Kumar" userId="74963117abc18628" providerId="LiveId" clId="{709B4367-E469-49B5-9F7C-5BD60FB54E20}" dt="2024-11-26T17:16:42.571" v="386"/>
        <pc:sldMkLst>
          <pc:docMk/>
          <pc:sldMk cId="1927079181" sldId="310"/>
        </pc:sldMkLst>
      </pc:sldChg>
      <pc:sldChg chg="addSp modSp mod">
        <pc:chgData name="Shambhu Kumar" userId="74963117abc18628" providerId="LiveId" clId="{709B4367-E469-49B5-9F7C-5BD60FB54E20}" dt="2024-11-26T17:19:06.901" v="477"/>
        <pc:sldMkLst>
          <pc:docMk/>
          <pc:sldMk cId="1408209907" sldId="311"/>
        </pc:sldMkLst>
      </pc:sldChg>
      <pc:sldChg chg="addSp modSp mod">
        <pc:chgData name="Shambhu Kumar" userId="74963117abc18628" providerId="LiveId" clId="{709B4367-E469-49B5-9F7C-5BD60FB54E20}" dt="2024-11-26T17:18:20.094" v="435" actId="27636"/>
        <pc:sldMkLst>
          <pc:docMk/>
          <pc:sldMk cId="1660994441" sldId="312"/>
        </pc:sldMkLst>
      </pc:sldChg>
      <pc:sldChg chg="addSp modSp mod">
        <pc:chgData name="Shambhu Kumar" userId="74963117abc18628" providerId="LiveId" clId="{709B4367-E469-49B5-9F7C-5BD60FB54E20}" dt="2024-11-26T17:18:32.785" v="443" actId="20577"/>
        <pc:sldMkLst>
          <pc:docMk/>
          <pc:sldMk cId="674546920" sldId="313"/>
        </pc:sldMkLst>
      </pc:sldChg>
      <pc:sldChg chg="addSp modSp mod">
        <pc:chgData name="Shambhu Kumar" userId="74963117abc18628" providerId="LiveId" clId="{709B4367-E469-49B5-9F7C-5BD60FB54E20}" dt="2024-11-26T17:18:51.745" v="461" actId="20577"/>
        <pc:sldMkLst>
          <pc:docMk/>
          <pc:sldMk cId="4209713976" sldId="314"/>
        </pc:sldMkLst>
      </pc:sldChg>
      <pc:sldChg chg="addSp modSp mod">
        <pc:chgData name="Shambhu Kumar" userId="74963117abc18628" providerId="LiveId" clId="{709B4367-E469-49B5-9F7C-5BD60FB54E20}" dt="2024-11-26T17:18:59.129" v="469"/>
        <pc:sldMkLst>
          <pc:docMk/>
          <pc:sldMk cId="1401482267" sldId="315"/>
        </pc:sldMkLst>
      </pc:sldChg>
      <pc:sldChg chg="addSp modSp mod">
        <pc:chgData name="Shambhu Kumar" userId="74963117abc18628" providerId="LiveId" clId="{709B4367-E469-49B5-9F7C-5BD60FB54E20}" dt="2024-11-26T17:18:43.065" v="451"/>
        <pc:sldMkLst>
          <pc:docMk/>
          <pc:sldMk cId="2534278900" sldId="316"/>
        </pc:sldMkLst>
      </pc:sldChg>
      <pc:sldChg chg="addSp modSp mod">
        <pc:chgData name="Shambhu Kumar" userId="74963117abc18628" providerId="LiveId" clId="{709B4367-E469-49B5-9F7C-5BD60FB54E20}" dt="2024-11-26T17:21:22.352" v="554" actId="27636"/>
        <pc:sldMkLst>
          <pc:docMk/>
          <pc:sldMk cId="659436768" sldId="317"/>
        </pc:sldMkLst>
      </pc:sldChg>
      <pc:sldChg chg="addSp modSp mod">
        <pc:chgData name="Shambhu Kumar" userId="74963117abc18628" providerId="LiveId" clId="{709B4367-E469-49B5-9F7C-5BD60FB54E20}" dt="2024-11-26T17:19:16.003" v="485"/>
        <pc:sldMkLst>
          <pc:docMk/>
          <pc:sldMk cId="3206433114" sldId="318"/>
        </pc:sldMkLst>
      </pc:sldChg>
      <pc:sldChg chg="addSp modSp mod">
        <pc:chgData name="Shambhu Kumar" userId="74963117abc18628" providerId="LiveId" clId="{709B4367-E469-49B5-9F7C-5BD60FB54E20}" dt="2024-11-26T17:19:31.593" v="493" actId="20577"/>
        <pc:sldMkLst>
          <pc:docMk/>
          <pc:sldMk cId="3338107492" sldId="319"/>
        </pc:sldMkLst>
      </pc:sldChg>
      <pc:sldChg chg="addSp modSp mod">
        <pc:chgData name="Shambhu Kumar" userId="74963117abc18628" providerId="LiveId" clId="{709B4367-E469-49B5-9F7C-5BD60FB54E20}" dt="2024-11-26T16:15:18.812" v="189" actId="20577"/>
        <pc:sldMkLst>
          <pc:docMk/>
          <pc:sldMk cId="543287374" sldId="320"/>
        </pc:sldMkLst>
      </pc:sldChg>
      <pc:sldChg chg="addSp modSp mod">
        <pc:chgData name="Shambhu Kumar" userId="74963117abc18628" providerId="LiveId" clId="{709B4367-E469-49B5-9F7C-5BD60FB54E20}" dt="2024-11-26T17:16:59.713" v="398" actId="20577"/>
        <pc:sldMkLst>
          <pc:docMk/>
          <pc:sldMk cId="2412309844" sldId="322"/>
        </pc:sldMkLst>
      </pc:sldChg>
      <pc:sldChg chg="addSp modSp mod">
        <pc:chgData name="Shambhu Kumar" userId="74963117abc18628" providerId="LiveId" clId="{709B4367-E469-49B5-9F7C-5BD60FB54E20}" dt="2024-11-26T17:20:02.711" v="522" actId="20577"/>
        <pc:sldMkLst>
          <pc:docMk/>
          <pc:sldMk cId="439266291" sldId="323"/>
        </pc:sldMkLst>
      </pc:sldChg>
      <pc:sldChg chg="addSp modSp mod">
        <pc:chgData name="Shambhu Kumar" userId="74963117abc18628" providerId="LiveId" clId="{709B4367-E469-49B5-9F7C-5BD60FB54E20}" dt="2024-11-26T15:47:48.177" v="9" actId="20577"/>
        <pc:sldMkLst>
          <pc:docMk/>
          <pc:sldMk cId="2093914745" sldId="324"/>
        </pc:sldMkLst>
      </pc:sldChg>
      <pc:sldChg chg="addSp modSp mod">
        <pc:chgData name="Shambhu Kumar" userId="74963117abc18628" providerId="LiveId" clId="{709B4367-E469-49B5-9F7C-5BD60FB54E20}" dt="2024-11-26T16:12:12.317" v="163"/>
        <pc:sldMkLst>
          <pc:docMk/>
          <pc:sldMk cId="2392762508" sldId="325"/>
        </pc:sldMkLst>
      </pc:sldChg>
      <pc:sldChg chg="addSp modSp mod">
        <pc:chgData name="Shambhu Kumar" userId="74963117abc18628" providerId="LiveId" clId="{709B4367-E469-49B5-9F7C-5BD60FB54E20}" dt="2024-11-26T17:19:41.345" v="501"/>
        <pc:sldMkLst>
          <pc:docMk/>
          <pc:sldMk cId="3127791340" sldId="326"/>
        </pc:sldMkLst>
      </pc:sldChg>
      <pc:sldChg chg="addSp modSp mod">
        <pc:chgData name="Shambhu Kumar" userId="74963117abc18628" providerId="LiveId" clId="{709B4367-E469-49B5-9F7C-5BD60FB54E20}" dt="2024-11-26T17:17:09.561" v="404" actId="20577"/>
        <pc:sldMkLst>
          <pc:docMk/>
          <pc:sldMk cId="2173066823" sldId="327"/>
        </pc:sldMkLst>
      </pc:sldChg>
      <pc:sldChg chg="addSp modSp mod">
        <pc:chgData name="Shambhu Kumar" userId="74963117abc18628" providerId="LiveId" clId="{709B4367-E469-49B5-9F7C-5BD60FB54E20}" dt="2024-11-26T17:17:20.618" v="410" actId="20577"/>
        <pc:sldMkLst>
          <pc:docMk/>
          <pc:sldMk cId="2477768325" sldId="328"/>
        </pc:sldMkLst>
      </pc:sldChg>
      <pc:sldChg chg="addSp modSp mod">
        <pc:chgData name="Shambhu Kumar" userId="74963117abc18628" providerId="LiveId" clId="{709B4367-E469-49B5-9F7C-5BD60FB54E20}" dt="2024-11-26T17:17:51.358" v="422" actId="20577"/>
        <pc:sldMkLst>
          <pc:docMk/>
          <pc:sldMk cId="1055175751" sldId="329"/>
        </pc:sldMkLst>
      </pc:sldChg>
      <pc:sldChg chg="addSp modSp mod ord">
        <pc:chgData name="Shambhu Kumar" userId="74963117abc18628" providerId="LiveId" clId="{709B4367-E469-49B5-9F7C-5BD60FB54E20}" dt="2024-11-26T17:21:01.906" v="540" actId="20577"/>
        <pc:sldMkLst>
          <pc:docMk/>
          <pc:sldMk cId="1267022428" sldId="330"/>
        </pc:sldMkLst>
      </pc:sldChg>
      <pc:sldChg chg="addSp modSp mod">
        <pc:chgData name="Shambhu Kumar" userId="74963117abc18628" providerId="LiveId" clId="{709B4367-E469-49B5-9F7C-5BD60FB54E20}" dt="2024-11-26T16:10:28.964" v="132" actId="20577"/>
        <pc:sldMkLst>
          <pc:docMk/>
          <pc:sldMk cId="3230968509" sldId="331"/>
        </pc:sldMkLst>
      </pc:sldChg>
      <pc:sldChg chg="modSp add mod">
        <pc:chgData name="Shambhu Kumar" userId="74963117abc18628" providerId="LiveId" clId="{709B4367-E469-49B5-9F7C-5BD60FB54E20}" dt="2024-11-26T16:35:38.602" v="272"/>
        <pc:sldMkLst>
          <pc:docMk/>
          <pc:sldMk cId="694711274" sldId="332"/>
        </pc:sldMkLst>
      </pc:sldChg>
      <pc:sldChg chg="add del">
        <pc:chgData name="Shambhu Kumar" userId="74963117abc18628" providerId="LiveId" clId="{709B4367-E469-49B5-9F7C-5BD60FB54E20}" dt="2024-11-26T15:52:02.280" v="73" actId="2696"/>
        <pc:sldMkLst>
          <pc:docMk/>
          <pc:sldMk cId="1040149655" sldId="332"/>
        </pc:sldMkLst>
      </pc:sldChg>
      <pc:sldChg chg="add del">
        <pc:chgData name="Shambhu Kumar" userId="74963117abc18628" providerId="LiveId" clId="{709B4367-E469-49B5-9F7C-5BD60FB54E20}" dt="2024-11-26T15:50:27.129" v="71" actId="2696"/>
        <pc:sldMkLst>
          <pc:docMk/>
          <pc:sldMk cId="2411850968" sldId="332"/>
        </pc:sldMkLst>
      </pc:sldChg>
      <pc:sldChg chg="modSp add mod">
        <pc:chgData name="Shambhu Kumar" userId="74963117abc18628" providerId="LiveId" clId="{709B4367-E469-49B5-9F7C-5BD60FB54E20}" dt="2024-11-26T16:37:53.678" v="285" actId="20577"/>
        <pc:sldMkLst>
          <pc:docMk/>
          <pc:sldMk cId="3066909088" sldId="333"/>
        </pc:sldMkLst>
      </pc:sldChg>
      <pc:sldChg chg="modSp add mod">
        <pc:chgData name="Shambhu Kumar" userId="74963117abc18628" providerId="LiveId" clId="{709B4367-E469-49B5-9F7C-5BD60FB54E20}" dt="2024-11-26T17:07:09.825" v="381" actId="20577"/>
        <pc:sldMkLst>
          <pc:docMk/>
          <pc:sldMk cId="1352668254" sldId="334"/>
        </pc:sldMkLst>
      </pc:sldChg>
      <pc:sldChg chg="modSp add mod">
        <pc:chgData name="Shambhu Kumar" userId="74963117abc18628" providerId="LiveId" clId="{709B4367-E469-49B5-9F7C-5BD60FB54E20}" dt="2024-11-26T17:23:52.965" v="560"/>
        <pc:sldMkLst>
          <pc:docMk/>
          <pc:sldMk cId="4219353338" sldId="335"/>
        </pc:sldMkLst>
      </pc:sldChg>
      <pc:sldChg chg="modSp add mod">
        <pc:chgData name="Shambhu Kumar" userId="74963117abc18628" providerId="LiveId" clId="{709B4367-E469-49B5-9F7C-5BD60FB54E20}" dt="2024-11-26T17:42:48.392" v="562"/>
        <pc:sldMkLst>
          <pc:docMk/>
          <pc:sldMk cId="3714453775" sldId="336"/>
        </pc:sldMkLst>
      </pc:sldChg>
      <pc:sldChg chg="modSp add mod">
        <pc:chgData name="Shambhu Kumar" userId="74963117abc18628" providerId="LiveId" clId="{709B4367-E469-49B5-9F7C-5BD60FB54E20}" dt="2024-11-27T02:24:15.542" v="566"/>
        <pc:sldMkLst>
          <pc:docMk/>
          <pc:sldMk cId="285905419" sldId="337"/>
        </pc:sldMkLst>
      </pc:sldChg>
    </pc:docChg>
  </pc:docChgLst>
  <pc:docChgLst>
    <pc:chgData name="Shambhu Kumar" userId="74963117abc18628" providerId="LiveId" clId="{687AF2C8-EFD0-422F-A192-E14BA2944DCB}"/>
    <pc:docChg chg="undo custSel addSld delSld modSld sldOrd">
      <pc:chgData name="Shambhu Kumar" userId="74963117abc18628" providerId="LiveId" clId="{687AF2C8-EFD0-422F-A192-E14BA2944DCB}" dt="2025-02-11T01:55:41.368" v="735" actId="1076"/>
      <pc:docMkLst>
        <pc:docMk/>
      </pc:docMkLst>
      <pc:sldChg chg="addSp modSp mod">
        <pc:chgData name="Shambhu Kumar" userId="74963117abc18628" providerId="LiveId" clId="{687AF2C8-EFD0-422F-A192-E14BA2944DCB}" dt="2025-02-10T14:55:32.622" v="733" actId="207"/>
        <pc:sldMkLst>
          <pc:docMk/>
          <pc:sldMk cId="3832484108" sldId="280"/>
        </pc:sldMkLst>
      </pc:sldChg>
      <pc:sldChg chg="addSp modSp mod">
        <pc:chgData name="Shambhu Kumar" userId="74963117abc18628" providerId="LiveId" clId="{687AF2C8-EFD0-422F-A192-E14BA2944DCB}" dt="2025-02-10T02:01:47.261" v="684" actId="1076"/>
        <pc:sldMkLst>
          <pc:docMk/>
          <pc:sldMk cId="3839664945" sldId="285"/>
        </pc:sldMkLst>
      </pc:sldChg>
      <pc:sldChg chg="addSp modSp mod">
        <pc:chgData name="Shambhu Kumar" userId="74963117abc18628" providerId="LiveId" clId="{687AF2C8-EFD0-422F-A192-E14BA2944DCB}" dt="2025-02-10T02:02:09.052" v="687" actId="1036"/>
        <pc:sldMkLst>
          <pc:docMk/>
          <pc:sldMk cId="4166159427" sldId="287"/>
        </pc:sldMkLst>
      </pc:sldChg>
      <pc:sldChg chg="modSp mod">
        <pc:chgData name="Shambhu Kumar" userId="74963117abc18628" providerId="LiveId" clId="{687AF2C8-EFD0-422F-A192-E14BA2944DCB}" dt="2025-02-04T06:49:55.913" v="303" actId="20577"/>
        <pc:sldMkLst>
          <pc:docMk/>
          <pc:sldMk cId="1462126841" sldId="290"/>
        </pc:sldMkLst>
      </pc:sldChg>
      <pc:sldChg chg="addSp modSp mod">
        <pc:chgData name="Shambhu Kumar" userId="74963117abc18628" providerId="LiveId" clId="{687AF2C8-EFD0-422F-A192-E14BA2944DCB}" dt="2025-02-10T02:02:38.013" v="689"/>
        <pc:sldMkLst>
          <pc:docMk/>
          <pc:sldMk cId="1252936886" sldId="291"/>
        </pc:sldMkLst>
      </pc:sldChg>
      <pc:sldChg chg="addSp modSp">
        <pc:chgData name="Shambhu Kumar" userId="74963117abc18628" providerId="LiveId" clId="{687AF2C8-EFD0-422F-A192-E14BA2944DCB}" dt="2025-02-10T02:02:50.614" v="690"/>
        <pc:sldMkLst>
          <pc:docMk/>
          <pc:sldMk cId="3177440632" sldId="292"/>
        </pc:sldMkLst>
      </pc:sldChg>
      <pc:sldChg chg="addSp modSp">
        <pc:chgData name="Shambhu Kumar" userId="74963117abc18628" providerId="LiveId" clId="{687AF2C8-EFD0-422F-A192-E14BA2944DCB}" dt="2025-02-10T02:06:18.384" v="702"/>
        <pc:sldMkLst>
          <pc:docMk/>
          <pc:sldMk cId="1489661934" sldId="293"/>
        </pc:sldMkLst>
      </pc:sldChg>
      <pc:sldChg chg="addSp modSp">
        <pc:chgData name="Shambhu Kumar" userId="74963117abc18628" providerId="LiveId" clId="{687AF2C8-EFD0-422F-A192-E14BA2944DCB}" dt="2025-02-10T02:06:23.106" v="703"/>
        <pc:sldMkLst>
          <pc:docMk/>
          <pc:sldMk cId="119285140" sldId="294"/>
        </pc:sldMkLst>
      </pc:sldChg>
      <pc:sldChg chg="addSp modSp">
        <pc:chgData name="Shambhu Kumar" userId="74963117abc18628" providerId="LiveId" clId="{687AF2C8-EFD0-422F-A192-E14BA2944DCB}" dt="2025-02-10T02:06:34.368" v="704"/>
        <pc:sldMkLst>
          <pc:docMk/>
          <pc:sldMk cId="3582958161" sldId="295"/>
        </pc:sldMkLst>
      </pc:sldChg>
      <pc:sldChg chg="addSp modSp">
        <pc:chgData name="Shambhu Kumar" userId="74963117abc18628" providerId="LiveId" clId="{687AF2C8-EFD0-422F-A192-E14BA2944DCB}" dt="2025-02-10T02:06:40.164" v="705"/>
        <pc:sldMkLst>
          <pc:docMk/>
          <pc:sldMk cId="2383997015" sldId="296"/>
        </pc:sldMkLst>
      </pc:sldChg>
      <pc:sldChg chg="addSp modSp">
        <pc:chgData name="Shambhu Kumar" userId="74963117abc18628" providerId="LiveId" clId="{687AF2C8-EFD0-422F-A192-E14BA2944DCB}" dt="2025-02-10T02:06:55.650" v="706"/>
        <pc:sldMkLst>
          <pc:docMk/>
          <pc:sldMk cId="112295307" sldId="297"/>
        </pc:sldMkLst>
      </pc:sldChg>
      <pc:sldChg chg="addSp modSp mod ord">
        <pc:chgData name="Shambhu Kumar" userId="74963117abc18628" providerId="LiveId" clId="{687AF2C8-EFD0-422F-A192-E14BA2944DCB}" dt="2025-02-10T02:05:50.844" v="700" actId="1076"/>
        <pc:sldMkLst>
          <pc:docMk/>
          <pc:sldMk cId="3029266992" sldId="298"/>
        </pc:sldMkLst>
      </pc:sldChg>
      <pc:sldChg chg="ord">
        <pc:chgData name="Shambhu Kumar" userId="74963117abc18628" providerId="LiveId" clId="{687AF2C8-EFD0-422F-A192-E14BA2944DCB}" dt="2025-02-09T12:59:17.925" v="405"/>
        <pc:sldMkLst>
          <pc:docMk/>
          <pc:sldMk cId="3376636377" sldId="305"/>
        </pc:sldMkLst>
      </pc:sldChg>
      <pc:sldChg chg="del">
        <pc:chgData name="Shambhu Kumar" userId="74963117abc18628" providerId="LiveId" clId="{687AF2C8-EFD0-422F-A192-E14BA2944DCB}" dt="2025-02-10T02:08:26.172" v="718" actId="2696"/>
        <pc:sldMkLst>
          <pc:docMk/>
          <pc:sldMk cId="2889649690" sldId="307"/>
        </pc:sldMkLst>
      </pc:sldChg>
      <pc:sldChg chg="addSp modSp ord">
        <pc:chgData name="Shambhu Kumar" userId="74963117abc18628" providerId="LiveId" clId="{687AF2C8-EFD0-422F-A192-E14BA2944DCB}" dt="2025-02-10T02:05:14.502" v="697"/>
        <pc:sldMkLst>
          <pc:docMk/>
          <pc:sldMk cId="2152851144" sldId="308"/>
        </pc:sldMkLst>
      </pc:sldChg>
      <pc:sldChg chg="addSp modSp mod ord">
        <pc:chgData name="Shambhu Kumar" userId="74963117abc18628" providerId="LiveId" clId="{687AF2C8-EFD0-422F-A192-E14BA2944DCB}" dt="2025-02-10T02:03:56.552" v="692"/>
        <pc:sldMkLst>
          <pc:docMk/>
          <pc:sldMk cId="2880348229" sldId="309"/>
        </pc:sldMkLst>
      </pc:sldChg>
      <pc:sldChg chg="del ord">
        <pc:chgData name="Shambhu Kumar" userId="74963117abc18628" providerId="LiveId" clId="{687AF2C8-EFD0-422F-A192-E14BA2944DCB}" dt="2025-02-09T13:07:10.006" v="531" actId="2696"/>
        <pc:sldMkLst>
          <pc:docMk/>
          <pc:sldMk cId="1927079181" sldId="310"/>
        </pc:sldMkLst>
      </pc:sldChg>
      <pc:sldChg chg="addSp modSp">
        <pc:chgData name="Shambhu Kumar" userId="74963117abc18628" providerId="LiveId" clId="{687AF2C8-EFD0-422F-A192-E14BA2944DCB}" dt="2025-02-10T14:34:31.390" v="719"/>
        <pc:sldMkLst>
          <pc:docMk/>
          <pc:sldMk cId="2534278900" sldId="316"/>
        </pc:sldMkLst>
      </pc:sldChg>
      <pc:sldChg chg="addSp modSp">
        <pc:chgData name="Shambhu Kumar" userId="74963117abc18628" providerId="LiveId" clId="{687AF2C8-EFD0-422F-A192-E14BA2944DCB}" dt="2025-02-10T02:07:34.725" v="717"/>
        <pc:sldMkLst>
          <pc:docMk/>
          <pc:sldMk cId="543287374" sldId="320"/>
        </pc:sldMkLst>
      </pc:sldChg>
      <pc:sldChg chg="ord">
        <pc:chgData name="Shambhu Kumar" userId="74963117abc18628" providerId="LiveId" clId="{687AF2C8-EFD0-422F-A192-E14BA2944DCB}" dt="2025-02-09T13:01:14.089" v="407"/>
        <pc:sldMkLst>
          <pc:docMk/>
          <pc:sldMk cId="2412309844" sldId="322"/>
        </pc:sldMkLst>
      </pc:sldChg>
      <pc:sldChg chg="addSp modSp">
        <pc:chgData name="Shambhu Kumar" userId="74963117abc18628" providerId="LiveId" clId="{687AF2C8-EFD0-422F-A192-E14BA2944DCB}" dt="2025-02-10T02:07:00.707" v="707"/>
        <pc:sldMkLst>
          <pc:docMk/>
          <pc:sldMk cId="2392762508" sldId="325"/>
        </pc:sldMkLst>
      </pc:sldChg>
      <pc:sldChg chg="modSp mod">
        <pc:chgData name="Shambhu Kumar" userId="74963117abc18628" providerId="LiveId" clId="{687AF2C8-EFD0-422F-A192-E14BA2944DCB}" dt="2025-02-10T14:36:22.237" v="729" actId="20577"/>
        <pc:sldMkLst>
          <pc:docMk/>
          <pc:sldMk cId="3127791340" sldId="326"/>
        </pc:sldMkLst>
      </pc:sldChg>
      <pc:sldChg chg="ord">
        <pc:chgData name="Shambhu Kumar" userId="74963117abc18628" providerId="LiveId" clId="{687AF2C8-EFD0-422F-A192-E14BA2944DCB}" dt="2025-02-09T13:01:14.089" v="407"/>
        <pc:sldMkLst>
          <pc:docMk/>
          <pc:sldMk cId="2173066823" sldId="327"/>
        </pc:sldMkLst>
      </pc:sldChg>
      <pc:sldChg chg="addSp modSp ord">
        <pc:chgData name="Shambhu Kumar" userId="74963117abc18628" providerId="LiveId" clId="{687AF2C8-EFD0-422F-A192-E14BA2944DCB}" dt="2025-02-10T02:06:13.182" v="701"/>
        <pc:sldMkLst>
          <pc:docMk/>
          <pc:sldMk cId="2477768325" sldId="328"/>
        </pc:sldMkLst>
      </pc:sldChg>
      <pc:sldChg chg="modSp mod ord">
        <pc:chgData name="Shambhu Kumar" userId="74963117abc18628" providerId="LiveId" clId="{687AF2C8-EFD0-422F-A192-E14BA2944DCB}" dt="2025-02-09T12:57:48.820" v="401"/>
        <pc:sldMkLst>
          <pc:docMk/>
          <pc:sldMk cId="3230968509" sldId="331"/>
        </pc:sldMkLst>
      </pc:sldChg>
      <pc:sldChg chg="addSp modSp ord">
        <pc:chgData name="Shambhu Kumar" userId="74963117abc18628" providerId="LiveId" clId="{687AF2C8-EFD0-422F-A192-E14BA2944DCB}" dt="2025-02-10T02:05:00.554" v="696"/>
        <pc:sldMkLst>
          <pc:docMk/>
          <pc:sldMk cId="1352668254" sldId="334"/>
        </pc:sldMkLst>
      </pc:sldChg>
      <pc:sldChg chg="addSp modSp">
        <pc:chgData name="Shambhu Kumar" userId="74963117abc18628" providerId="LiveId" clId="{687AF2C8-EFD0-422F-A192-E14BA2944DCB}" dt="2025-02-10T14:37:39.921" v="730"/>
        <pc:sldMkLst>
          <pc:docMk/>
          <pc:sldMk cId="285905419" sldId="337"/>
        </pc:sldMkLst>
      </pc:sldChg>
      <pc:sldChg chg="addSp modSp add ord">
        <pc:chgData name="Shambhu Kumar" userId="74963117abc18628" providerId="LiveId" clId="{687AF2C8-EFD0-422F-A192-E14BA2944DCB}" dt="2025-02-10T02:03:10.819" v="691"/>
        <pc:sldMkLst>
          <pc:docMk/>
          <pc:sldMk cId="1424576996" sldId="338"/>
        </pc:sldMkLst>
      </pc:sldChg>
      <pc:sldChg chg="modSp add mod">
        <pc:chgData name="Shambhu Kumar" userId="74963117abc18628" providerId="LiveId" clId="{687AF2C8-EFD0-422F-A192-E14BA2944DCB}" dt="2025-01-30T01:23:30.244" v="235" actId="20577"/>
        <pc:sldMkLst>
          <pc:docMk/>
          <pc:sldMk cId="1709746853" sldId="339"/>
        </pc:sldMkLst>
      </pc:sldChg>
      <pc:sldChg chg="addSp modSp add">
        <pc:chgData name="Shambhu Kumar" userId="74963117abc18628" providerId="LiveId" clId="{687AF2C8-EFD0-422F-A192-E14BA2944DCB}" dt="2025-02-10T02:02:24.692" v="688"/>
        <pc:sldMkLst>
          <pc:docMk/>
          <pc:sldMk cId="555222727" sldId="340"/>
        </pc:sldMkLst>
      </pc:sldChg>
      <pc:sldChg chg="modSp add mod">
        <pc:chgData name="Shambhu Kumar" userId="74963117abc18628" providerId="LiveId" clId="{687AF2C8-EFD0-422F-A192-E14BA2944DCB}" dt="2025-02-05T02:49:04.627" v="323" actId="20577"/>
        <pc:sldMkLst>
          <pc:docMk/>
          <pc:sldMk cId="2040321746" sldId="341"/>
        </pc:sldMkLst>
      </pc:sldChg>
      <pc:sldChg chg="modSp add mod">
        <pc:chgData name="Shambhu Kumar" userId="74963117abc18628" providerId="LiveId" clId="{687AF2C8-EFD0-422F-A192-E14BA2944DCB}" dt="2025-02-05T02:49:14.315" v="337" actId="20577"/>
        <pc:sldMkLst>
          <pc:docMk/>
          <pc:sldMk cId="1131726698" sldId="342"/>
        </pc:sldMkLst>
      </pc:sldChg>
      <pc:sldChg chg="addSp modSp add mod">
        <pc:chgData name="Shambhu Kumar" userId="74963117abc18628" providerId="LiveId" clId="{687AF2C8-EFD0-422F-A192-E14BA2944DCB}" dt="2025-02-11T01:55:41.368" v="735" actId="1076"/>
        <pc:sldMkLst>
          <pc:docMk/>
          <pc:sldMk cId="1226116532" sldId="343"/>
        </pc:sldMkLst>
      </pc:sldChg>
      <pc:sldChg chg="addSp modSp add mod">
        <pc:chgData name="Shambhu Kumar" userId="74963117abc18628" providerId="LiveId" clId="{687AF2C8-EFD0-422F-A192-E14BA2944DCB}" dt="2025-02-10T02:04:48.159" v="694"/>
        <pc:sldMkLst>
          <pc:docMk/>
          <pc:sldMk cId="352548" sldId="344"/>
        </pc:sldMkLst>
      </pc:sldChg>
      <pc:sldChg chg="addSp modSp add mod">
        <pc:chgData name="Shambhu Kumar" userId="74963117abc18628" providerId="LiveId" clId="{687AF2C8-EFD0-422F-A192-E14BA2944DCB}" dt="2025-02-10T02:04:32.961" v="693"/>
        <pc:sldMkLst>
          <pc:docMk/>
          <pc:sldMk cId="2205458396" sldId="345"/>
        </pc:sldMkLst>
      </pc:sldChg>
      <pc:sldChg chg="addSp modSp add mod">
        <pc:chgData name="Shambhu Kumar" userId="74963117abc18628" providerId="LiveId" clId="{687AF2C8-EFD0-422F-A192-E14BA2944DCB}" dt="2025-02-10T02:04:53.138" v="695"/>
        <pc:sldMkLst>
          <pc:docMk/>
          <pc:sldMk cId="335905083" sldId="346"/>
        </pc:sldMkLst>
      </pc:sldChg>
      <pc:sldChg chg="modSp add del mod">
        <pc:chgData name="Shambhu Kumar" userId="74963117abc18628" providerId="LiveId" clId="{687AF2C8-EFD0-422F-A192-E14BA2944DCB}" dt="2025-02-09T13:13:50.961" v="680" actId="2696"/>
        <pc:sldMkLst>
          <pc:docMk/>
          <pc:sldMk cId="610007913" sldId="347"/>
        </pc:sldMkLst>
      </pc:sldChg>
      <pc:sldChg chg="delSp modSp add mod">
        <pc:chgData name="Shambhu Kumar" userId="74963117abc18628" providerId="LiveId" clId="{687AF2C8-EFD0-422F-A192-E14BA2944DCB}" dt="2025-02-10T02:07:22.404" v="716" actId="478"/>
        <pc:sldMkLst>
          <pc:docMk/>
          <pc:sldMk cId="1749222993" sldId="347"/>
        </pc:sldMkLst>
      </pc:sldChg>
    </pc:docChg>
  </pc:docChgLst>
  <pc:docChgLst>
    <pc:chgData name="Shambhu Kumar" userId="74963117abc18628" providerId="LiveId" clId="{6A472943-8B37-4814-B3CD-7789BCFB2FAE}"/>
    <pc:docChg chg="undo custSel addSld delSld modSld">
      <pc:chgData name="Shambhu Kumar" userId="74963117abc18628" providerId="LiveId" clId="{6A472943-8B37-4814-B3CD-7789BCFB2FAE}" dt="2025-02-18T02:12:32.263" v="808"/>
      <pc:docMkLst>
        <pc:docMk/>
      </pc:docMkLst>
      <pc:sldChg chg="modSp mod">
        <pc:chgData name="Shambhu Kumar" userId="74963117abc18628" providerId="LiveId" clId="{6A472943-8B37-4814-B3CD-7789BCFB2FAE}" dt="2025-02-16T17:07:18.263" v="70" actId="403"/>
        <pc:sldMkLst>
          <pc:docMk/>
          <pc:sldMk cId="3660750588" sldId="346"/>
        </pc:sldMkLst>
        <pc:spChg chg="mod">
          <ac:chgData name="Shambhu Kumar" userId="74963117abc18628" providerId="LiveId" clId="{6A472943-8B37-4814-B3CD-7789BCFB2FAE}" dt="2025-02-16T17:07:18.263" v="70" actId="403"/>
          <ac:spMkLst>
            <pc:docMk/>
            <pc:sldMk cId="3660750588" sldId="346"/>
            <ac:spMk id="3" creationId="{8D3C3F04-E680-B5CB-01A7-40FD4DB22123}"/>
          </ac:spMkLst>
        </pc:spChg>
      </pc:sldChg>
      <pc:sldChg chg="del">
        <pc:chgData name="Shambhu Kumar" userId="74963117abc18628" providerId="LiveId" clId="{6A472943-8B37-4814-B3CD-7789BCFB2FAE}" dt="2025-02-16T17:07:04.087" v="67" actId="47"/>
        <pc:sldMkLst>
          <pc:docMk/>
          <pc:sldMk cId="2368288133" sldId="347"/>
        </pc:sldMkLst>
      </pc:sldChg>
      <pc:sldChg chg="del">
        <pc:chgData name="Shambhu Kumar" userId="74963117abc18628" providerId="LiveId" clId="{6A472943-8B37-4814-B3CD-7789BCFB2FAE}" dt="2025-02-16T17:06:20.154" v="0" actId="47"/>
        <pc:sldMkLst>
          <pc:docMk/>
          <pc:sldMk cId="3953001906" sldId="348"/>
        </pc:sldMkLst>
      </pc:sldChg>
      <pc:sldChg chg="del">
        <pc:chgData name="Shambhu Kumar" userId="74963117abc18628" providerId="LiveId" clId="{6A472943-8B37-4814-B3CD-7789BCFB2FAE}" dt="2025-02-16T17:06:20.154" v="0" actId="47"/>
        <pc:sldMkLst>
          <pc:docMk/>
          <pc:sldMk cId="4127499724" sldId="349"/>
        </pc:sldMkLst>
      </pc:sldChg>
      <pc:sldChg chg="del">
        <pc:chgData name="Shambhu Kumar" userId="74963117abc18628" providerId="LiveId" clId="{6A472943-8B37-4814-B3CD-7789BCFB2FAE}" dt="2025-02-16T17:06:20.154" v="0" actId="47"/>
        <pc:sldMkLst>
          <pc:docMk/>
          <pc:sldMk cId="3436638987" sldId="350"/>
        </pc:sldMkLst>
      </pc:sldChg>
      <pc:sldChg chg="del">
        <pc:chgData name="Shambhu Kumar" userId="74963117abc18628" providerId="LiveId" clId="{6A472943-8B37-4814-B3CD-7789BCFB2FAE}" dt="2025-02-16T17:06:20.154" v="0" actId="47"/>
        <pc:sldMkLst>
          <pc:docMk/>
          <pc:sldMk cId="2205895172" sldId="351"/>
        </pc:sldMkLst>
      </pc:sldChg>
      <pc:sldChg chg="del">
        <pc:chgData name="Shambhu Kumar" userId="74963117abc18628" providerId="LiveId" clId="{6A472943-8B37-4814-B3CD-7789BCFB2FAE}" dt="2025-02-16T17:06:20.154" v="0" actId="47"/>
        <pc:sldMkLst>
          <pc:docMk/>
          <pc:sldMk cId="488009611" sldId="352"/>
        </pc:sldMkLst>
      </pc:sldChg>
      <pc:sldChg chg="del">
        <pc:chgData name="Shambhu Kumar" userId="74963117abc18628" providerId="LiveId" clId="{6A472943-8B37-4814-B3CD-7789BCFB2FAE}" dt="2025-02-16T17:06:20.154" v="0" actId="47"/>
        <pc:sldMkLst>
          <pc:docMk/>
          <pc:sldMk cId="2082433280" sldId="353"/>
        </pc:sldMkLst>
      </pc:sldChg>
      <pc:sldChg chg="del">
        <pc:chgData name="Shambhu Kumar" userId="74963117abc18628" providerId="LiveId" clId="{6A472943-8B37-4814-B3CD-7789BCFB2FAE}" dt="2025-02-16T17:06:20.154" v="0" actId="47"/>
        <pc:sldMkLst>
          <pc:docMk/>
          <pc:sldMk cId="1118652813" sldId="354"/>
        </pc:sldMkLst>
      </pc:sldChg>
      <pc:sldChg chg="del">
        <pc:chgData name="Shambhu Kumar" userId="74963117abc18628" providerId="LiveId" clId="{6A472943-8B37-4814-B3CD-7789BCFB2FAE}" dt="2025-02-16T17:06:20.154" v="0" actId="47"/>
        <pc:sldMkLst>
          <pc:docMk/>
          <pc:sldMk cId="578451210" sldId="355"/>
        </pc:sldMkLst>
      </pc:sldChg>
      <pc:sldChg chg="del">
        <pc:chgData name="Shambhu Kumar" userId="74963117abc18628" providerId="LiveId" clId="{6A472943-8B37-4814-B3CD-7789BCFB2FAE}" dt="2025-02-16T17:06:20.154" v="0" actId="47"/>
        <pc:sldMkLst>
          <pc:docMk/>
          <pc:sldMk cId="1896825142" sldId="356"/>
        </pc:sldMkLst>
      </pc:sldChg>
      <pc:sldChg chg="del">
        <pc:chgData name="Shambhu Kumar" userId="74963117abc18628" providerId="LiveId" clId="{6A472943-8B37-4814-B3CD-7789BCFB2FAE}" dt="2025-02-16T17:06:20.154" v="0" actId="47"/>
        <pc:sldMkLst>
          <pc:docMk/>
          <pc:sldMk cId="2470727677" sldId="357"/>
        </pc:sldMkLst>
      </pc:sldChg>
      <pc:sldChg chg="del">
        <pc:chgData name="Shambhu Kumar" userId="74963117abc18628" providerId="LiveId" clId="{6A472943-8B37-4814-B3CD-7789BCFB2FAE}" dt="2025-02-16T17:06:20.154" v="0" actId="47"/>
        <pc:sldMkLst>
          <pc:docMk/>
          <pc:sldMk cId="3398308247" sldId="358"/>
        </pc:sldMkLst>
      </pc:sldChg>
      <pc:sldChg chg="del">
        <pc:chgData name="Shambhu Kumar" userId="74963117abc18628" providerId="LiveId" clId="{6A472943-8B37-4814-B3CD-7789BCFB2FAE}" dt="2025-02-16T17:06:20.154" v="0" actId="47"/>
        <pc:sldMkLst>
          <pc:docMk/>
          <pc:sldMk cId="3528465767" sldId="360"/>
        </pc:sldMkLst>
      </pc:sldChg>
      <pc:sldChg chg="modSp mod">
        <pc:chgData name="Shambhu Kumar" userId="74963117abc18628" providerId="LiveId" clId="{6A472943-8B37-4814-B3CD-7789BCFB2FAE}" dt="2025-02-16T17:18:23.173" v="673" actId="20577"/>
        <pc:sldMkLst>
          <pc:docMk/>
          <pc:sldMk cId="2086932560" sldId="361"/>
        </pc:sldMkLst>
      </pc:sldChg>
      <pc:sldChg chg="del">
        <pc:chgData name="Shambhu Kumar" userId="74963117abc18628" providerId="LiveId" clId="{6A472943-8B37-4814-B3CD-7789BCFB2FAE}" dt="2025-02-16T17:06:20.154" v="0" actId="47"/>
        <pc:sldMkLst>
          <pc:docMk/>
          <pc:sldMk cId="1602450210" sldId="362"/>
        </pc:sldMkLst>
      </pc:sldChg>
      <pc:sldChg chg="addSp modSp add mod">
        <pc:chgData name="Shambhu Kumar" userId="74963117abc18628" providerId="LiveId" clId="{6A472943-8B37-4814-B3CD-7789BCFB2FAE}" dt="2025-02-16T17:26:55.454" v="804"/>
        <pc:sldMkLst>
          <pc:docMk/>
          <pc:sldMk cId="4114530728" sldId="362"/>
        </pc:sldMkLst>
        <pc:spChg chg="mod">
          <ac:chgData name="Shambhu Kumar" userId="74963117abc18628" providerId="LiveId" clId="{6A472943-8B37-4814-B3CD-7789BCFB2FAE}" dt="2025-02-16T17:08:21.436" v="150" actId="20577"/>
          <ac:spMkLst>
            <pc:docMk/>
            <pc:sldMk cId="4114530728" sldId="362"/>
            <ac:spMk id="3" creationId="{CCDA89C2-92EF-D27B-C4D0-2763D7D2F78D}"/>
          </ac:spMkLst>
        </pc:spChg>
        <pc:spChg chg="add mod">
          <ac:chgData name="Shambhu Kumar" userId="74963117abc18628" providerId="LiveId" clId="{6A472943-8B37-4814-B3CD-7789BCFB2FAE}" dt="2025-02-16T17:26:55.454" v="804"/>
          <ac:spMkLst>
            <pc:docMk/>
            <pc:sldMk cId="4114530728" sldId="362"/>
            <ac:spMk id="8" creationId="{F4844E6D-7825-120C-A9EC-72315A3C7E2C}"/>
          </ac:spMkLst>
        </pc:spChg>
      </pc:sldChg>
      <pc:sldChg chg="modSp add mod">
        <pc:chgData name="Shambhu Kumar" userId="74963117abc18628" providerId="LiveId" clId="{6A472943-8B37-4814-B3CD-7789BCFB2FAE}" dt="2025-02-16T17:10:30.977" v="284" actId="20577"/>
        <pc:sldMkLst>
          <pc:docMk/>
          <pc:sldMk cId="55666672" sldId="363"/>
        </pc:sldMkLst>
      </pc:sldChg>
      <pc:sldChg chg="del">
        <pc:chgData name="Shambhu Kumar" userId="74963117abc18628" providerId="LiveId" clId="{6A472943-8B37-4814-B3CD-7789BCFB2FAE}" dt="2025-02-16T17:06:20.154" v="0" actId="47"/>
        <pc:sldMkLst>
          <pc:docMk/>
          <pc:sldMk cId="4030291839" sldId="363"/>
        </pc:sldMkLst>
      </pc:sldChg>
      <pc:sldChg chg="del">
        <pc:chgData name="Shambhu Kumar" userId="74963117abc18628" providerId="LiveId" clId="{6A472943-8B37-4814-B3CD-7789BCFB2FAE}" dt="2025-02-16T17:06:20.154" v="0" actId="47"/>
        <pc:sldMkLst>
          <pc:docMk/>
          <pc:sldMk cId="189355382" sldId="364"/>
        </pc:sldMkLst>
      </pc:sldChg>
      <pc:sldChg chg="modSp add mod">
        <pc:chgData name="Shambhu Kumar" userId="74963117abc18628" providerId="LiveId" clId="{6A472943-8B37-4814-B3CD-7789BCFB2FAE}" dt="2025-02-16T17:26:43.199" v="803" actId="20577"/>
        <pc:sldMkLst>
          <pc:docMk/>
          <pc:sldMk cId="1022988603" sldId="364"/>
        </pc:sldMkLst>
      </pc:sldChg>
      <pc:sldChg chg="modSp add mod">
        <pc:chgData name="Shambhu Kumar" userId="74963117abc18628" providerId="LiveId" clId="{6A472943-8B37-4814-B3CD-7789BCFB2FAE}" dt="2025-02-16T17:11:23.930" v="379" actId="20577"/>
        <pc:sldMkLst>
          <pc:docMk/>
          <pc:sldMk cId="4066090864" sldId="365"/>
        </pc:sldMkLst>
      </pc:sldChg>
      <pc:sldChg chg="addSp delSp modSp add mod">
        <pc:chgData name="Shambhu Kumar" userId="74963117abc18628" providerId="LiveId" clId="{6A472943-8B37-4814-B3CD-7789BCFB2FAE}" dt="2025-02-18T02:12:00.855" v="805" actId="478"/>
        <pc:sldMkLst>
          <pc:docMk/>
          <pc:sldMk cId="3018222156" sldId="366"/>
        </pc:sldMkLst>
      </pc:sldChg>
      <pc:sldChg chg="addSp delSp modSp add mod">
        <pc:chgData name="Shambhu Kumar" userId="74963117abc18628" providerId="LiveId" clId="{6A472943-8B37-4814-B3CD-7789BCFB2FAE}" dt="2025-02-18T02:12:32.263" v="808"/>
        <pc:sldMkLst>
          <pc:docMk/>
          <pc:sldMk cId="1940246628" sldId="367"/>
        </pc:sldMkLst>
      </pc:sldChg>
      <pc:sldChg chg="modSp add mod">
        <pc:chgData name="Shambhu Kumar" userId="74963117abc18628" providerId="LiveId" clId="{6A472943-8B37-4814-B3CD-7789BCFB2FAE}" dt="2025-02-16T17:16:06.174" v="574" actId="20577"/>
        <pc:sldMkLst>
          <pc:docMk/>
          <pc:sldMk cId="3333482545" sldId="368"/>
        </pc:sldMkLst>
      </pc:sldChg>
      <pc:sldChg chg="modSp add mod">
        <pc:chgData name="Shambhu Kumar" userId="74963117abc18628" providerId="LiveId" clId="{6A472943-8B37-4814-B3CD-7789BCFB2FAE}" dt="2025-02-16T17:23:08.204" v="746" actId="20577"/>
        <pc:sldMkLst>
          <pc:docMk/>
          <pc:sldMk cId="3629062701" sldId="369"/>
        </pc:sldMkLst>
      </pc:sldChg>
      <pc:sldChg chg="modSp add mod">
        <pc:chgData name="Shambhu Kumar" userId="74963117abc18628" providerId="LiveId" clId="{6A472943-8B37-4814-B3CD-7789BCFB2FAE}" dt="2025-02-16T17:24:21.121" v="789" actId="20577"/>
        <pc:sldMkLst>
          <pc:docMk/>
          <pc:sldMk cId="202571978" sldId="370"/>
        </pc:sldMkLst>
      </pc:sldChg>
    </pc:docChg>
  </pc:docChgLst>
  <pc:docChgLst>
    <pc:chgData name="Shambhu Kumar" userId="74963117abc18628" providerId="LiveId" clId="{58F92CF6-BACF-445C-92FF-2B38970E5D35}"/>
    <pc:docChg chg="undo custSel addSld delSld modSld modMainMaster">
      <pc:chgData name="Shambhu Kumar" userId="74963117abc18628" providerId="LiveId" clId="{58F92CF6-BACF-445C-92FF-2B38970E5D35}" dt="2023-12-10T16:18:30.844" v="2309" actId="207"/>
      <pc:docMkLst>
        <pc:docMk/>
      </pc:docMkLst>
      <pc:sldChg chg="del">
        <pc:chgData name="Shambhu Kumar" userId="74963117abc18628" providerId="LiveId" clId="{58F92CF6-BACF-445C-92FF-2B38970E5D35}" dt="2023-12-10T13:54:15.703" v="0" actId="2696"/>
        <pc:sldMkLst>
          <pc:docMk/>
          <pc:sldMk cId="3974944141" sldId="256"/>
        </pc:sldMkLst>
      </pc:sldChg>
      <pc:sldChg chg="del">
        <pc:chgData name="Shambhu Kumar" userId="74963117abc18628" providerId="LiveId" clId="{58F92CF6-BACF-445C-92FF-2B38970E5D35}" dt="2023-12-10T13:54:15.703" v="0" actId="2696"/>
        <pc:sldMkLst>
          <pc:docMk/>
          <pc:sldMk cId="3332979404" sldId="257"/>
        </pc:sldMkLst>
      </pc:sldChg>
      <pc:sldChg chg="del">
        <pc:chgData name="Shambhu Kumar" userId="74963117abc18628" providerId="LiveId" clId="{58F92CF6-BACF-445C-92FF-2B38970E5D35}" dt="2023-12-10T13:54:15.703" v="0" actId="2696"/>
        <pc:sldMkLst>
          <pc:docMk/>
          <pc:sldMk cId="266770094" sldId="258"/>
        </pc:sldMkLst>
      </pc:sldChg>
      <pc:sldChg chg="del">
        <pc:chgData name="Shambhu Kumar" userId="74963117abc18628" providerId="LiveId" clId="{58F92CF6-BACF-445C-92FF-2B38970E5D35}" dt="2023-12-10T13:54:15.703" v="0" actId="2696"/>
        <pc:sldMkLst>
          <pc:docMk/>
          <pc:sldMk cId="15382612" sldId="259"/>
        </pc:sldMkLst>
      </pc:sldChg>
      <pc:sldChg chg="del">
        <pc:chgData name="Shambhu Kumar" userId="74963117abc18628" providerId="LiveId" clId="{58F92CF6-BACF-445C-92FF-2B38970E5D35}" dt="2023-12-10T13:54:15.703" v="0" actId="2696"/>
        <pc:sldMkLst>
          <pc:docMk/>
          <pc:sldMk cId="2510639890" sldId="260"/>
        </pc:sldMkLst>
      </pc:sldChg>
      <pc:sldChg chg="del">
        <pc:chgData name="Shambhu Kumar" userId="74963117abc18628" providerId="LiveId" clId="{58F92CF6-BACF-445C-92FF-2B38970E5D35}" dt="2023-12-10T13:54:15.703" v="0" actId="2696"/>
        <pc:sldMkLst>
          <pc:docMk/>
          <pc:sldMk cId="3957663604" sldId="261"/>
        </pc:sldMkLst>
      </pc:sldChg>
      <pc:sldChg chg="del">
        <pc:chgData name="Shambhu Kumar" userId="74963117abc18628" providerId="LiveId" clId="{58F92CF6-BACF-445C-92FF-2B38970E5D35}" dt="2023-12-10T13:54:15.703" v="0" actId="2696"/>
        <pc:sldMkLst>
          <pc:docMk/>
          <pc:sldMk cId="792246713" sldId="262"/>
        </pc:sldMkLst>
      </pc:sldChg>
      <pc:sldChg chg="del">
        <pc:chgData name="Shambhu Kumar" userId="74963117abc18628" providerId="LiveId" clId="{58F92CF6-BACF-445C-92FF-2B38970E5D35}" dt="2023-12-10T13:54:15.703" v="0" actId="2696"/>
        <pc:sldMkLst>
          <pc:docMk/>
          <pc:sldMk cId="337294854" sldId="263"/>
        </pc:sldMkLst>
      </pc:sldChg>
      <pc:sldChg chg="del">
        <pc:chgData name="Shambhu Kumar" userId="74963117abc18628" providerId="LiveId" clId="{58F92CF6-BACF-445C-92FF-2B38970E5D35}" dt="2023-12-10T13:54:15.703" v="0" actId="2696"/>
        <pc:sldMkLst>
          <pc:docMk/>
          <pc:sldMk cId="3293401456" sldId="264"/>
        </pc:sldMkLst>
      </pc:sldChg>
      <pc:sldChg chg="setBg">
        <pc:chgData name="Shambhu Kumar" userId="74963117abc18628" providerId="LiveId" clId="{58F92CF6-BACF-445C-92FF-2B38970E5D35}" dt="2023-12-10T16:11:27.533" v="2277"/>
        <pc:sldMkLst>
          <pc:docMk/>
          <pc:sldMk cId="3598742032" sldId="265"/>
        </pc:sldMkLst>
      </pc:sldChg>
      <pc:sldChg chg="del">
        <pc:chgData name="Shambhu Kumar" userId="74963117abc18628" providerId="LiveId" clId="{58F92CF6-BACF-445C-92FF-2B38970E5D35}" dt="2023-12-10T14:04:40.515" v="160" actId="2696"/>
        <pc:sldMkLst>
          <pc:docMk/>
          <pc:sldMk cId="4102768442" sldId="266"/>
        </pc:sldMkLst>
      </pc:sldChg>
      <pc:sldChg chg="del">
        <pc:chgData name="Shambhu Kumar" userId="74963117abc18628" providerId="LiveId" clId="{58F92CF6-BACF-445C-92FF-2B38970E5D35}" dt="2023-12-10T14:04:34.283" v="159" actId="2696"/>
        <pc:sldMkLst>
          <pc:docMk/>
          <pc:sldMk cId="3118215713" sldId="267"/>
        </pc:sldMkLst>
      </pc:sldChg>
      <pc:sldChg chg="del">
        <pc:chgData name="Shambhu Kumar" userId="74963117abc18628" providerId="LiveId" clId="{58F92CF6-BACF-445C-92FF-2B38970E5D35}" dt="2023-12-10T14:04:34.283" v="159" actId="2696"/>
        <pc:sldMkLst>
          <pc:docMk/>
          <pc:sldMk cId="3234218306" sldId="268"/>
        </pc:sldMkLst>
      </pc:sldChg>
      <pc:sldChg chg="del">
        <pc:chgData name="Shambhu Kumar" userId="74963117abc18628" providerId="LiveId" clId="{58F92CF6-BACF-445C-92FF-2B38970E5D35}" dt="2023-12-10T14:04:34.283" v="159" actId="2696"/>
        <pc:sldMkLst>
          <pc:docMk/>
          <pc:sldMk cId="1373877633" sldId="269"/>
        </pc:sldMkLst>
      </pc:sldChg>
      <pc:sldChg chg="del">
        <pc:chgData name="Shambhu Kumar" userId="74963117abc18628" providerId="LiveId" clId="{58F92CF6-BACF-445C-92FF-2B38970E5D35}" dt="2023-12-10T14:04:34.283" v="159" actId="2696"/>
        <pc:sldMkLst>
          <pc:docMk/>
          <pc:sldMk cId="2030359524" sldId="270"/>
        </pc:sldMkLst>
      </pc:sldChg>
      <pc:sldChg chg="del">
        <pc:chgData name="Shambhu Kumar" userId="74963117abc18628" providerId="LiveId" clId="{58F92CF6-BACF-445C-92FF-2B38970E5D35}" dt="2023-12-10T14:04:34.283" v="159" actId="2696"/>
        <pc:sldMkLst>
          <pc:docMk/>
          <pc:sldMk cId="2219857807" sldId="271"/>
        </pc:sldMkLst>
      </pc:sldChg>
      <pc:sldChg chg="del">
        <pc:chgData name="Shambhu Kumar" userId="74963117abc18628" providerId="LiveId" clId="{58F92CF6-BACF-445C-92FF-2B38970E5D35}" dt="2023-12-10T14:04:34.283" v="159" actId="2696"/>
        <pc:sldMkLst>
          <pc:docMk/>
          <pc:sldMk cId="668735959" sldId="272"/>
        </pc:sldMkLst>
      </pc:sldChg>
      <pc:sldChg chg="del">
        <pc:chgData name="Shambhu Kumar" userId="74963117abc18628" providerId="LiveId" clId="{58F92CF6-BACF-445C-92FF-2B38970E5D35}" dt="2023-12-10T14:04:34.283" v="159" actId="2696"/>
        <pc:sldMkLst>
          <pc:docMk/>
          <pc:sldMk cId="1013901220" sldId="273"/>
        </pc:sldMkLst>
      </pc:sldChg>
      <pc:sldChg chg="del">
        <pc:chgData name="Shambhu Kumar" userId="74963117abc18628" providerId="LiveId" clId="{58F92CF6-BACF-445C-92FF-2B38970E5D35}" dt="2023-12-10T14:04:34.283" v="159" actId="2696"/>
        <pc:sldMkLst>
          <pc:docMk/>
          <pc:sldMk cId="1476945031" sldId="274"/>
        </pc:sldMkLst>
      </pc:sldChg>
      <pc:sldChg chg="del">
        <pc:chgData name="Shambhu Kumar" userId="74963117abc18628" providerId="LiveId" clId="{58F92CF6-BACF-445C-92FF-2B38970E5D35}" dt="2023-12-10T14:04:34.283" v="159" actId="2696"/>
        <pc:sldMkLst>
          <pc:docMk/>
          <pc:sldMk cId="1378588226" sldId="275"/>
        </pc:sldMkLst>
      </pc:sldChg>
      <pc:sldChg chg="del">
        <pc:chgData name="Shambhu Kumar" userId="74963117abc18628" providerId="LiveId" clId="{58F92CF6-BACF-445C-92FF-2B38970E5D35}" dt="2023-12-10T14:04:34.283" v="159" actId="2696"/>
        <pc:sldMkLst>
          <pc:docMk/>
          <pc:sldMk cId="2773969405" sldId="276"/>
        </pc:sldMkLst>
      </pc:sldChg>
      <pc:sldChg chg="del">
        <pc:chgData name="Shambhu Kumar" userId="74963117abc18628" providerId="LiveId" clId="{58F92CF6-BACF-445C-92FF-2B38970E5D35}" dt="2023-12-10T14:04:34.283" v="159" actId="2696"/>
        <pc:sldMkLst>
          <pc:docMk/>
          <pc:sldMk cId="1577435683" sldId="277"/>
        </pc:sldMkLst>
      </pc:sldChg>
      <pc:sldChg chg="del">
        <pc:chgData name="Shambhu Kumar" userId="74963117abc18628" providerId="LiveId" clId="{58F92CF6-BACF-445C-92FF-2B38970E5D35}" dt="2023-12-10T14:04:34.283" v="159" actId="2696"/>
        <pc:sldMkLst>
          <pc:docMk/>
          <pc:sldMk cId="1303624623" sldId="278"/>
        </pc:sldMkLst>
      </pc:sldChg>
      <pc:sldChg chg="del">
        <pc:chgData name="Shambhu Kumar" userId="74963117abc18628" providerId="LiveId" clId="{58F92CF6-BACF-445C-92FF-2B38970E5D35}" dt="2023-12-10T13:54:15.703" v="0" actId="2696"/>
        <pc:sldMkLst>
          <pc:docMk/>
          <pc:sldMk cId="4080756765" sldId="279"/>
        </pc:sldMkLst>
      </pc:sldChg>
      <pc:sldChg chg="addSp delSp modSp mod setBg">
        <pc:chgData name="Shambhu Kumar" userId="74963117abc18628" providerId="LiveId" clId="{58F92CF6-BACF-445C-92FF-2B38970E5D35}" dt="2023-12-10T16:15:49.315" v="2308"/>
        <pc:sldMkLst>
          <pc:docMk/>
          <pc:sldMk cId="3832484108" sldId="280"/>
        </pc:sldMkLst>
      </pc:sldChg>
      <pc:sldChg chg="modSp add del mod">
        <pc:chgData name="Shambhu Kumar" userId="74963117abc18628" providerId="LiveId" clId="{58F92CF6-BACF-445C-92FF-2B38970E5D35}" dt="2023-12-10T14:06:31.753" v="177" actId="2696"/>
        <pc:sldMkLst>
          <pc:docMk/>
          <pc:sldMk cId="657842467" sldId="281"/>
        </pc:sldMkLst>
      </pc:sldChg>
      <pc:sldChg chg="modSp add mod setBg">
        <pc:chgData name="Shambhu Kumar" userId="74963117abc18628" providerId="LiveId" clId="{58F92CF6-BACF-445C-92FF-2B38970E5D35}" dt="2023-12-10T16:11:27.533" v="2277"/>
        <pc:sldMkLst>
          <pc:docMk/>
          <pc:sldMk cId="1945831170" sldId="281"/>
        </pc:sldMkLst>
      </pc:sldChg>
      <pc:sldChg chg="modSp add mod setBg">
        <pc:chgData name="Shambhu Kumar" userId="74963117abc18628" providerId="LiveId" clId="{58F92CF6-BACF-445C-92FF-2B38970E5D35}" dt="2023-12-10T16:11:27.533" v="2277"/>
        <pc:sldMkLst>
          <pc:docMk/>
          <pc:sldMk cId="3599725201" sldId="282"/>
        </pc:sldMkLst>
      </pc:sldChg>
      <pc:sldChg chg="modSp add mod setBg">
        <pc:chgData name="Shambhu Kumar" userId="74963117abc18628" providerId="LiveId" clId="{58F92CF6-BACF-445C-92FF-2B38970E5D35}" dt="2023-12-10T16:11:27.533" v="2277"/>
        <pc:sldMkLst>
          <pc:docMk/>
          <pc:sldMk cId="352385507" sldId="283"/>
        </pc:sldMkLst>
      </pc:sldChg>
      <pc:sldChg chg="modSp add mod setBg">
        <pc:chgData name="Shambhu Kumar" userId="74963117abc18628" providerId="LiveId" clId="{58F92CF6-BACF-445C-92FF-2B38970E5D35}" dt="2023-12-10T16:11:27.533" v="2277"/>
        <pc:sldMkLst>
          <pc:docMk/>
          <pc:sldMk cId="3928356547" sldId="284"/>
        </pc:sldMkLst>
      </pc:sldChg>
      <pc:sldChg chg="modSp add mod setBg">
        <pc:chgData name="Shambhu Kumar" userId="74963117abc18628" providerId="LiveId" clId="{58F92CF6-BACF-445C-92FF-2B38970E5D35}" dt="2023-12-10T16:11:27.533" v="2277"/>
        <pc:sldMkLst>
          <pc:docMk/>
          <pc:sldMk cId="3957384625" sldId="285"/>
        </pc:sldMkLst>
      </pc:sldChg>
      <pc:sldChg chg="modSp add mod setBg">
        <pc:chgData name="Shambhu Kumar" userId="74963117abc18628" providerId="LiveId" clId="{58F92CF6-BACF-445C-92FF-2B38970E5D35}" dt="2023-12-10T16:11:27.533" v="2277"/>
        <pc:sldMkLst>
          <pc:docMk/>
          <pc:sldMk cId="594101506" sldId="286"/>
        </pc:sldMkLst>
      </pc:sldChg>
      <pc:sldChg chg="modSp add mod setBg">
        <pc:chgData name="Shambhu Kumar" userId="74963117abc18628" providerId="LiveId" clId="{58F92CF6-BACF-445C-92FF-2B38970E5D35}" dt="2023-12-10T16:11:27.533" v="2277"/>
        <pc:sldMkLst>
          <pc:docMk/>
          <pc:sldMk cId="1645863187" sldId="287"/>
        </pc:sldMkLst>
      </pc:sldChg>
      <pc:sldChg chg="modSp add mod setBg">
        <pc:chgData name="Shambhu Kumar" userId="74963117abc18628" providerId="LiveId" clId="{58F92CF6-BACF-445C-92FF-2B38970E5D35}" dt="2023-12-10T16:11:27.533" v="2277"/>
        <pc:sldMkLst>
          <pc:docMk/>
          <pc:sldMk cId="371964513" sldId="288"/>
        </pc:sldMkLst>
      </pc:sldChg>
      <pc:sldChg chg="modSp add mod setBg">
        <pc:chgData name="Shambhu Kumar" userId="74963117abc18628" providerId="LiveId" clId="{58F92CF6-BACF-445C-92FF-2B38970E5D35}" dt="2023-12-10T16:11:27.533" v="2277"/>
        <pc:sldMkLst>
          <pc:docMk/>
          <pc:sldMk cId="2098352429" sldId="289"/>
        </pc:sldMkLst>
      </pc:sldChg>
      <pc:sldChg chg="modSp add mod setBg">
        <pc:chgData name="Shambhu Kumar" userId="74963117abc18628" providerId="LiveId" clId="{58F92CF6-BACF-445C-92FF-2B38970E5D35}" dt="2023-12-10T16:11:27.533" v="2277"/>
        <pc:sldMkLst>
          <pc:docMk/>
          <pc:sldMk cId="924811520" sldId="290"/>
        </pc:sldMkLst>
      </pc:sldChg>
      <pc:sldChg chg="modSp add mod setBg">
        <pc:chgData name="Shambhu Kumar" userId="74963117abc18628" providerId="LiveId" clId="{58F92CF6-BACF-445C-92FF-2B38970E5D35}" dt="2023-12-10T16:11:27.533" v="2277"/>
        <pc:sldMkLst>
          <pc:docMk/>
          <pc:sldMk cId="3137961450" sldId="291"/>
        </pc:sldMkLst>
      </pc:sldChg>
      <pc:sldChg chg="modSp add mod setBg">
        <pc:chgData name="Shambhu Kumar" userId="74963117abc18628" providerId="LiveId" clId="{58F92CF6-BACF-445C-92FF-2B38970E5D35}" dt="2023-12-10T16:11:27.533" v="2277"/>
        <pc:sldMkLst>
          <pc:docMk/>
          <pc:sldMk cId="3624263412" sldId="292"/>
        </pc:sldMkLst>
      </pc:sldChg>
      <pc:sldChg chg="modSp add mod setBg">
        <pc:chgData name="Shambhu Kumar" userId="74963117abc18628" providerId="LiveId" clId="{58F92CF6-BACF-445C-92FF-2B38970E5D35}" dt="2023-12-10T16:11:27.533" v="2277"/>
        <pc:sldMkLst>
          <pc:docMk/>
          <pc:sldMk cId="1035884235" sldId="293"/>
        </pc:sldMkLst>
      </pc:sldChg>
      <pc:sldChg chg="modSp add mod setBg">
        <pc:chgData name="Shambhu Kumar" userId="74963117abc18628" providerId="LiveId" clId="{58F92CF6-BACF-445C-92FF-2B38970E5D35}" dt="2023-12-10T16:11:27.533" v="2277"/>
        <pc:sldMkLst>
          <pc:docMk/>
          <pc:sldMk cId="1631588300" sldId="294"/>
        </pc:sldMkLst>
      </pc:sldChg>
      <pc:sldChg chg="addSp delSp modSp add mod setBg">
        <pc:chgData name="Shambhu Kumar" userId="74963117abc18628" providerId="LiveId" clId="{58F92CF6-BACF-445C-92FF-2B38970E5D35}" dt="2023-12-10T16:11:27.533" v="2277"/>
        <pc:sldMkLst>
          <pc:docMk/>
          <pc:sldMk cId="1143264351" sldId="295"/>
        </pc:sldMkLst>
      </pc:sldChg>
      <pc:sldChg chg="modSp add mod setBg">
        <pc:chgData name="Shambhu Kumar" userId="74963117abc18628" providerId="LiveId" clId="{58F92CF6-BACF-445C-92FF-2B38970E5D35}" dt="2023-12-10T16:11:27.533" v="2277"/>
        <pc:sldMkLst>
          <pc:docMk/>
          <pc:sldMk cId="2272133273" sldId="296"/>
        </pc:sldMkLst>
      </pc:sldChg>
      <pc:sldChg chg="modSp add mod setBg">
        <pc:chgData name="Shambhu Kumar" userId="74963117abc18628" providerId="LiveId" clId="{58F92CF6-BACF-445C-92FF-2B38970E5D35}" dt="2023-12-10T16:11:27.533" v="2277"/>
        <pc:sldMkLst>
          <pc:docMk/>
          <pc:sldMk cId="71580609" sldId="297"/>
        </pc:sldMkLst>
      </pc:sldChg>
      <pc:sldChg chg="modSp add mod setBg">
        <pc:chgData name="Shambhu Kumar" userId="74963117abc18628" providerId="LiveId" clId="{58F92CF6-BACF-445C-92FF-2B38970E5D35}" dt="2023-12-10T16:11:27.533" v="2277"/>
        <pc:sldMkLst>
          <pc:docMk/>
          <pc:sldMk cId="1933057048" sldId="298"/>
        </pc:sldMkLst>
      </pc:sldChg>
      <pc:sldChg chg="modSp add mod setBg">
        <pc:chgData name="Shambhu Kumar" userId="74963117abc18628" providerId="LiveId" clId="{58F92CF6-BACF-445C-92FF-2B38970E5D35}" dt="2023-12-10T16:11:27.533" v="2277"/>
        <pc:sldMkLst>
          <pc:docMk/>
          <pc:sldMk cId="3102780168" sldId="299"/>
        </pc:sldMkLst>
      </pc:sldChg>
      <pc:sldChg chg="modSp add mod setBg">
        <pc:chgData name="Shambhu Kumar" userId="74963117abc18628" providerId="LiveId" clId="{58F92CF6-BACF-445C-92FF-2B38970E5D35}" dt="2023-12-10T16:11:27.533" v="2277"/>
        <pc:sldMkLst>
          <pc:docMk/>
          <pc:sldMk cId="1231572352" sldId="300"/>
        </pc:sldMkLst>
      </pc:sldChg>
      <pc:sldChg chg="modSp add mod setBg">
        <pc:chgData name="Shambhu Kumar" userId="74963117abc18628" providerId="LiveId" clId="{58F92CF6-BACF-445C-92FF-2B38970E5D35}" dt="2023-12-10T16:11:27.533" v="2277"/>
        <pc:sldMkLst>
          <pc:docMk/>
          <pc:sldMk cId="155594289" sldId="301"/>
        </pc:sldMkLst>
      </pc:sldChg>
      <pc:sldChg chg="modSp add mod setBg">
        <pc:chgData name="Shambhu Kumar" userId="74963117abc18628" providerId="LiveId" clId="{58F92CF6-BACF-445C-92FF-2B38970E5D35}" dt="2023-12-10T16:11:27.533" v="2277"/>
        <pc:sldMkLst>
          <pc:docMk/>
          <pc:sldMk cId="1269152604" sldId="302"/>
        </pc:sldMkLst>
      </pc:sldChg>
      <pc:sldChg chg="modSp add mod setBg">
        <pc:chgData name="Shambhu Kumar" userId="74963117abc18628" providerId="LiveId" clId="{58F92CF6-BACF-445C-92FF-2B38970E5D35}" dt="2023-12-10T16:11:27.533" v="2277"/>
        <pc:sldMkLst>
          <pc:docMk/>
          <pc:sldMk cId="2261122865" sldId="303"/>
        </pc:sldMkLst>
      </pc:sldChg>
      <pc:sldChg chg="modSp add mod setBg">
        <pc:chgData name="Shambhu Kumar" userId="74963117abc18628" providerId="LiveId" clId="{58F92CF6-BACF-445C-92FF-2B38970E5D35}" dt="2023-12-10T16:11:27.533" v="2277"/>
        <pc:sldMkLst>
          <pc:docMk/>
          <pc:sldMk cId="401103732" sldId="304"/>
        </pc:sldMkLst>
      </pc:sldChg>
      <pc:sldChg chg="modSp add mod setBg">
        <pc:chgData name="Shambhu Kumar" userId="74963117abc18628" providerId="LiveId" clId="{58F92CF6-BACF-445C-92FF-2B38970E5D35}" dt="2023-12-10T16:11:27.533" v="2277"/>
        <pc:sldMkLst>
          <pc:docMk/>
          <pc:sldMk cId="230828202" sldId="305"/>
        </pc:sldMkLst>
      </pc:sldChg>
      <pc:sldChg chg="modSp add mod setBg">
        <pc:chgData name="Shambhu Kumar" userId="74963117abc18628" providerId="LiveId" clId="{58F92CF6-BACF-445C-92FF-2B38970E5D35}" dt="2023-12-10T16:11:27.533" v="2277"/>
        <pc:sldMkLst>
          <pc:docMk/>
          <pc:sldMk cId="1361630470" sldId="306"/>
        </pc:sldMkLst>
      </pc:sldChg>
      <pc:sldChg chg="modSp add mod setBg">
        <pc:chgData name="Shambhu Kumar" userId="74963117abc18628" providerId="LiveId" clId="{58F92CF6-BACF-445C-92FF-2B38970E5D35}" dt="2023-12-10T16:18:30.844" v="2309" actId="207"/>
        <pc:sldMkLst>
          <pc:docMk/>
          <pc:sldMk cId="1004938374" sldId="307"/>
        </pc:sldMkLst>
      </pc:sldChg>
      <pc:sldMasterChg chg="setBg modSldLayout">
        <pc:chgData name="Shambhu Kumar" userId="74963117abc18628" providerId="LiveId" clId="{58F92CF6-BACF-445C-92FF-2B38970E5D35}" dt="2023-12-10T16:15:46.489" v="2306"/>
        <pc:sldMasterMkLst>
          <pc:docMk/>
          <pc:sldMasterMk cId="0" sldId="2147483648"/>
        </pc:sldMasterMkLst>
        <pc:sldLayoutChg chg="setBg">
          <pc:chgData name="Shambhu Kumar" userId="74963117abc18628" providerId="LiveId" clId="{58F92CF6-BACF-445C-92FF-2B38970E5D35}" dt="2023-12-10T16:15:46.489" v="2306"/>
          <pc:sldLayoutMkLst>
            <pc:docMk/>
            <pc:sldMasterMk cId="0" sldId="2147483648"/>
            <pc:sldLayoutMk cId="0" sldId="2147483649"/>
          </pc:sldLayoutMkLst>
        </pc:sldLayoutChg>
        <pc:sldLayoutChg chg="setBg">
          <pc:chgData name="Shambhu Kumar" userId="74963117abc18628" providerId="LiveId" clId="{58F92CF6-BACF-445C-92FF-2B38970E5D35}" dt="2023-12-10T16:15:46.489" v="2306"/>
          <pc:sldLayoutMkLst>
            <pc:docMk/>
            <pc:sldMasterMk cId="0" sldId="2147483648"/>
            <pc:sldLayoutMk cId="0" sldId="2147483650"/>
          </pc:sldLayoutMkLst>
        </pc:sldLayoutChg>
        <pc:sldLayoutChg chg="setBg">
          <pc:chgData name="Shambhu Kumar" userId="74963117abc18628" providerId="LiveId" clId="{58F92CF6-BACF-445C-92FF-2B38970E5D35}" dt="2023-12-10T16:15:46.489" v="2306"/>
          <pc:sldLayoutMkLst>
            <pc:docMk/>
            <pc:sldMasterMk cId="0" sldId="2147483648"/>
            <pc:sldLayoutMk cId="0" sldId="2147483651"/>
          </pc:sldLayoutMkLst>
        </pc:sldLayoutChg>
        <pc:sldLayoutChg chg="setBg">
          <pc:chgData name="Shambhu Kumar" userId="74963117abc18628" providerId="LiveId" clId="{58F92CF6-BACF-445C-92FF-2B38970E5D35}" dt="2023-12-10T16:15:46.489" v="2306"/>
          <pc:sldLayoutMkLst>
            <pc:docMk/>
            <pc:sldMasterMk cId="0" sldId="2147483648"/>
            <pc:sldLayoutMk cId="0" sldId="2147483652"/>
          </pc:sldLayoutMkLst>
        </pc:sldLayoutChg>
        <pc:sldLayoutChg chg="setBg">
          <pc:chgData name="Shambhu Kumar" userId="74963117abc18628" providerId="LiveId" clId="{58F92CF6-BACF-445C-92FF-2B38970E5D35}" dt="2023-12-10T16:15:46.489" v="2306"/>
          <pc:sldLayoutMkLst>
            <pc:docMk/>
            <pc:sldMasterMk cId="0" sldId="2147483648"/>
            <pc:sldLayoutMk cId="0" sldId="2147483653"/>
          </pc:sldLayoutMkLst>
        </pc:sldLayoutChg>
        <pc:sldLayoutChg chg="setBg">
          <pc:chgData name="Shambhu Kumar" userId="74963117abc18628" providerId="LiveId" clId="{58F92CF6-BACF-445C-92FF-2B38970E5D35}" dt="2023-12-10T16:15:46.489" v="2306"/>
          <pc:sldLayoutMkLst>
            <pc:docMk/>
            <pc:sldMasterMk cId="0" sldId="2147483648"/>
            <pc:sldLayoutMk cId="0" sldId="2147483654"/>
          </pc:sldLayoutMkLst>
        </pc:sldLayoutChg>
        <pc:sldLayoutChg chg="setBg">
          <pc:chgData name="Shambhu Kumar" userId="74963117abc18628" providerId="LiveId" clId="{58F92CF6-BACF-445C-92FF-2B38970E5D35}" dt="2023-12-10T16:15:46.489" v="2306"/>
          <pc:sldLayoutMkLst>
            <pc:docMk/>
            <pc:sldMasterMk cId="0" sldId="2147483648"/>
            <pc:sldLayoutMk cId="0" sldId="2147483655"/>
          </pc:sldLayoutMkLst>
        </pc:sldLayoutChg>
        <pc:sldLayoutChg chg="setBg">
          <pc:chgData name="Shambhu Kumar" userId="74963117abc18628" providerId="LiveId" clId="{58F92CF6-BACF-445C-92FF-2B38970E5D35}" dt="2023-12-10T16:15:46.489" v="2306"/>
          <pc:sldLayoutMkLst>
            <pc:docMk/>
            <pc:sldMasterMk cId="0" sldId="2147483648"/>
            <pc:sldLayoutMk cId="0" sldId="2147483656"/>
          </pc:sldLayoutMkLst>
        </pc:sldLayoutChg>
        <pc:sldLayoutChg chg="setBg">
          <pc:chgData name="Shambhu Kumar" userId="74963117abc18628" providerId="LiveId" clId="{58F92CF6-BACF-445C-92FF-2B38970E5D35}" dt="2023-12-10T16:15:46.489" v="2306"/>
          <pc:sldLayoutMkLst>
            <pc:docMk/>
            <pc:sldMasterMk cId="0" sldId="2147483648"/>
            <pc:sldLayoutMk cId="0" sldId="2147483657"/>
          </pc:sldLayoutMkLst>
        </pc:sldLayoutChg>
        <pc:sldLayoutChg chg="setBg">
          <pc:chgData name="Shambhu Kumar" userId="74963117abc18628" providerId="LiveId" clId="{58F92CF6-BACF-445C-92FF-2B38970E5D35}" dt="2023-12-10T16:15:46.489" v="2306"/>
          <pc:sldLayoutMkLst>
            <pc:docMk/>
            <pc:sldMasterMk cId="0" sldId="2147483648"/>
            <pc:sldLayoutMk cId="0" sldId="2147483658"/>
          </pc:sldLayoutMkLst>
        </pc:sldLayoutChg>
        <pc:sldLayoutChg chg="setBg">
          <pc:chgData name="Shambhu Kumar" userId="74963117abc18628" providerId="LiveId" clId="{58F92CF6-BACF-445C-92FF-2B38970E5D35}" dt="2023-12-10T16:15:46.489" v="2306"/>
          <pc:sldLayoutMkLst>
            <pc:docMk/>
            <pc:sldMasterMk cId="0" sldId="2147483648"/>
            <pc:sldLayoutMk cId="0" sldId="2147483659"/>
          </pc:sldLayoutMkLst>
        </pc:sldLayoutChg>
      </pc:sldMasterChg>
    </pc:docChg>
  </pc:docChgLst>
  <pc:docChgLst>
    <pc:chgData name="Shambhu Kumar" userId="74963117abc18628" providerId="LiveId" clId="{F682FF3B-AEB1-4F0B-9FA2-BE7E46D34007}"/>
    <pc:docChg chg="custSel addSld delSld modSld sldOrd">
      <pc:chgData name="Shambhu Kumar" userId="74963117abc18628" providerId="LiveId" clId="{F682FF3B-AEB1-4F0B-9FA2-BE7E46D34007}" dt="2025-02-11T14:14:43.503" v="384" actId="2696"/>
      <pc:docMkLst>
        <pc:docMk/>
      </pc:docMkLst>
      <pc:sldChg chg="modSp mod">
        <pc:chgData name="Shambhu Kumar" userId="74963117abc18628" providerId="LiveId" clId="{F682FF3B-AEB1-4F0B-9FA2-BE7E46D34007}" dt="2025-02-11T14:13:45.883" v="383" actId="20577"/>
        <pc:sldMkLst>
          <pc:docMk/>
          <pc:sldMk cId="3832484108" sldId="280"/>
        </pc:sldMkLst>
      </pc:sldChg>
      <pc:sldChg chg="del">
        <pc:chgData name="Shambhu Kumar" userId="74963117abc18628" providerId="LiveId" clId="{F682FF3B-AEB1-4F0B-9FA2-BE7E46D34007}" dt="2025-02-11T14:05:22.684" v="0" actId="47"/>
        <pc:sldMkLst>
          <pc:docMk/>
          <pc:sldMk cId="1013362040" sldId="281"/>
        </pc:sldMkLst>
      </pc:sldChg>
      <pc:sldChg chg="del">
        <pc:chgData name="Shambhu Kumar" userId="74963117abc18628" providerId="LiveId" clId="{F682FF3B-AEB1-4F0B-9FA2-BE7E46D34007}" dt="2025-02-11T14:05:22.684" v="0" actId="47"/>
        <pc:sldMkLst>
          <pc:docMk/>
          <pc:sldMk cId="931235251" sldId="282"/>
        </pc:sldMkLst>
      </pc:sldChg>
      <pc:sldChg chg="del">
        <pc:chgData name="Shambhu Kumar" userId="74963117abc18628" providerId="LiveId" clId="{F682FF3B-AEB1-4F0B-9FA2-BE7E46D34007}" dt="2025-02-11T14:05:22.684" v="0" actId="47"/>
        <pc:sldMkLst>
          <pc:docMk/>
          <pc:sldMk cId="1970971110" sldId="283"/>
        </pc:sldMkLst>
      </pc:sldChg>
      <pc:sldChg chg="del">
        <pc:chgData name="Shambhu Kumar" userId="74963117abc18628" providerId="LiveId" clId="{F682FF3B-AEB1-4F0B-9FA2-BE7E46D34007}" dt="2025-02-11T14:05:58.819" v="22" actId="2696"/>
        <pc:sldMkLst>
          <pc:docMk/>
          <pc:sldMk cId="1736692563" sldId="284"/>
        </pc:sldMkLst>
      </pc:sldChg>
      <pc:sldChg chg="del">
        <pc:chgData name="Shambhu Kumar" userId="74963117abc18628" providerId="LiveId" clId="{F682FF3B-AEB1-4F0B-9FA2-BE7E46D34007}" dt="2025-02-11T14:05:22.684" v="0" actId="47"/>
        <pc:sldMkLst>
          <pc:docMk/>
          <pc:sldMk cId="3839664945" sldId="285"/>
        </pc:sldMkLst>
      </pc:sldChg>
      <pc:sldChg chg="del">
        <pc:chgData name="Shambhu Kumar" userId="74963117abc18628" providerId="LiveId" clId="{F682FF3B-AEB1-4F0B-9FA2-BE7E46D34007}" dt="2025-02-11T14:05:22.684" v="0" actId="47"/>
        <pc:sldMkLst>
          <pc:docMk/>
          <pc:sldMk cId="832093511" sldId="286"/>
        </pc:sldMkLst>
      </pc:sldChg>
      <pc:sldChg chg="del">
        <pc:chgData name="Shambhu Kumar" userId="74963117abc18628" providerId="LiveId" clId="{F682FF3B-AEB1-4F0B-9FA2-BE7E46D34007}" dt="2025-02-11T14:05:22.684" v="0" actId="47"/>
        <pc:sldMkLst>
          <pc:docMk/>
          <pc:sldMk cId="4166159427" sldId="287"/>
        </pc:sldMkLst>
      </pc:sldChg>
      <pc:sldChg chg="del">
        <pc:chgData name="Shambhu Kumar" userId="74963117abc18628" providerId="LiveId" clId="{F682FF3B-AEB1-4F0B-9FA2-BE7E46D34007}" dt="2025-02-11T14:05:22.684" v="0" actId="47"/>
        <pc:sldMkLst>
          <pc:docMk/>
          <pc:sldMk cId="2875038696" sldId="288"/>
        </pc:sldMkLst>
      </pc:sldChg>
      <pc:sldChg chg="del">
        <pc:chgData name="Shambhu Kumar" userId="74963117abc18628" providerId="LiveId" clId="{F682FF3B-AEB1-4F0B-9FA2-BE7E46D34007}" dt="2025-02-11T14:05:52.589" v="20" actId="2696"/>
        <pc:sldMkLst>
          <pc:docMk/>
          <pc:sldMk cId="3240301476" sldId="289"/>
        </pc:sldMkLst>
      </pc:sldChg>
      <pc:sldChg chg="del">
        <pc:chgData name="Shambhu Kumar" userId="74963117abc18628" providerId="LiveId" clId="{F682FF3B-AEB1-4F0B-9FA2-BE7E46D34007}" dt="2025-02-11T14:05:22.684" v="0" actId="47"/>
        <pc:sldMkLst>
          <pc:docMk/>
          <pc:sldMk cId="1462126841" sldId="290"/>
        </pc:sldMkLst>
      </pc:sldChg>
      <pc:sldChg chg="del">
        <pc:chgData name="Shambhu Kumar" userId="74963117abc18628" providerId="LiveId" clId="{F682FF3B-AEB1-4F0B-9FA2-BE7E46D34007}" dt="2025-02-11T14:05:22.684" v="0" actId="47"/>
        <pc:sldMkLst>
          <pc:docMk/>
          <pc:sldMk cId="1252936886" sldId="291"/>
        </pc:sldMkLst>
      </pc:sldChg>
      <pc:sldChg chg="del">
        <pc:chgData name="Shambhu Kumar" userId="74963117abc18628" providerId="LiveId" clId="{F682FF3B-AEB1-4F0B-9FA2-BE7E46D34007}" dt="2025-02-11T14:05:22.684" v="0" actId="47"/>
        <pc:sldMkLst>
          <pc:docMk/>
          <pc:sldMk cId="3177440632" sldId="292"/>
        </pc:sldMkLst>
      </pc:sldChg>
      <pc:sldChg chg="del">
        <pc:chgData name="Shambhu Kumar" userId="74963117abc18628" providerId="LiveId" clId="{F682FF3B-AEB1-4F0B-9FA2-BE7E46D34007}" dt="2025-02-11T14:05:22.684" v="0" actId="47"/>
        <pc:sldMkLst>
          <pc:docMk/>
          <pc:sldMk cId="1489661934" sldId="293"/>
        </pc:sldMkLst>
      </pc:sldChg>
      <pc:sldChg chg="del">
        <pc:chgData name="Shambhu Kumar" userId="74963117abc18628" providerId="LiveId" clId="{F682FF3B-AEB1-4F0B-9FA2-BE7E46D34007}" dt="2025-02-11T14:05:22.684" v="0" actId="47"/>
        <pc:sldMkLst>
          <pc:docMk/>
          <pc:sldMk cId="119285140" sldId="294"/>
        </pc:sldMkLst>
      </pc:sldChg>
      <pc:sldChg chg="del">
        <pc:chgData name="Shambhu Kumar" userId="74963117abc18628" providerId="LiveId" clId="{F682FF3B-AEB1-4F0B-9FA2-BE7E46D34007}" dt="2025-02-11T14:05:22.684" v="0" actId="47"/>
        <pc:sldMkLst>
          <pc:docMk/>
          <pc:sldMk cId="3582958161" sldId="295"/>
        </pc:sldMkLst>
      </pc:sldChg>
      <pc:sldChg chg="del">
        <pc:chgData name="Shambhu Kumar" userId="74963117abc18628" providerId="LiveId" clId="{F682FF3B-AEB1-4F0B-9FA2-BE7E46D34007}" dt="2025-02-11T14:05:22.684" v="0" actId="47"/>
        <pc:sldMkLst>
          <pc:docMk/>
          <pc:sldMk cId="2383997015" sldId="296"/>
        </pc:sldMkLst>
      </pc:sldChg>
      <pc:sldChg chg="del">
        <pc:chgData name="Shambhu Kumar" userId="74963117abc18628" providerId="LiveId" clId="{F682FF3B-AEB1-4F0B-9FA2-BE7E46D34007}" dt="2025-02-11T14:05:22.684" v="0" actId="47"/>
        <pc:sldMkLst>
          <pc:docMk/>
          <pc:sldMk cId="112295307" sldId="297"/>
        </pc:sldMkLst>
      </pc:sldChg>
      <pc:sldChg chg="del">
        <pc:chgData name="Shambhu Kumar" userId="74963117abc18628" providerId="LiveId" clId="{F682FF3B-AEB1-4F0B-9FA2-BE7E46D34007}" dt="2025-02-11T14:05:22.684" v="0" actId="47"/>
        <pc:sldMkLst>
          <pc:docMk/>
          <pc:sldMk cId="3029266992" sldId="298"/>
        </pc:sldMkLst>
      </pc:sldChg>
      <pc:sldChg chg="del">
        <pc:chgData name="Shambhu Kumar" userId="74963117abc18628" providerId="LiveId" clId="{F682FF3B-AEB1-4F0B-9FA2-BE7E46D34007}" dt="2025-02-11T14:05:48.508" v="19" actId="2696"/>
        <pc:sldMkLst>
          <pc:docMk/>
          <pc:sldMk cId="3826872898" sldId="299"/>
        </pc:sldMkLst>
      </pc:sldChg>
      <pc:sldChg chg="del">
        <pc:chgData name="Shambhu Kumar" userId="74963117abc18628" providerId="LiveId" clId="{F682FF3B-AEB1-4F0B-9FA2-BE7E46D34007}" dt="2025-02-11T14:05:22.684" v="0" actId="47"/>
        <pc:sldMkLst>
          <pc:docMk/>
          <pc:sldMk cId="4117485350" sldId="301"/>
        </pc:sldMkLst>
      </pc:sldChg>
      <pc:sldChg chg="del">
        <pc:chgData name="Shambhu Kumar" userId="74963117abc18628" providerId="LiveId" clId="{F682FF3B-AEB1-4F0B-9FA2-BE7E46D34007}" dt="2025-02-11T14:05:22.684" v="0" actId="47"/>
        <pc:sldMkLst>
          <pc:docMk/>
          <pc:sldMk cId="3836207760" sldId="304"/>
        </pc:sldMkLst>
      </pc:sldChg>
      <pc:sldChg chg="del">
        <pc:chgData name="Shambhu Kumar" userId="74963117abc18628" providerId="LiveId" clId="{F682FF3B-AEB1-4F0B-9FA2-BE7E46D34007}" dt="2025-02-11T14:05:22.684" v="0" actId="47"/>
        <pc:sldMkLst>
          <pc:docMk/>
          <pc:sldMk cId="3376636377" sldId="305"/>
        </pc:sldMkLst>
      </pc:sldChg>
      <pc:sldChg chg="del">
        <pc:chgData name="Shambhu Kumar" userId="74963117abc18628" providerId="LiveId" clId="{F682FF3B-AEB1-4F0B-9FA2-BE7E46D34007}" dt="2025-02-11T14:05:22.684" v="0" actId="47"/>
        <pc:sldMkLst>
          <pc:docMk/>
          <pc:sldMk cId="2204235057" sldId="306"/>
        </pc:sldMkLst>
      </pc:sldChg>
      <pc:sldChg chg="del">
        <pc:chgData name="Shambhu Kumar" userId="74963117abc18628" providerId="LiveId" clId="{F682FF3B-AEB1-4F0B-9FA2-BE7E46D34007}" dt="2025-02-11T14:05:22.684" v="0" actId="47"/>
        <pc:sldMkLst>
          <pc:docMk/>
          <pc:sldMk cId="2152851144" sldId="308"/>
        </pc:sldMkLst>
      </pc:sldChg>
      <pc:sldChg chg="del">
        <pc:chgData name="Shambhu Kumar" userId="74963117abc18628" providerId="LiveId" clId="{F682FF3B-AEB1-4F0B-9FA2-BE7E46D34007}" dt="2025-02-11T14:05:22.684" v="0" actId="47"/>
        <pc:sldMkLst>
          <pc:docMk/>
          <pc:sldMk cId="2880348229" sldId="309"/>
        </pc:sldMkLst>
      </pc:sldChg>
      <pc:sldChg chg="del">
        <pc:chgData name="Shambhu Kumar" userId="74963117abc18628" providerId="LiveId" clId="{F682FF3B-AEB1-4F0B-9FA2-BE7E46D34007}" dt="2025-02-11T14:05:22.684" v="0" actId="47"/>
        <pc:sldMkLst>
          <pc:docMk/>
          <pc:sldMk cId="1408209907" sldId="311"/>
        </pc:sldMkLst>
      </pc:sldChg>
      <pc:sldChg chg="del">
        <pc:chgData name="Shambhu Kumar" userId="74963117abc18628" providerId="LiveId" clId="{F682FF3B-AEB1-4F0B-9FA2-BE7E46D34007}" dt="2025-02-11T14:05:22.684" v="0" actId="47"/>
        <pc:sldMkLst>
          <pc:docMk/>
          <pc:sldMk cId="1660994441" sldId="312"/>
        </pc:sldMkLst>
      </pc:sldChg>
      <pc:sldChg chg="del">
        <pc:chgData name="Shambhu Kumar" userId="74963117abc18628" providerId="LiveId" clId="{F682FF3B-AEB1-4F0B-9FA2-BE7E46D34007}" dt="2025-02-11T14:05:22.684" v="0" actId="47"/>
        <pc:sldMkLst>
          <pc:docMk/>
          <pc:sldMk cId="674546920" sldId="313"/>
        </pc:sldMkLst>
      </pc:sldChg>
      <pc:sldChg chg="del">
        <pc:chgData name="Shambhu Kumar" userId="74963117abc18628" providerId="LiveId" clId="{F682FF3B-AEB1-4F0B-9FA2-BE7E46D34007}" dt="2025-02-11T14:05:22.684" v="0" actId="47"/>
        <pc:sldMkLst>
          <pc:docMk/>
          <pc:sldMk cId="4209713976" sldId="314"/>
        </pc:sldMkLst>
      </pc:sldChg>
      <pc:sldChg chg="del">
        <pc:chgData name="Shambhu Kumar" userId="74963117abc18628" providerId="LiveId" clId="{F682FF3B-AEB1-4F0B-9FA2-BE7E46D34007}" dt="2025-02-11T14:05:22.684" v="0" actId="47"/>
        <pc:sldMkLst>
          <pc:docMk/>
          <pc:sldMk cId="1401482267" sldId="315"/>
        </pc:sldMkLst>
      </pc:sldChg>
      <pc:sldChg chg="del">
        <pc:chgData name="Shambhu Kumar" userId="74963117abc18628" providerId="LiveId" clId="{F682FF3B-AEB1-4F0B-9FA2-BE7E46D34007}" dt="2025-02-11T14:05:22.684" v="0" actId="47"/>
        <pc:sldMkLst>
          <pc:docMk/>
          <pc:sldMk cId="2534278900" sldId="316"/>
        </pc:sldMkLst>
      </pc:sldChg>
      <pc:sldChg chg="del">
        <pc:chgData name="Shambhu Kumar" userId="74963117abc18628" providerId="LiveId" clId="{F682FF3B-AEB1-4F0B-9FA2-BE7E46D34007}" dt="2025-02-11T14:05:22.684" v="0" actId="47"/>
        <pc:sldMkLst>
          <pc:docMk/>
          <pc:sldMk cId="659436768" sldId="317"/>
        </pc:sldMkLst>
      </pc:sldChg>
      <pc:sldChg chg="del">
        <pc:chgData name="Shambhu Kumar" userId="74963117abc18628" providerId="LiveId" clId="{F682FF3B-AEB1-4F0B-9FA2-BE7E46D34007}" dt="2025-02-11T14:05:22.684" v="0" actId="47"/>
        <pc:sldMkLst>
          <pc:docMk/>
          <pc:sldMk cId="3206433114" sldId="318"/>
        </pc:sldMkLst>
      </pc:sldChg>
      <pc:sldChg chg="del">
        <pc:chgData name="Shambhu Kumar" userId="74963117abc18628" providerId="LiveId" clId="{F682FF3B-AEB1-4F0B-9FA2-BE7E46D34007}" dt="2025-02-11T14:05:22.684" v="0" actId="47"/>
        <pc:sldMkLst>
          <pc:docMk/>
          <pc:sldMk cId="3338107492" sldId="319"/>
        </pc:sldMkLst>
      </pc:sldChg>
      <pc:sldChg chg="del">
        <pc:chgData name="Shambhu Kumar" userId="74963117abc18628" providerId="LiveId" clId="{F682FF3B-AEB1-4F0B-9FA2-BE7E46D34007}" dt="2025-02-11T14:05:22.684" v="0" actId="47"/>
        <pc:sldMkLst>
          <pc:docMk/>
          <pc:sldMk cId="543287374" sldId="320"/>
        </pc:sldMkLst>
      </pc:sldChg>
      <pc:sldChg chg="del">
        <pc:chgData name="Shambhu Kumar" userId="74963117abc18628" providerId="LiveId" clId="{F682FF3B-AEB1-4F0B-9FA2-BE7E46D34007}" dt="2025-02-11T14:05:22.684" v="0" actId="47"/>
        <pc:sldMkLst>
          <pc:docMk/>
          <pc:sldMk cId="2412309844" sldId="322"/>
        </pc:sldMkLst>
      </pc:sldChg>
      <pc:sldChg chg="del">
        <pc:chgData name="Shambhu Kumar" userId="74963117abc18628" providerId="LiveId" clId="{F682FF3B-AEB1-4F0B-9FA2-BE7E46D34007}" dt="2025-02-11T14:05:22.684" v="0" actId="47"/>
        <pc:sldMkLst>
          <pc:docMk/>
          <pc:sldMk cId="439266291" sldId="323"/>
        </pc:sldMkLst>
      </pc:sldChg>
      <pc:sldChg chg="del">
        <pc:chgData name="Shambhu Kumar" userId="74963117abc18628" providerId="LiveId" clId="{F682FF3B-AEB1-4F0B-9FA2-BE7E46D34007}" dt="2025-02-11T14:05:55.800" v="21" actId="2696"/>
        <pc:sldMkLst>
          <pc:docMk/>
          <pc:sldMk cId="2093914745" sldId="324"/>
        </pc:sldMkLst>
      </pc:sldChg>
      <pc:sldChg chg="del">
        <pc:chgData name="Shambhu Kumar" userId="74963117abc18628" providerId="LiveId" clId="{F682FF3B-AEB1-4F0B-9FA2-BE7E46D34007}" dt="2025-02-11T14:05:22.684" v="0" actId="47"/>
        <pc:sldMkLst>
          <pc:docMk/>
          <pc:sldMk cId="2392762508" sldId="325"/>
        </pc:sldMkLst>
      </pc:sldChg>
      <pc:sldChg chg="del">
        <pc:chgData name="Shambhu Kumar" userId="74963117abc18628" providerId="LiveId" clId="{F682FF3B-AEB1-4F0B-9FA2-BE7E46D34007}" dt="2025-02-11T14:05:22.684" v="0" actId="47"/>
        <pc:sldMkLst>
          <pc:docMk/>
          <pc:sldMk cId="3127791340" sldId="326"/>
        </pc:sldMkLst>
      </pc:sldChg>
      <pc:sldChg chg="del">
        <pc:chgData name="Shambhu Kumar" userId="74963117abc18628" providerId="LiveId" clId="{F682FF3B-AEB1-4F0B-9FA2-BE7E46D34007}" dt="2025-02-11T14:05:22.684" v="0" actId="47"/>
        <pc:sldMkLst>
          <pc:docMk/>
          <pc:sldMk cId="2173066823" sldId="327"/>
        </pc:sldMkLst>
      </pc:sldChg>
      <pc:sldChg chg="del">
        <pc:chgData name="Shambhu Kumar" userId="74963117abc18628" providerId="LiveId" clId="{F682FF3B-AEB1-4F0B-9FA2-BE7E46D34007}" dt="2025-02-11T14:05:22.684" v="0" actId="47"/>
        <pc:sldMkLst>
          <pc:docMk/>
          <pc:sldMk cId="2477768325" sldId="328"/>
        </pc:sldMkLst>
      </pc:sldChg>
      <pc:sldChg chg="del">
        <pc:chgData name="Shambhu Kumar" userId="74963117abc18628" providerId="LiveId" clId="{F682FF3B-AEB1-4F0B-9FA2-BE7E46D34007}" dt="2025-02-11T14:05:22.684" v="0" actId="47"/>
        <pc:sldMkLst>
          <pc:docMk/>
          <pc:sldMk cId="1055175751" sldId="329"/>
        </pc:sldMkLst>
      </pc:sldChg>
      <pc:sldChg chg="del">
        <pc:chgData name="Shambhu Kumar" userId="74963117abc18628" providerId="LiveId" clId="{F682FF3B-AEB1-4F0B-9FA2-BE7E46D34007}" dt="2025-02-11T14:05:22.684" v="0" actId="47"/>
        <pc:sldMkLst>
          <pc:docMk/>
          <pc:sldMk cId="1267022428" sldId="330"/>
        </pc:sldMkLst>
      </pc:sldChg>
      <pc:sldChg chg="del">
        <pc:chgData name="Shambhu Kumar" userId="74963117abc18628" providerId="LiveId" clId="{F682FF3B-AEB1-4F0B-9FA2-BE7E46D34007}" dt="2025-02-11T14:05:22.684" v="0" actId="47"/>
        <pc:sldMkLst>
          <pc:docMk/>
          <pc:sldMk cId="3230968509" sldId="331"/>
        </pc:sldMkLst>
      </pc:sldChg>
      <pc:sldChg chg="del">
        <pc:chgData name="Shambhu Kumar" userId="74963117abc18628" providerId="LiveId" clId="{F682FF3B-AEB1-4F0B-9FA2-BE7E46D34007}" dt="2025-02-11T14:05:22.684" v="0" actId="47"/>
        <pc:sldMkLst>
          <pc:docMk/>
          <pc:sldMk cId="694711274" sldId="332"/>
        </pc:sldMkLst>
      </pc:sldChg>
      <pc:sldChg chg="del">
        <pc:chgData name="Shambhu Kumar" userId="74963117abc18628" providerId="LiveId" clId="{F682FF3B-AEB1-4F0B-9FA2-BE7E46D34007}" dt="2025-02-11T14:05:22.684" v="0" actId="47"/>
        <pc:sldMkLst>
          <pc:docMk/>
          <pc:sldMk cId="3066909088" sldId="333"/>
        </pc:sldMkLst>
      </pc:sldChg>
      <pc:sldChg chg="del">
        <pc:chgData name="Shambhu Kumar" userId="74963117abc18628" providerId="LiveId" clId="{F682FF3B-AEB1-4F0B-9FA2-BE7E46D34007}" dt="2025-02-11T14:05:22.684" v="0" actId="47"/>
        <pc:sldMkLst>
          <pc:docMk/>
          <pc:sldMk cId="1352668254" sldId="334"/>
        </pc:sldMkLst>
      </pc:sldChg>
      <pc:sldChg chg="del">
        <pc:chgData name="Shambhu Kumar" userId="74963117abc18628" providerId="LiveId" clId="{F682FF3B-AEB1-4F0B-9FA2-BE7E46D34007}" dt="2025-02-11T14:06:01.809" v="23" actId="2696"/>
        <pc:sldMkLst>
          <pc:docMk/>
          <pc:sldMk cId="4219353338" sldId="335"/>
        </pc:sldMkLst>
      </pc:sldChg>
      <pc:sldChg chg="del">
        <pc:chgData name="Shambhu Kumar" userId="74963117abc18628" providerId="LiveId" clId="{F682FF3B-AEB1-4F0B-9FA2-BE7E46D34007}" dt="2025-02-11T14:06:07.138" v="24" actId="2696"/>
        <pc:sldMkLst>
          <pc:docMk/>
          <pc:sldMk cId="3714453775" sldId="336"/>
        </pc:sldMkLst>
      </pc:sldChg>
      <pc:sldChg chg="del">
        <pc:chgData name="Shambhu Kumar" userId="74963117abc18628" providerId="LiveId" clId="{F682FF3B-AEB1-4F0B-9FA2-BE7E46D34007}" dt="2025-02-11T14:14:43.503" v="384" actId="2696"/>
        <pc:sldMkLst>
          <pc:docMk/>
          <pc:sldMk cId="285905419" sldId="337"/>
        </pc:sldMkLst>
      </pc:sldChg>
      <pc:sldChg chg="del">
        <pc:chgData name="Shambhu Kumar" userId="74963117abc18628" providerId="LiveId" clId="{F682FF3B-AEB1-4F0B-9FA2-BE7E46D34007}" dt="2025-02-11T14:05:22.684" v="0" actId="47"/>
        <pc:sldMkLst>
          <pc:docMk/>
          <pc:sldMk cId="1424576996" sldId="338"/>
        </pc:sldMkLst>
      </pc:sldChg>
      <pc:sldChg chg="delSp modSp add mod ord">
        <pc:chgData name="Shambhu Kumar" userId="74963117abc18628" providerId="LiveId" clId="{F682FF3B-AEB1-4F0B-9FA2-BE7E46D34007}" dt="2025-02-11T14:09:12.141" v="229"/>
        <pc:sldMkLst>
          <pc:docMk/>
          <pc:sldMk cId="2376611383" sldId="338"/>
        </pc:sldMkLst>
      </pc:sldChg>
      <pc:sldChg chg="del">
        <pc:chgData name="Shambhu Kumar" userId="74963117abc18628" providerId="LiveId" clId="{F682FF3B-AEB1-4F0B-9FA2-BE7E46D34007}" dt="2025-02-11T14:05:22.684" v="0" actId="47"/>
        <pc:sldMkLst>
          <pc:docMk/>
          <pc:sldMk cId="1709746853" sldId="339"/>
        </pc:sldMkLst>
      </pc:sldChg>
      <pc:sldChg chg="delSp modSp add mod ord">
        <pc:chgData name="Shambhu Kumar" userId="74963117abc18628" providerId="LiveId" clId="{F682FF3B-AEB1-4F0B-9FA2-BE7E46D34007}" dt="2025-02-11T14:11:04.746" v="278"/>
        <pc:sldMkLst>
          <pc:docMk/>
          <pc:sldMk cId="3782716333" sldId="339"/>
        </pc:sldMkLst>
      </pc:sldChg>
      <pc:sldChg chg="del">
        <pc:chgData name="Shambhu Kumar" userId="74963117abc18628" providerId="LiveId" clId="{F682FF3B-AEB1-4F0B-9FA2-BE7E46D34007}" dt="2025-02-11T14:05:22.684" v="0" actId="47"/>
        <pc:sldMkLst>
          <pc:docMk/>
          <pc:sldMk cId="555222727" sldId="340"/>
        </pc:sldMkLst>
      </pc:sldChg>
      <pc:sldChg chg="del">
        <pc:chgData name="Shambhu Kumar" userId="74963117abc18628" providerId="LiveId" clId="{F682FF3B-AEB1-4F0B-9FA2-BE7E46D34007}" dt="2025-02-11T14:05:22.684" v="0" actId="47"/>
        <pc:sldMkLst>
          <pc:docMk/>
          <pc:sldMk cId="2040321746" sldId="341"/>
        </pc:sldMkLst>
      </pc:sldChg>
      <pc:sldChg chg="del">
        <pc:chgData name="Shambhu Kumar" userId="74963117abc18628" providerId="LiveId" clId="{F682FF3B-AEB1-4F0B-9FA2-BE7E46D34007}" dt="2025-02-11T14:05:22.684" v="0" actId="47"/>
        <pc:sldMkLst>
          <pc:docMk/>
          <pc:sldMk cId="1131726698" sldId="342"/>
        </pc:sldMkLst>
      </pc:sldChg>
      <pc:sldChg chg="del">
        <pc:chgData name="Shambhu Kumar" userId="74963117abc18628" providerId="LiveId" clId="{F682FF3B-AEB1-4F0B-9FA2-BE7E46D34007}" dt="2025-02-11T14:05:22.684" v="0" actId="47"/>
        <pc:sldMkLst>
          <pc:docMk/>
          <pc:sldMk cId="1226116532" sldId="343"/>
        </pc:sldMkLst>
      </pc:sldChg>
      <pc:sldChg chg="del">
        <pc:chgData name="Shambhu Kumar" userId="74963117abc18628" providerId="LiveId" clId="{F682FF3B-AEB1-4F0B-9FA2-BE7E46D34007}" dt="2025-02-11T14:05:22.684" v="0" actId="47"/>
        <pc:sldMkLst>
          <pc:docMk/>
          <pc:sldMk cId="352548" sldId="344"/>
        </pc:sldMkLst>
      </pc:sldChg>
      <pc:sldChg chg="del">
        <pc:chgData name="Shambhu Kumar" userId="74963117abc18628" providerId="LiveId" clId="{F682FF3B-AEB1-4F0B-9FA2-BE7E46D34007}" dt="2025-02-11T14:05:22.684" v="0" actId="47"/>
        <pc:sldMkLst>
          <pc:docMk/>
          <pc:sldMk cId="2205458396" sldId="345"/>
        </pc:sldMkLst>
      </pc:sldChg>
      <pc:sldChg chg="del">
        <pc:chgData name="Shambhu Kumar" userId="74963117abc18628" providerId="LiveId" clId="{F682FF3B-AEB1-4F0B-9FA2-BE7E46D34007}" dt="2025-02-11T14:05:22.684" v="0" actId="47"/>
        <pc:sldMkLst>
          <pc:docMk/>
          <pc:sldMk cId="335905083" sldId="346"/>
        </pc:sldMkLst>
      </pc:sldChg>
      <pc:sldChg chg="del">
        <pc:chgData name="Shambhu Kumar" userId="74963117abc18628" providerId="LiveId" clId="{F682FF3B-AEB1-4F0B-9FA2-BE7E46D34007}" dt="2025-02-11T14:05:22.684" v="0" actId="47"/>
        <pc:sldMkLst>
          <pc:docMk/>
          <pc:sldMk cId="1749222993" sldId="347"/>
        </pc:sldMkLst>
      </pc:sldChg>
    </pc:docChg>
  </pc:docChgLst>
  <pc:docChgLst>
    <pc:chgData name="Shambhu Kumar" userId="74963117abc18628" providerId="LiveId" clId="{6279CFE1-44D5-4C50-9E5A-6430E305DFE0}"/>
    <pc:docChg chg="undo custSel addSld delSld modSld">
      <pc:chgData name="Shambhu Kumar" userId="74963117abc18628" providerId="LiveId" clId="{6279CFE1-44D5-4C50-9E5A-6430E305DFE0}" dt="2025-02-24T01:23:58.332" v="665" actId="403"/>
      <pc:docMkLst>
        <pc:docMk/>
      </pc:docMkLst>
      <pc:sldChg chg="modSp mod">
        <pc:chgData name="Shambhu Kumar" userId="74963117abc18628" providerId="LiveId" clId="{6279CFE1-44D5-4C50-9E5A-6430E305DFE0}" dt="2025-02-19T18:04:57.829" v="99" actId="20577"/>
        <pc:sldMkLst>
          <pc:docMk/>
          <pc:sldMk cId="3660750588" sldId="346"/>
        </pc:sldMkLst>
        <pc:spChg chg="mod">
          <ac:chgData name="Shambhu Kumar" userId="74963117abc18628" providerId="LiveId" clId="{6279CFE1-44D5-4C50-9E5A-6430E305DFE0}" dt="2025-02-19T18:03:49.891" v="31" actId="20577"/>
          <ac:spMkLst>
            <pc:docMk/>
            <pc:sldMk cId="3660750588" sldId="346"/>
            <ac:spMk id="2" creationId="{478CADB9-D772-BC63-6A7C-CED1932B0B71}"/>
          </ac:spMkLst>
        </pc:spChg>
        <pc:spChg chg="mod">
          <ac:chgData name="Shambhu Kumar" userId="74963117abc18628" providerId="LiveId" clId="{6279CFE1-44D5-4C50-9E5A-6430E305DFE0}" dt="2025-02-19T18:04:40.132" v="97" actId="20577"/>
          <ac:spMkLst>
            <pc:docMk/>
            <pc:sldMk cId="3660750588" sldId="346"/>
            <ac:spMk id="3" creationId="{8D3C3F04-E680-B5CB-01A7-40FD4DB22123}"/>
          </ac:spMkLst>
        </pc:spChg>
        <pc:spChg chg="mod">
          <ac:chgData name="Shambhu Kumar" userId="74963117abc18628" providerId="LiveId" clId="{6279CFE1-44D5-4C50-9E5A-6430E305DFE0}" dt="2025-02-19T18:04:57.829" v="99" actId="20577"/>
          <ac:spMkLst>
            <pc:docMk/>
            <pc:sldMk cId="3660750588" sldId="346"/>
            <ac:spMk id="5" creationId="{195C3BAB-D236-136E-13BE-334086C7172B}"/>
          </ac:spMkLst>
        </pc:spChg>
      </pc:sldChg>
      <pc:sldChg chg="del">
        <pc:chgData name="Shambhu Kumar" userId="74963117abc18628" providerId="LiveId" clId="{6279CFE1-44D5-4C50-9E5A-6430E305DFE0}" dt="2025-02-19T18:03:34.600" v="0" actId="47"/>
        <pc:sldMkLst>
          <pc:docMk/>
          <pc:sldMk cId="2086932560" sldId="361"/>
        </pc:sldMkLst>
      </pc:sldChg>
      <pc:sldChg chg="modSp mod">
        <pc:chgData name="Shambhu Kumar" userId="74963117abc18628" providerId="LiveId" clId="{6279CFE1-44D5-4C50-9E5A-6430E305DFE0}" dt="2025-02-24T01:21:13.220" v="610" actId="20577"/>
        <pc:sldMkLst>
          <pc:docMk/>
          <pc:sldMk cId="4114530728" sldId="362"/>
        </pc:sldMkLst>
        <pc:spChg chg="mod">
          <ac:chgData name="Shambhu Kumar" userId="74963117abc18628" providerId="LiveId" clId="{6279CFE1-44D5-4C50-9E5A-6430E305DFE0}" dt="2025-02-19T18:04:10.156" v="63" actId="20577"/>
          <ac:spMkLst>
            <pc:docMk/>
            <pc:sldMk cId="4114530728" sldId="362"/>
            <ac:spMk id="2" creationId="{BFA96EE1-2563-6E5A-74D9-220EB58C10CD}"/>
          </ac:spMkLst>
        </pc:spChg>
        <pc:spChg chg="mod">
          <ac:chgData name="Shambhu Kumar" userId="74963117abc18628" providerId="LiveId" clId="{6279CFE1-44D5-4C50-9E5A-6430E305DFE0}" dt="2025-02-24T01:21:13.220" v="610" actId="20577"/>
          <ac:spMkLst>
            <pc:docMk/>
            <pc:sldMk cId="4114530728" sldId="362"/>
            <ac:spMk id="3" creationId="{CCDA89C2-92EF-D27B-C4D0-2763D7D2F78D}"/>
          </ac:spMkLst>
        </pc:spChg>
        <pc:spChg chg="mod">
          <ac:chgData name="Shambhu Kumar" userId="74963117abc18628" providerId="LiveId" clId="{6279CFE1-44D5-4C50-9E5A-6430E305DFE0}" dt="2025-02-19T18:18:08.992" v="489" actId="14100"/>
          <ac:spMkLst>
            <pc:docMk/>
            <pc:sldMk cId="4114530728" sldId="362"/>
            <ac:spMk id="7" creationId="{523CC88B-95EA-5CB5-9AB3-6314E3A87622}"/>
          </ac:spMkLst>
        </pc:spChg>
      </pc:sldChg>
      <pc:sldChg chg="del">
        <pc:chgData name="Shambhu Kumar" userId="74963117abc18628" providerId="LiveId" clId="{6279CFE1-44D5-4C50-9E5A-6430E305DFE0}" dt="2025-02-19T18:03:34.600" v="0" actId="47"/>
        <pc:sldMkLst>
          <pc:docMk/>
          <pc:sldMk cId="55666672" sldId="363"/>
        </pc:sldMkLst>
      </pc:sldChg>
      <pc:sldChg chg="modSp add mod">
        <pc:chgData name="Shambhu Kumar" userId="74963117abc18628" providerId="LiveId" clId="{6279CFE1-44D5-4C50-9E5A-6430E305DFE0}" dt="2025-02-19T18:05:18.368" v="102" actId="20577"/>
        <pc:sldMkLst>
          <pc:docMk/>
          <pc:sldMk cId="455836595" sldId="363"/>
        </pc:sldMkLst>
        <pc:spChg chg="mod">
          <ac:chgData name="Shambhu Kumar" userId="74963117abc18628" providerId="LiveId" clId="{6279CFE1-44D5-4C50-9E5A-6430E305DFE0}" dt="2025-02-19T18:05:18.368" v="102" actId="20577"/>
          <ac:spMkLst>
            <pc:docMk/>
            <pc:sldMk cId="455836595" sldId="363"/>
            <ac:spMk id="3" creationId="{44A3ED8B-36AB-6D44-9356-3DC8502C361C}"/>
          </ac:spMkLst>
        </pc:spChg>
      </pc:sldChg>
      <pc:sldChg chg="del">
        <pc:chgData name="Shambhu Kumar" userId="74963117abc18628" providerId="LiveId" clId="{6279CFE1-44D5-4C50-9E5A-6430E305DFE0}" dt="2025-02-19T18:03:34.600" v="0" actId="47"/>
        <pc:sldMkLst>
          <pc:docMk/>
          <pc:sldMk cId="1022988603" sldId="364"/>
        </pc:sldMkLst>
      </pc:sldChg>
      <pc:sldChg chg="modSp add mod">
        <pc:chgData name="Shambhu Kumar" userId="74963117abc18628" providerId="LiveId" clId="{6279CFE1-44D5-4C50-9E5A-6430E305DFE0}" dt="2025-02-19T18:05:40.025" v="121" actId="20577"/>
        <pc:sldMkLst>
          <pc:docMk/>
          <pc:sldMk cId="2775237950" sldId="364"/>
        </pc:sldMkLst>
        <pc:spChg chg="mod">
          <ac:chgData name="Shambhu Kumar" userId="74963117abc18628" providerId="LiveId" clId="{6279CFE1-44D5-4C50-9E5A-6430E305DFE0}" dt="2025-02-19T18:05:40.025" v="121" actId="20577"/>
          <ac:spMkLst>
            <pc:docMk/>
            <pc:sldMk cId="2775237950" sldId="364"/>
            <ac:spMk id="3" creationId="{D79353E0-6BBC-A7EE-DE64-16685A70C16A}"/>
          </ac:spMkLst>
        </pc:spChg>
      </pc:sldChg>
      <pc:sldChg chg="modSp add mod">
        <pc:chgData name="Shambhu Kumar" userId="74963117abc18628" providerId="LiveId" clId="{6279CFE1-44D5-4C50-9E5A-6430E305DFE0}" dt="2025-02-19T18:05:49.193" v="129" actId="20577"/>
        <pc:sldMkLst>
          <pc:docMk/>
          <pc:sldMk cId="2930881144" sldId="365"/>
        </pc:sldMkLst>
        <pc:spChg chg="mod">
          <ac:chgData name="Shambhu Kumar" userId="74963117abc18628" providerId="LiveId" clId="{6279CFE1-44D5-4C50-9E5A-6430E305DFE0}" dt="2025-02-19T18:05:49.193" v="129" actId="20577"/>
          <ac:spMkLst>
            <pc:docMk/>
            <pc:sldMk cId="2930881144" sldId="365"/>
            <ac:spMk id="3" creationId="{122D6C5E-3281-A4FD-9F56-90FF6E03A211}"/>
          </ac:spMkLst>
        </pc:spChg>
      </pc:sldChg>
      <pc:sldChg chg="del">
        <pc:chgData name="Shambhu Kumar" userId="74963117abc18628" providerId="LiveId" clId="{6279CFE1-44D5-4C50-9E5A-6430E305DFE0}" dt="2025-02-19T18:03:34.600" v="0" actId="47"/>
        <pc:sldMkLst>
          <pc:docMk/>
          <pc:sldMk cId="4066090864" sldId="365"/>
        </pc:sldMkLst>
      </pc:sldChg>
      <pc:sldChg chg="del">
        <pc:chgData name="Shambhu Kumar" userId="74963117abc18628" providerId="LiveId" clId="{6279CFE1-44D5-4C50-9E5A-6430E305DFE0}" dt="2025-02-19T18:03:34.600" v="0" actId="47"/>
        <pc:sldMkLst>
          <pc:docMk/>
          <pc:sldMk cId="3018222156" sldId="366"/>
        </pc:sldMkLst>
      </pc:sldChg>
      <pc:sldChg chg="modSp add mod">
        <pc:chgData name="Shambhu Kumar" userId="74963117abc18628" providerId="LiveId" clId="{6279CFE1-44D5-4C50-9E5A-6430E305DFE0}" dt="2025-02-19T18:07:04.317" v="172" actId="20577"/>
        <pc:sldMkLst>
          <pc:docMk/>
          <pc:sldMk cId="3556625336" sldId="366"/>
        </pc:sldMkLst>
        <pc:spChg chg="mod">
          <ac:chgData name="Shambhu Kumar" userId="74963117abc18628" providerId="LiveId" clId="{6279CFE1-44D5-4C50-9E5A-6430E305DFE0}" dt="2025-02-19T18:07:04.317" v="172" actId="20577"/>
          <ac:spMkLst>
            <pc:docMk/>
            <pc:sldMk cId="3556625336" sldId="366"/>
            <ac:spMk id="3" creationId="{7C1D0791-3B5F-A3D2-9FAF-92FC76B6AF55}"/>
          </ac:spMkLst>
        </pc:spChg>
      </pc:sldChg>
      <pc:sldChg chg="del">
        <pc:chgData name="Shambhu Kumar" userId="74963117abc18628" providerId="LiveId" clId="{6279CFE1-44D5-4C50-9E5A-6430E305DFE0}" dt="2025-02-19T18:03:34.600" v="0" actId="47"/>
        <pc:sldMkLst>
          <pc:docMk/>
          <pc:sldMk cId="1940246628" sldId="367"/>
        </pc:sldMkLst>
      </pc:sldChg>
      <pc:sldChg chg="modSp add mod">
        <pc:chgData name="Shambhu Kumar" userId="74963117abc18628" providerId="LiveId" clId="{6279CFE1-44D5-4C50-9E5A-6430E305DFE0}" dt="2025-02-19T18:07:40.073" v="188" actId="20577"/>
        <pc:sldMkLst>
          <pc:docMk/>
          <pc:sldMk cId="2977272545" sldId="367"/>
        </pc:sldMkLst>
        <pc:spChg chg="mod">
          <ac:chgData name="Shambhu Kumar" userId="74963117abc18628" providerId="LiveId" clId="{6279CFE1-44D5-4C50-9E5A-6430E305DFE0}" dt="2025-02-19T18:07:40.073" v="188" actId="20577"/>
          <ac:spMkLst>
            <pc:docMk/>
            <pc:sldMk cId="2977272545" sldId="367"/>
            <ac:spMk id="3" creationId="{7C4618A6-5261-993A-DC08-211015303DE5}"/>
          </ac:spMkLst>
        </pc:spChg>
      </pc:sldChg>
      <pc:sldChg chg="modSp add mod">
        <pc:chgData name="Shambhu Kumar" userId="74963117abc18628" providerId="LiveId" clId="{6279CFE1-44D5-4C50-9E5A-6430E305DFE0}" dt="2025-02-19T18:08:15.969" v="201" actId="20577"/>
        <pc:sldMkLst>
          <pc:docMk/>
          <pc:sldMk cId="1786692350" sldId="368"/>
        </pc:sldMkLst>
        <pc:spChg chg="mod">
          <ac:chgData name="Shambhu Kumar" userId="74963117abc18628" providerId="LiveId" clId="{6279CFE1-44D5-4C50-9E5A-6430E305DFE0}" dt="2025-02-19T18:08:15.969" v="201" actId="20577"/>
          <ac:spMkLst>
            <pc:docMk/>
            <pc:sldMk cId="1786692350" sldId="368"/>
            <ac:spMk id="3" creationId="{CC31F9B9-F0AA-EFEE-57D6-AE8FF3B873FB}"/>
          </ac:spMkLst>
        </pc:spChg>
      </pc:sldChg>
      <pc:sldChg chg="del">
        <pc:chgData name="Shambhu Kumar" userId="74963117abc18628" providerId="LiveId" clId="{6279CFE1-44D5-4C50-9E5A-6430E305DFE0}" dt="2025-02-19T18:03:34.600" v="0" actId="47"/>
        <pc:sldMkLst>
          <pc:docMk/>
          <pc:sldMk cId="3333482545" sldId="368"/>
        </pc:sldMkLst>
      </pc:sldChg>
      <pc:sldChg chg="addSp modSp add mod">
        <pc:chgData name="Shambhu Kumar" userId="74963117abc18628" providerId="LiveId" clId="{6279CFE1-44D5-4C50-9E5A-6430E305DFE0}" dt="2025-02-19T18:21:09.241" v="571"/>
        <pc:sldMkLst>
          <pc:docMk/>
          <pc:sldMk cId="819383839" sldId="369"/>
        </pc:sldMkLst>
        <pc:spChg chg="mod">
          <ac:chgData name="Shambhu Kumar" userId="74963117abc18628" providerId="LiveId" clId="{6279CFE1-44D5-4C50-9E5A-6430E305DFE0}" dt="2025-02-19T18:11:11.099" v="277" actId="20577"/>
          <ac:spMkLst>
            <pc:docMk/>
            <pc:sldMk cId="819383839" sldId="369"/>
            <ac:spMk id="3" creationId="{35AC6128-0E4B-5DCF-E347-13085F8D86CB}"/>
          </ac:spMkLst>
        </pc:spChg>
        <pc:spChg chg="add mod">
          <ac:chgData name="Shambhu Kumar" userId="74963117abc18628" providerId="LiveId" clId="{6279CFE1-44D5-4C50-9E5A-6430E305DFE0}" dt="2025-02-19T18:21:09.241" v="571"/>
          <ac:spMkLst>
            <pc:docMk/>
            <pc:sldMk cId="819383839" sldId="369"/>
            <ac:spMk id="8" creationId="{F00EFB7E-3142-5420-AF02-C08268F5802C}"/>
          </ac:spMkLst>
        </pc:spChg>
      </pc:sldChg>
      <pc:sldChg chg="del">
        <pc:chgData name="Shambhu Kumar" userId="74963117abc18628" providerId="LiveId" clId="{6279CFE1-44D5-4C50-9E5A-6430E305DFE0}" dt="2025-02-19T18:03:34.600" v="0" actId="47"/>
        <pc:sldMkLst>
          <pc:docMk/>
          <pc:sldMk cId="3629062701" sldId="369"/>
        </pc:sldMkLst>
      </pc:sldChg>
      <pc:sldChg chg="del">
        <pc:chgData name="Shambhu Kumar" userId="74963117abc18628" providerId="LiveId" clId="{6279CFE1-44D5-4C50-9E5A-6430E305DFE0}" dt="2025-02-19T18:03:34.600" v="0" actId="47"/>
        <pc:sldMkLst>
          <pc:docMk/>
          <pc:sldMk cId="202571978" sldId="370"/>
        </pc:sldMkLst>
      </pc:sldChg>
      <pc:sldChg chg="addSp modSp add mod">
        <pc:chgData name="Shambhu Kumar" userId="74963117abc18628" providerId="LiveId" clId="{6279CFE1-44D5-4C50-9E5A-6430E305DFE0}" dt="2025-02-19T18:20:59.490" v="570"/>
        <pc:sldMkLst>
          <pc:docMk/>
          <pc:sldMk cId="2040021146" sldId="370"/>
        </pc:sldMkLst>
        <pc:spChg chg="mod">
          <ac:chgData name="Shambhu Kumar" userId="74963117abc18628" providerId="LiveId" clId="{6279CFE1-44D5-4C50-9E5A-6430E305DFE0}" dt="2025-02-19T18:11:55.185" v="339" actId="20577"/>
          <ac:spMkLst>
            <pc:docMk/>
            <pc:sldMk cId="2040021146" sldId="370"/>
            <ac:spMk id="3" creationId="{1107EF7C-B6A7-C8BB-89AC-CBAF49B3185C}"/>
          </ac:spMkLst>
        </pc:spChg>
        <pc:spChg chg="add mod">
          <ac:chgData name="Shambhu Kumar" userId="74963117abc18628" providerId="LiveId" clId="{6279CFE1-44D5-4C50-9E5A-6430E305DFE0}" dt="2025-02-19T18:20:59.490" v="570"/>
          <ac:spMkLst>
            <pc:docMk/>
            <pc:sldMk cId="2040021146" sldId="370"/>
            <ac:spMk id="8" creationId="{9FA44502-4361-B91D-01BD-7642E3B19A8E}"/>
          </ac:spMkLst>
        </pc:spChg>
      </pc:sldChg>
      <pc:sldChg chg="addSp modSp add mod">
        <pc:chgData name="Shambhu Kumar" userId="74963117abc18628" providerId="LiveId" clId="{6279CFE1-44D5-4C50-9E5A-6430E305DFE0}" dt="2025-02-19T18:20:54.675" v="569"/>
        <pc:sldMkLst>
          <pc:docMk/>
          <pc:sldMk cId="4117489711" sldId="371"/>
        </pc:sldMkLst>
        <pc:spChg chg="mod">
          <ac:chgData name="Shambhu Kumar" userId="74963117abc18628" providerId="LiveId" clId="{6279CFE1-44D5-4C50-9E5A-6430E305DFE0}" dt="2025-02-19T18:12:34.663" v="366" actId="20577"/>
          <ac:spMkLst>
            <pc:docMk/>
            <pc:sldMk cId="4117489711" sldId="371"/>
            <ac:spMk id="3" creationId="{70EDCAF5-AFAB-B3ED-5947-FEDBF9BF10A8}"/>
          </ac:spMkLst>
        </pc:spChg>
        <pc:spChg chg="mod">
          <ac:chgData name="Shambhu Kumar" userId="74963117abc18628" providerId="LiveId" clId="{6279CFE1-44D5-4C50-9E5A-6430E305DFE0}" dt="2025-02-19T18:12:05.175" v="341" actId="14100"/>
          <ac:spMkLst>
            <pc:docMk/>
            <pc:sldMk cId="4117489711" sldId="371"/>
            <ac:spMk id="7" creationId="{694EE17C-955B-2289-7899-AED87BF18385}"/>
          </ac:spMkLst>
        </pc:spChg>
        <pc:spChg chg="add mod">
          <ac:chgData name="Shambhu Kumar" userId="74963117abc18628" providerId="LiveId" clId="{6279CFE1-44D5-4C50-9E5A-6430E305DFE0}" dt="2025-02-19T18:20:54.675" v="569"/>
          <ac:spMkLst>
            <pc:docMk/>
            <pc:sldMk cId="4117489711" sldId="371"/>
            <ac:spMk id="8" creationId="{E2233B40-6DFB-5D0B-DA00-840CB4D65372}"/>
          </ac:spMkLst>
        </pc:spChg>
      </pc:sldChg>
      <pc:sldChg chg="addSp modSp add mod">
        <pc:chgData name="Shambhu Kumar" userId="74963117abc18628" providerId="LiveId" clId="{6279CFE1-44D5-4C50-9E5A-6430E305DFE0}" dt="2025-02-19T18:20:46.744" v="568"/>
        <pc:sldMkLst>
          <pc:docMk/>
          <pc:sldMk cId="4127016901" sldId="372"/>
        </pc:sldMkLst>
        <pc:spChg chg="mod">
          <ac:chgData name="Shambhu Kumar" userId="74963117abc18628" providerId="LiveId" clId="{6279CFE1-44D5-4C50-9E5A-6430E305DFE0}" dt="2025-02-19T18:13:11.825" v="401" actId="20577"/>
          <ac:spMkLst>
            <pc:docMk/>
            <pc:sldMk cId="4127016901" sldId="372"/>
            <ac:spMk id="3" creationId="{7EED494B-1B82-6761-BB17-1776DE240BFF}"/>
          </ac:spMkLst>
        </pc:spChg>
        <pc:spChg chg="add mod">
          <ac:chgData name="Shambhu Kumar" userId="74963117abc18628" providerId="LiveId" clId="{6279CFE1-44D5-4C50-9E5A-6430E305DFE0}" dt="2025-02-19T18:20:46.744" v="568"/>
          <ac:spMkLst>
            <pc:docMk/>
            <pc:sldMk cId="4127016901" sldId="372"/>
            <ac:spMk id="8" creationId="{E7318392-AE25-2ED7-1D46-0626BA8DB947}"/>
          </ac:spMkLst>
        </pc:spChg>
      </pc:sldChg>
      <pc:sldChg chg="addSp modSp add mod">
        <pc:chgData name="Shambhu Kumar" userId="74963117abc18628" providerId="LiveId" clId="{6279CFE1-44D5-4C50-9E5A-6430E305DFE0}" dt="2025-02-19T18:20:33.050" v="567" actId="1076"/>
        <pc:sldMkLst>
          <pc:docMk/>
          <pc:sldMk cId="1401434922" sldId="373"/>
        </pc:sldMkLst>
        <pc:spChg chg="mod">
          <ac:chgData name="Shambhu Kumar" userId="74963117abc18628" providerId="LiveId" clId="{6279CFE1-44D5-4C50-9E5A-6430E305DFE0}" dt="2025-02-19T18:19:35.078" v="562" actId="20577"/>
          <ac:spMkLst>
            <pc:docMk/>
            <pc:sldMk cId="1401434922" sldId="373"/>
            <ac:spMk id="3" creationId="{8E3B8E9E-C429-C9C3-24AA-3FC8BD0714F8}"/>
          </ac:spMkLst>
        </pc:spChg>
        <pc:spChg chg="add mod">
          <ac:chgData name="Shambhu Kumar" userId="74963117abc18628" providerId="LiveId" clId="{6279CFE1-44D5-4C50-9E5A-6430E305DFE0}" dt="2025-02-19T18:20:33.050" v="567" actId="1076"/>
          <ac:spMkLst>
            <pc:docMk/>
            <pc:sldMk cId="1401434922" sldId="373"/>
            <ac:spMk id="8" creationId="{112C5828-B16C-EACC-86D0-0F1F8F3D47C5}"/>
          </ac:spMkLst>
        </pc:spChg>
      </pc:sldChg>
      <pc:sldChg chg="modSp add mod">
        <pc:chgData name="Shambhu Kumar" userId="74963117abc18628" providerId="LiveId" clId="{6279CFE1-44D5-4C50-9E5A-6430E305DFE0}" dt="2025-02-24T01:23:58.332" v="665" actId="403"/>
        <pc:sldMkLst>
          <pc:docMk/>
          <pc:sldMk cId="274646749" sldId="374"/>
        </pc:sldMkLst>
        <pc:spChg chg="mod">
          <ac:chgData name="Shambhu Kumar" userId="74963117abc18628" providerId="LiveId" clId="{6279CFE1-44D5-4C50-9E5A-6430E305DFE0}" dt="2025-02-24T01:23:58.332" v="665" actId="403"/>
          <ac:spMkLst>
            <pc:docMk/>
            <pc:sldMk cId="274646749" sldId="374"/>
            <ac:spMk id="3" creationId="{50158846-862E-2009-A014-EC39B6060159}"/>
          </ac:spMkLst>
        </pc:spChg>
      </pc:sldChg>
      <pc:sldChg chg="modSp add del mod">
        <pc:chgData name="Shambhu Kumar" userId="74963117abc18628" providerId="LiveId" clId="{6279CFE1-44D5-4C50-9E5A-6430E305DFE0}" dt="2025-02-21T02:11:51.959" v="604" actId="2696"/>
        <pc:sldMkLst>
          <pc:docMk/>
          <pc:sldMk cId="1451743667" sldId="374"/>
        </pc:sldMkLst>
      </pc:sldChg>
    </pc:docChg>
  </pc:docChgLst>
  <pc:docChgLst>
    <pc:chgData name="Shambhu Kumar" userId="74963117abc18628" providerId="LiveId" clId="{3B98741F-3578-440E-8710-49F5ED8C58BA}"/>
    <pc:docChg chg="undo custSel addSld delSld modSld sldOrd modMainMaster">
      <pc:chgData name="Shambhu Kumar" userId="74963117abc18628" providerId="LiveId" clId="{3B98741F-3578-440E-8710-49F5ED8C58BA}" dt="2024-02-09T02:57:09.114" v="4083" actId="20577"/>
      <pc:docMkLst>
        <pc:docMk/>
      </pc:docMkLst>
      <pc:sldChg chg="del">
        <pc:chgData name="Shambhu Kumar" userId="74963117abc18628" providerId="LiveId" clId="{3B98741F-3578-440E-8710-49F5ED8C58BA}" dt="2023-12-10T16:20:43.617" v="0" actId="47"/>
        <pc:sldMkLst>
          <pc:docMk/>
          <pc:sldMk cId="3598742032" sldId="265"/>
        </pc:sldMkLst>
      </pc:sldChg>
      <pc:sldChg chg="modSp mod setBg">
        <pc:chgData name="Shambhu Kumar" userId="74963117abc18628" providerId="LiveId" clId="{3B98741F-3578-440E-8710-49F5ED8C58BA}" dt="2023-12-25T09:44:53.153" v="1059"/>
        <pc:sldMkLst>
          <pc:docMk/>
          <pc:sldMk cId="3832484108" sldId="280"/>
        </pc:sldMkLst>
      </pc:sldChg>
      <pc:sldChg chg="modSp add mod setBg">
        <pc:chgData name="Shambhu Kumar" userId="74963117abc18628" providerId="LiveId" clId="{3B98741F-3578-440E-8710-49F5ED8C58BA}" dt="2023-12-25T09:44:53.153" v="1059"/>
        <pc:sldMkLst>
          <pc:docMk/>
          <pc:sldMk cId="1013362040" sldId="281"/>
        </pc:sldMkLst>
      </pc:sldChg>
      <pc:sldChg chg="add del">
        <pc:chgData name="Shambhu Kumar" userId="74963117abc18628" providerId="LiveId" clId="{3B98741F-3578-440E-8710-49F5ED8C58BA}" dt="2023-12-25T04:51:25.289" v="18" actId="2696"/>
        <pc:sldMkLst>
          <pc:docMk/>
          <pc:sldMk cId="1504371077" sldId="281"/>
        </pc:sldMkLst>
      </pc:sldChg>
      <pc:sldChg chg="del">
        <pc:chgData name="Shambhu Kumar" userId="74963117abc18628" providerId="LiveId" clId="{3B98741F-3578-440E-8710-49F5ED8C58BA}" dt="2023-12-25T04:49:41.296" v="14" actId="2696"/>
        <pc:sldMkLst>
          <pc:docMk/>
          <pc:sldMk cId="1945831170" sldId="281"/>
        </pc:sldMkLst>
      </pc:sldChg>
      <pc:sldChg chg="new del setBg">
        <pc:chgData name="Shambhu Kumar" userId="74963117abc18628" providerId="LiveId" clId="{3B98741F-3578-440E-8710-49F5ED8C58BA}" dt="2023-12-25T04:52:49.563" v="35" actId="2696"/>
        <pc:sldMkLst>
          <pc:docMk/>
          <pc:sldMk cId="2251482085" sldId="281"/>
        </pc:sldMkLst>
      </pc:sldChg>
      <pc:sldChg chg="modSp add mod setBg">
        <pc:chgData name="Shambhu Kumar" userId="74963117abc18628" providerId="LiveId" clId="{3B98741F-3578-440E-8710-49F5ED8C58BA}" dt="2023-12-25T09:44:53.153" v="1059"/>
        <pc:sldMkLst>
          <pc:docMk/>
          <pc:sldMk cId="931235251" sldId="282"/>
        </pc:sldMkLst>
      </pc:sldChg>
      <pc:sldChg chg="add del">
        <pc:chgData name="Shambhu Kumar" userId="74963117abc18628" providerId="LiveId" clId="{3B98741F-3578-440E-8710-49F5ED8C58BA}" dt="2023-12-25T04:51:28.220" v="19" actId="2696"/>
        <pc:sldMkLst>
          <pc:docMk/>
          <pc:sldMk cId="1903174218" sldId="282"/>
        </pc:sldMkLst>
      </pc:sldChg>
      <pc:sldChg chg="add del">
        <pc:chgData name="Shambhu Kumar" userId="74963117abc18628" providerId="LiveId" clId="{3B98741F-3578-440E-8710-49F5ED8C58BA}" dt="2023-12-25T04:52:46.159" v="34" actId="2696"/>
        <pc:sldMkLst>
          <pc:docMk/>
          <pc:sldMk cId="2917592816" sldId="282"/>
        </pc:sldMkLst>
      </pc:sldChg>
      <pc:sldChg chg="add del">
        <pc:chgData name="Shambhu Kumar" userId="74963117abc18628" providerId="LiveId" clId="{3B98741F-3578-440E-8710-49F5ED8C58BA}" dt="2023-12-25T04:52:38.035" v="32" actId="2696"/>
        <pc:sldMkLst>
          <pc:docMk/>
          <pc:sldMk cId="3213642966" sldId="282"/>
        </pc:sldMkLst>
      </pc:sldChg>
      <pc:sldChg chg="del">
        <pc:chgData name="Shambhu Kumar" userId="74963117abc18628" providerId="LiveId" clId="{3B98741F-3578-440E-8710-49F5ED8C58BA}" dt="2023-12-10T16:20:43.617" v="0" actId="47"/>
        <pc:sldMkLst>
          <pc:docMk/>
          <pc:sldMk cId="3599725201" sldId="282"/>
        </pc:sldMkLst>
      </pc:sldChg>
      <pc:sldChg chg="add del">
        <pc:chgData name="Shambhu Kumar" userId="74963117abc18628" providerId="LiveId" clId="{3B98741F-3578-440E-8710-49F5ED8C58BA}" dt="2023-12-25T04:52:07.133" v="25" actId="2696"/>
        <pc:sldMkLst>
          <pc:docMk/>
          <pc:sldMk cId="4206622630" sldId="282"/>
        </pc:sldMkLst>
      </pc:sldChg>
      <pc:sldChg chg="del">
        <pc:chgData name="Shambhu Kumar" userId="74963117abc18628" providerId="LiveId" clId="{3B98741F-3578-440E-8710-49F5ED8C58BA}" dt="2023-12-10T16:20:43.617" v="0" actId="47"/>
        <pc:sldMkLst>
          <pc:docMk/>
          <pc:sldMk cId="352385507" sldId="283"/>
        </pc:sldMkLst>
      </pc:sldChg>
      <pc:sldChg chg="modSp add mod setBg">
        <pc:chgData name="Shambhu Kumar" userId="74963117abc18628" providerId="LiveId" clId="{3B98741F-3578-440E-8710-49F5ED8C58BA}" dt="2023-12-25T09:44:53.153" v="1059"/>
        <pc:sldMkLst>
          <pc:docMk/>
          <pc:sldMk cId="1970971110" sldId="283"/>
        </pc:sldMkLst>
      </pc:sldChg>
      <pc:sldChg chg="add del">
        <pc:chgData name="Shambhu Kumar" userId="74963117abc18628" providerId="LiveId" clId="{3B98741F-3578-440E-8710-49F5ED8C58BA}" dt="2023-12-25T04:51:32.881" v="20" actId="2696"/>
        <pc:sldMkLst>
          <pc:docMk/>
          <pc:sldMk cId="3436277291" sldId="283"/>
        </pc:sldMkLst>
      </pc:sldChg>
      <pc:sldChg chg="modSp add mod setBg">
        <pc:chgData name="Shambhu Kumar" userId="74963117abc18628" providerId="LiveId" clId="{3B98741F-3578-440E-8710-49F5ED8C58BA}" dt="2023-12-25T09:53:31.259" v="1578" actId="20577"/>
        <pc:sldMkLst>
          <pc:docMk/>
          <pc:sldMk cId="1736692563" sldId="284"/>
        </pc:sldMkLst>
      </pc:sldChg>
      <pc:sldChg chg="del">
        <pc:chgData name="Shambhu Kumar" userId="74963117abc18628" providerId="LiveId" clId="{3B98741F-3578-440E-8710-49F5ED8C58BA}" dt="2023-12-10T16:20:43.617" v="0" actId="47"/>
        <pc:sldMkLst>
          <pc:docMk/>
          <pc:sldMk cId="3928356547" sldId="284"/>
        </pc:sldMkLst>
      </pc:sldChg>
      <pc:sldChg chg="modSp add mod setBg">
        <pc:chgData name="Shambhu Kumar" userId="74963117abc18628" providerId="LiveId" clId="{3B98741F-3578-440E-8710-49F5ED8C58BA}" dt="2023-12-25T09:44:53.153" v="1059"/>
        <pc:sldMkLst>
          <pc:docMk/>
          <pc:sldMk cId="3839664945" sldId="285"/>
        </pc:sldMkLst>
      </pc:sldChg>
      <pc:sldChg chg="del">
        <pc:chgData name="Shambhu Kumar" userId="74963117abc18628" providerId="LiveId" clId="{3B98741F-3578-440E-8710-49F5ED8C58BA}" dt="2023-12-10T16:20:43.617" v="0" actId="47"/>
        <pc:sldMkLst>
          <pc:docMk/>
          <pc:sldMk cId="3957384625" sldId="285"/>
        </pc:sldMkLst>
      </pc:sldChg>
      <pc:sldChg chg="del">
        <pc:chgData name="Shambhu Kumar" userId="74963117abc18628" providerId="LiveId" clId="{3B98741F-3578-440E-8710-49F5ED8C58BA}" dt="2023-12-10T16:20:43.617" v="0" actId="47"/>
        <pc:sldMkLst>
          <pc:docMk/>
          <pc:sldMk cId="594101506" sldId="286"/>
        </pc:sldMkLst>
      </pc:sldChg>
      <pc:sldChg chg="modSp add mod setBg">
        <pc:chgData name="Shambhu Kumar" userId="74963117abc18628" providerId="LiveId" clId="{3B98741F-3578-440E-8710-49F5ED8C58BA}" dt="2024-01-22T15:03:39.149" v="1953" actId="20577"/>
        <pc:sldMkLst>
          <pc:docMk/>
          <pc:sldMk cId="832093511" sldId="286"/>
        </pc:sldMkLst>
      </pc:sldChg>
      <pc:sldChg chg="del">
        <pc:chgData name="Shambhu Kumar" userId="74963117abc18628" providerId="LiveId" clId="{3B98741F-3578-440E-8710-49F5ED8C58BA}" dt="2023-12-10T16:20:43.617" v="0" actId="47"/>
        <pc:sldMkLst>
          <pc:docMk/>
          <pc:sldMk cId="1645863187" sldId="287"/>
        </pc:sldMkLst>
      </pc:sldChg>
      <pc:sldChg chg="modSp add mod setBg">
        <pc:chgData name="Shambhu Kumar" userId="74963117abc18628" providerId="LiveId" clId="{3B98741F-3578-440E-8710-49F5ED8C58BA}" dt="2023-12-25T09:44:53.153" v="1059"/>
        <pc:sldMkLst>
          <pc:docMk/>
          <pc:sldMk cId="4166159427" sldId="287"/>
        </pc:sldMkLst>
      </pc:sldChg>
      <pc:sldChg chg="del">
        <pc:chgData name="Shambhu Kumar" userId="74963117abc18628" providerId="LiveId" clId="{3B98741F-3578-440E-8710-49F5ED8C58BA}" dt="2023-12-10T16:20:43.617" v="0" actId="47"/>
        <pc:sldMkLst>
          <pc:docMk/>
          <pc:sldMk cId="371964513" sldId="288"/>
        </pc:sldMkLst>
      </pc:sldChg>
      <pc:sldChg chg="modSp add mod setBg">
        <pc:chgData name="Shambhu Kumar" userId="74963117abc18628" providerId="LiveId" clId="{3B98741F-3578-440E-8710-49F5ED8C58BA}" dt="2023-12-25T09:44:53.153" v="1059"/>
        <pc:sldMkLst>
          <pc:docMk/>
          <pc:sldMk cId="2875038696" sldId="288"/>
        </pc:sldMkLst>
      </pc:sldChg>
      <pc:sldChg chg="del">
        <pc:chgData name="Shambhu Kumar" userId="74963117abc18628" providerId="LiveId" clId="{3B98741F-3578-440E-8710-49F5ED8C58BA}" dt="2023-12-10T16:20:43.617" v="0" actId="47"/>
        <pc:sldMkLst>
          <pc:docMk/>
          <pc:sldMk cId="2098352429" sldId="289"/>
        </pc:sldMkLst>
      </pc:sldChg>
      <pc:sldChg chg="modSp add mod setBg">
        <pc:chgData name="Shambhu Kumar" userId="74963117abc18628" providerId="LiveId" clId="{3B98741F-3578-440E-8710-49F5ED8C58BA}" dt="2023-12-25T09:44:53.153" v="1059"/>
        <pc:sldMkLst>
          <pc:docMk/>
          <pc:sldMk cId="3240301476" sldId="289"/>
        </pc:sldMkLst>
      </pc:sldChg>
      <pc:sldChg chg="del">
        <pc:chgData name="Shambhu Kumar" userId="74963117abc18628" providerId="LiveId" clId="{3B98741F-3578-440E-8710-49F5ED8C58BA}" dt="2023-12-10T16:20:43.617" v="0" actId="47"/>
        <pc:sldMkLst>
          <pc:docMk/>
          <pc:sldMk cId="924811520" sldId="290"/>
        </pc:sldMkLst>
      </pc:sldChg>
      <pc:sldChg chg="modSp add mod setBg">
        <pc:chgData name="Shambhu Kumar" userId="74963117abc18628" providerId="LiveId" clId="{3B98741F-3578-440E-8710-49F5ED8C58BA}" dt="2024-02-02T01:34:08.902" v="3592" actId="20577"/>
        <pc:sldMkLst>
          <pc:docMk/>
          <pc:sldMk cId="1462126841" sldId="290"/>
        </pc:sldMkLst>
      </pc:sldChg>
      <pc:sldChg chg="modSp add mod setBg">
        <pc:chgData name="Shambhu Kumar" userId="74963117abc18628" providerId="LiveId" clId="{3B98741F-3578-440E-8710-49F5ED8C58BA}" dt="2024-01-22T15:06:22.827" v="2102" actId="20577"/>
        <pc:sldMkLst>
          <pc:docMk/>
          <pc:sldMk cId="1252936886" sldId="291"/>
        </pc:sldMkLst>
      </pc:sldChg>
      <pc:sldChg chg="del">
        <pc:chgData name="Shambhu Kumar" userId="74963117abc18628" providerId="LiveId" clId="{3B98741F-3578-440E-8710-49F5ED8C58BA}" dt="2023-12-10T16:20:43.617" v="0" actId="47"/>
        <pc:sldMkLst>
          <pc:docMk/>
          <pc:sldMk cId="3137961450" sldId="291"/>
        </pc:sldMkLst>
      </pc:sldChg>
      <pc:sldChg chg="modSp add mod setBg">
        <pc:chgData name="Shambhu Kumar" userId="74963117abc18628" providerId="LiveId" clId="{3B98741F-3578-440E-8710-49F5ED8C58BA}" dt="2023-12-25T09:44:53.153" v="1059"/>
        <pc:sldMkLst>
          <pc:docMk/>
          <pc:sldMk cId="3177440632" sldId="292"/>
        </pc:sldMkLst>
      </pc:sldChg>
      <pc:sldChg chg="del">
        <pc:chgData name="Shambhu Kumar" userId="74963117abc18628" providerId="LiveId" clId="{3B98741F-3578-440E-8710-49F5ED8C58BA}" dt="2023-12-10T16:20:43.617" v="0" actId="47"/>
        <pc:sldMkLst>
          <pc:docMk/>
          <pc:sldMk cId="3624263412" sldId="292"/>
        </pc:sldMkLst>
      </pc:sldChg>
      <pc:sldChg chg="del">
        <pc:chgData name="Shambhu Kumar" userId="74963117abc18628" providerId="LiveId" clId="{3B98741F-3578-440E-8710-49F5ED8C58BA}" dt="2023-12-10T16:20:43.617" v="0" actId="47"/>
        <pc:sldMkLst>
          <pc:docMk/>
          <pc:sldMk cId="1035884235" sldId="293"/>
        </pc:sldMkLst>
      </pc:sldChg>
      <pc:sldChg chg="modSp add mod setBg">
        <pc:chgData name="Shambhu Kumar" userId="74963117abc18628" providerId="LiveId" clId="{3B98741F-3578-440E-8710-49F5ED8C58BA}" dt="2023-12-25T09:47:34.468" v="1303" actId="20577"/>
        <pc:sldMkLst>
          <pc:docMk/>
          <pc:sldMk cId="1489661934" sldId="293"/>
        </pc:sldMkLst>
      </pc:sldChg>
      <pc:sldChg chg="modSp add mod setBg">
        <pc:chgData name="Shambhu Kumar" userId="74963117abc18628" providerId="LiveId" clId="{3B98741F-3578-440E-8710-49F5ED8C58BA}" dt="2024-01-22T15:06:57.253" v="2143" actId="20577"/>
        <pc:sldMkLst>
          <pc:docMk/>
          <pc:sldMk cId="119285140" sldId="294"/>
        </pc:sldMkLst>
      </pc:sldChg>
      <pc:sldChg chg="del">
        <pc:chgData name="Shambhu Kumar" userId="74963117abc18628" providerId="LiveId" clId="{3B98741F-3578-440E-8710-49F5ED8C58BA}" dt="2023-12-10T16:20:43.617" v="0" actId="47"/>
        <pc:sldMkLst>
          <pc:docMk/>
          <pc:sldMk cId="1631588300" sldId="294"/>
        </pc:sldMkLst>
      </pc:sldChg>
      <pc:sldChg chg="del">
        <pc:chgData name="Shambhu Kumar" userId="74963117abc18628" providerId="LiveId" clId="{3B98741F-3578-440E-8710-49F5ED8C58BA}" dt="2023-12-10T16:20:43.617" v="0" actId="47"/>
        <pc:sldMkLst>
          <pc:docMk/>
          <pc:sldMk cId="1143264351" sldId="295"/>
        </pc:sldMkLst>
      </pc:sldChg>
      <pc:sldChg chg="modSp add mod setBg">
        <pc:chgData name="Shambhu Kumar" userId="74963117abc18628" providerId="LiveId" clId="{3B98741F-3578-440E-8710-49F5ED8C58BA}" dt="2023-12-25T09:44:53.153" v="1059"/>
        <pc:sldMkLst>
          <pc:docMk/>
          <pc:sldMk cId="3582958161" sldId="295"/>
        </pc:sldMkLst>
      </pc:sldChg>
      <pc:sldChg chg="del">
        <pc:chgData name="Shambhu Kumar" userId="74963117abc18628" providerId="LiveId" clId="{3B98741F-3578-440E-8710-49F5ED8C58BA}" dt="2023-12-10T16:20:43.617" v="0" actId="47"/>
        <pc:sldMkLst>
          <pc:docMk/>
          <pc:sldMk cId="2272133273" sldId="296"/>
        </pc:sldMkLst>
      </pc:sldChg>
      <pc:sldChg chg="modSp add mod">
        <pc:chgData name="Shambhu Kumar" userId="74963117abc18628" providerId="LiveId" clId="{3B98741F-3578-440E-8710-49F5ED8C58BA}" dt="2023-12-25T09:46:22.516" v="1115" actId="20577"/>
        <pc:sldMkLst>
          <pc:docMk/>
          <pc:sldMk cId="2383997015" sldId="296"/>
        </pc:sldMkLst>
      </pc:sldChg>
      <pc:sldChg chg="del">
        <pc:chgData name="Shambhu Kumar" userId="74963117abc18628" providerId="LiveId" clId="{3B98741F-3578-440E-8710-49F5ED8C58BA}" dt="2023-12-10T16:20:43.617" v="0" actId="47"/>
        <pc:sldMkLst>
          <pc:docMk/>
          <pc:sldMk cId="71580609" sldId="297"/>
        </pc:sldMkLst>
      </pc:sldChg>
      <pc:sldChg chg="modSp add mod">
        <pc:chgData name="Shambhu Kumar" userId="74963117abc18628" providerId="LiveId" clId="{3B98741F-3578-440E-8710-49F5ED8C58BA}" dt="2023-12-25T09:48:35.974" v="1305" actId="20577"/>
        <pc:sldMkLst>
          <pc:docMk/>
          <pc:sldMk cId="112295307" sldId="297"/>
        </pc:sldMkLst>
      </pc:sldChg>
      <pc:sldChg chg="del">
        <pc:chgData name="Shambhu Kumar" userId="74963117abc18628" providerId="LiveId" clId="{3B98741F-3578-440E-8710-49F5ED8C58BA}" dt="2023-12-10T16:20:43.617" v="0" actId="47"/>
        <pc:sldMkLst>
          <pc:docMk/>
          <pc:sldMk cId="1933057048" sldId="298"/>
        </pc:sldMkLst>
      </pc:sldChg>
      <pc:sldChg chg="modSp add mod">
        <pc:chgData name="Shambhu Kumar" userId="74963117abc18628" providerId="LiveId" clId="{3B98741F-3578-440E-8710-49F5ED8C58BA}" dt="2024-02-06T06:18:10.984" v="3620" actId="20577"/>
        <pc:sldMkLst>
          <pc:docMk/>
          <pc:sldMk cId="3029266992" sldId="298"/>
        </pc:sldMkLst>
      </pc:sldChg>
      <pc:sldChg chg="del">
        <pc:chgData name="Shambhu Kumar" userId="74963117abc18628" providerId="LiveId" clId="{3B98741F-3578-440E-8710-49F5ED8C58BA}" dt="2023-12-10T16:20:43.617" v="0" actId="47"/>
        <pc:sldMkLst>
          <pc:docMk/>
          <pc:sldMk cId="3102780168" sldId="299"/>
        </pc:sldMkLst>
      </pc:sldChg>
      <pc:sldChg chg="modSp add mod">
        <pc:chgData name="Shambhu Kumar" userId="74963117abc18628" providerId="LiveId" clId="{3B98741F-3578-440E-8710-49F5ED8C58BA}" dt="2023-12-25T09:51:25.131" v="1461" actId="20577"/>
        <pc:sldMkLst>
          <pc:docMk/>
          <pc:sldMk cId="3826872898" sldId="299"/>
        </pc:sldMkLst>
      </pc:sldChg>
      <pc:sldChg chg="del">
        <pc:chgData name="Shambhu Kumar" userId="74963117abc18628" providerId="LiveId" clId="{3B98741F-3578-440E-8710-49F5ED8C58BA}" dt="2023-12-10T16:20:43.617" v="0" actId="47"/>
        <pc:sldMkLst>
          <pc:docMk/>
          <pc:sldMk cId="1231572352" sldId="300"/>
        </pc:sldMkLst>
      </pc:sldChg>
      <pc:sldChg chg="modSp add mod">
        <pc:chgData name="Shambhu Kumar" userId="74963117abc18628" providerId="LiveId" clId="{3B98741F-3578-440E-8710-49F5ED8C58BA}" dt="2024-01-23T15:49:53.896" v="2257" actId="20577"/>
        <pc:sldMkLst>
          <pc:docMk/>
          <pc:sldMk cId="4022226011" sldId="300"/>
        </pc:sldMkLst>
      </pc:sldChg>
      <pc:sldChg chg="del">
        <pc:chgData name="Shambhu Kumar" userId="74963117abc18628" providerId="LiveId" clId="{3B98741F-3578-440E-8710-49F5ED8C58BA}" dt="2023-12-10T16:20:43.617" v="0" actId="47"/>
        <pc:sldMkLst>
          <pc:docMk/>
          <pc:sldMk cId="155594289" sldId="301"/>
        </pc:sldMkLst>
      </pc:sldChg>
      <pc:sldChg chg="modSp add mod ord">
        <pc:chgData name="Shambhu Kumar" userId="74963117abc18628" providerId="LiveId" clId="{3B98741F-3578-440E-8710-49F5ED8C58BA}" dt="2024-02-08T02:02:36.504" v="4029" actId="20577"/>
        <pc:sldMkLst>
          <pc:docMk/>
          <pc:sldMk cId="4117485350" sldId="301"/>
        </pc:sldMkLst>
      </pc:sldChg>
      <pc:sldChg chg="del">
        <pc:chgData name="Shambhu Kumar" userId="74963117abc18628" providerId="LiveId" clId="{3B98741F-3578-440E-8710-49F5ED8C58BA}" dt="2023-12-10T16:20:43.617" v="0" actId="47"/>
        <pc:sldMkLst>
          <pc:docMk/>
          <pc:sldMk cId="1269152604" sldId="302"/>
        </pc:sldMkLst>
      </pc:sldChg>
      <pc:sldChg chg="modSp add del mod">
        <pc:chgData name="Shambhu Kumar" userId="74963117abc18628" providerId="LiveId" clId="{3B98741F-3578-440E-8710-49F5ED8C58BA}" dt="2024-02-07T05:33:43.629" v="3657" actId="47"/>
        <pc:sldMkLst>
          <pc:docMk/>
          <pc:sldMk cId="3178041128" sldId="302"/>
        </pc:sldMkLst>
      </pc:sldChg>
      <pc:sldChg chg="del">
        <pc:chgData name="Shambhu Kumar" userId="74963117abc18628" providerId="LiveId" clId="{3B98741F-3578-440E-8710-49F5ED8C58BA}" dt="2023-12-10T16:20:43.617" v="0" actId="47"/>
        <pc:sldMkLst>
          <pc:docMk/>
          <pc:sldMk cId="2261122865" sldId="303"/>
        </pc:sldMkLst>
      </pc:sldChg>
      <pc:sldChg chg="modSp add del mod">
        <pc:chgData name="Shambhu Kumar" userId="74963117abc18628" providerId="LiveId" clId="{3B98741F-3578-440E-8710-49F5ED8C58BA}" dt="2023-12-25T09:59:52.531" v="1944" actId="2696"/>
        <pc:sldMkLst>
          <pc:docMk/>
          <pc:sldMk cId="2324597073" sldId="303"/>
        </pc:sldMkLst>
      </pc:sldChg>
      <pc:sldChg chg="del">
        <pc:chgData name="Shambhu Kumar" userId="74963117abc18628" providerId="LiveId" clId="{3B98741F-3578-440E-8710-49F5ED8C58BA}" dt="2023-12-10T16:20:43.617" v="0" actId="47"/>
        <pc:sldMkLst>
          <pc:docMk/>
          <pc:sldMk cId="401103732" sldId="304"/>
        </pc:sldMkLst>
      </pc:sldChg>
      <pc:sldChg chg="modSp add mod">
        <pc:chgData name="Shambhu Kumar" userId="74963117abc18628" providerId="LiveId" clId="{3B98741F-3578-440E-8710-49F5ED8C58BA}" dt="2024-02-07T03:03:27.975" v="3654" actId="20577"/>
        <pc:sldMkLst>
          <pc:docMk/>
          <pc:sldMk cId="3836207760" sldId="304"/>
        </pc:sldMkLst>
      </pc:sldChg>
      <pc:sldChg chg="del">
        <pc:chgData name="Shambhu Kumar" userId="74963117abc18628" providerId="LiveId" clId="{3B98741F-3578-440E-8710-49F5ED8C58BA}" dt="2023-12-10T16:20:43.617" v="0" actId="47"/>
        <pc:sldMkLst>
          <pc:docMk/>
          <pc:sldMk cId="230828202" sldId="305"/>
        </pc:sldMkLst>
      </pc:sldChg>
      <pc:sldChg chg="addSp delSp modSp add mod">
        <pc:chgData name="Shambhu Kumar" userId="74963117abc18628" providerId="LiveId" clId="{3B98741F-3578-440E-8710-49F5ED8C58BA}" dt="2024-02-07T03:03:23.056" v="3652" actId="20577"/>
        <pc:sldMkLst>
          <pc:docMk/>
          <pc:sldMk cId="3376636377" sldId="305"/>
        </pc:sldMkLst>
      </pc:sldChg>
      <pc:sldChg chg="del">
        <pc:chgData name="Shambhu Kumar" userId="74963117abc18628" providerId="LiveId" clId="{3B98741F-3578-440E-8710-49F5ED8C58BA}" dt="2023-12-10T16:20:43.617" v="0" actId="47"/>
        <pc:sldMkLst>
          <pc:docMk/>
          <pc:sldMk cId="1361630470" sldId="306"/>
        </pc:sldMkLst>
      </pc:sldChg>
      <pc:sldChg chg="modSp add mod">
        <pc:chgData name="Shambhu Kumar" userId="74963117abc18628" providerId="LiveId" clId="{3B98741F-3578-440E-8710-49F5ED8C58BA}" dt="2024-02-08T02:02:00.957" v="4015" actId="20577"/>
        <pc:sldMkLst>
          <pc:docMk/>
          <pc:sldMk cId="2204235057" sldId="306"/>
        </pc:sldMkLst>
      </pc:sldChg>
      <pc:sldChg chg="del">
        <pc:chgData name="Shambhu Kumar" userId="74963117abc18628" providerId="LiveId" clId="{3B98741F-3578-440E-8710-49F5ED8C58BA}" dt="2023-12-10T16:20:43.617" v="0" actId="47"/>
        <pc:sldMkLst>
          <pc:docMk/>
          <pc:sldMk cId="1004938374" sldId="307"/>
        </pc:sldMkLst>
      </pc:sldChg>
      <pc:sldChg chg="modSp add mod ord">
        <pc:chgData name="Shambhu Kumar" userId="74963117abc18628" providerId="LiveId" clId="{3B98741F-3578-440E-8710-49F5ED8C58BA}" dt="2024-02-07T03:03:18.268" v="3650" actId="20577"/>
        <pc:sldMkLst>
          <pc:docMk/>
          <pc:sldMk cId="2889649690" sldId="307"/>
        </pc:sldMkLst>
      </pc:sldChg>
      <pc:sldChg chg="modSp add mod ord">
        <pc:chgData name="Shambhu Kumar" userId="74963117abc18628" providerId="LiveId" clId="{3B98741F-3578-440E-8710-49F5ED8C58BA}" dt="2024-02-07T03:02:33.929" v="3644" actId="20577"/>
        <pc:sldMkLst>
          <pc:docMk/>
          <pc:sldMk cId="2152851144" sldId="308"/>
        </pc:sldMkLst>
      </pc:sldChg>
      <pc:sldChg chg="modSp add mod ord">
        <pc:chgData name="Shambhu Kumar" userId="74963117abc18628" providerId="LiveId" clId="{3B98741F-3578-440E-8710-49F5ED8C58BA}" dt="2024-02-07T03:03:05.940" v="3648" actId="20577"/>
        <pc:sldMkLst>
          <pc:docMk/>
          <pc:sldMk cId="2880348229" sldId="309"/>
        </pc:sldMkLst>
      </pc:sldChg>
      <pc:sldChg chg="modSp add mod ord">
        <pc:chgData name="Shambhu Kumar" userId="74963117abc18628" providerId="LiveId" clId="{3B98741F-3578-440E-8710-49F5ED8C58BA}" dt="2024-02-07T03:02:38.750" v="3646" actId="20577"/>
        <pc:sldMkLst>
          <pc:docMk/>
          <pc:sldMk cId="1927079181" sldId="310"/>
        </pc:sldMkLst>
      </pc:sldChg>
      <pc:sldChg chg="modSp add mod">
        <pc:chgData name="Shambhu Kumar" userId="74963117abc18628" providerId="LiveId" clId="{3B98741F-3578-440E-8710-49F5ED8C58BA}" dt="2024-02-08T02:02:31.246" v="4027" actId="20577"/>
        <pc:sldMkLst>
          <pc:docMk/>
          <pc:sldMk cId="1408209907" sldId="311"/>
        </pc:sldMkLst>
      </pc:sldChg>
      <pc:sldChg chg="modSp add mod">
        <pc:chgData name="Shambhu Kumar" userId="74963117abc18628" providerId="LiveId" clId="{3B98741F-3578-440E-8710-49F5ED8C58BA}" dt="2024-02-08T02:02:05.157" v="4017" actId="20577"/>
        <pc:sldMkLst>
          <pc:docMk/>
          <pc:sldMk cId="1660994441" sldId="312"/>
        </pc:sldMkLst>
      </pc:sldChg>
      <pc:sldChg chg="modSp add mod">
        <pc:chgData name="Shambhu Kumar" userId="74963117abc18628" providerId="LiveId" clId="{3B98741F-3578-440E-8710-49F5ED8C58BA}" dt="2024-02-08T02:02:09.825" v="4019" actId="20577"/>
        <pc:sldMkLst>
          <pc:docMk/>
          <pc:sldMk cId="674546920" sldId="313"/>
        </pc:sldMkLst>
      </pc:sldChg>
      <pc:sldChg chg="modSp add mod">
        <pc:chgData name="Shambhu Kumar" userId="74963117abc18628" providerId="LiveId" clId="{3B98741F-3578-440E-8710-49F5ED8C58BA}" dt="2024-02-08T02:02:20.561" v="4023" actId="20577"/>
        <pc:sldMkLst>
          <pc:docMk/>
          <pc:sldMk cId="4209713976" sldId="314"/>
        </pc:sldMkLst>
      </pc:sldChg>
      <pc:sldChg chg="modSp add mod">
        <pc:chgData name="Shambhu Kumar" userId="74963117abc18628" providerId="LiveId" clId="{3B98741F-3578-440E-8710-49F5ED8C58BA}" dt="2024-02-08T02:02:24.952" v="4025" actId="20577"/>
        <pc:sldMkLst>
          <pc:docMk/>
          <pc:sldMk cId="1401482267" sldId="315"/>
        </pc:sldMkLst>
      </pc:sldChg>
      <pc:sldChg chg="modSp add mod">
        <pc:chgData name="Shambhu Kumar" userId="74963117abc18628" providerId="LiveId" clId="{3B98741F-3578-440E-8710-49F5ED8C58BA}" dt="2024-02-08T02:02:13.967" v="4021" actId="20577"/>
        <pc:sldMkLst>
          <pc:docMk/>
          <pc:sldMk cId="2534278900" sldId="316"/>
        </pc:sldMkLst>
      </pc:sldChg>
      <pc:sldChg chg="modSp add mod">
        <pc:chgData name="Shambhu Kumar" userId="74963117abc18628" providerId="LiveId" clId="{3B98741F-3578-440E-8710-49F5ED8C58BA}" dt="2024-02-08T02:02:43.164" v="4031" actId="20577"/>
        <pc:sldMkLst>
          <pc:docMk/>
          <pc:sldMk cId="659436768" sldId="317"/>
        </pc:sldMkLst>
      </pc:sldChg>
      <pc:sldChg chg="modSp add mod">
        <pc:chgData name="Shambhu Kumar" userId="74963117abc18628" providerId="LiveId" clId="{3B98741F-3578-440E-8710-49F5ED8C58BA}" dt="2024-02-08T02:02:49.679" v="4033" actId="20577"/>
        <pc:sldMkLst>
          <pc:docMk/>
          <pc:sldMk cId="3206433114" sldId="318"/>
        </pc:sldMkLst>
      </pc:sldChg>
      <pc:sldChg chg="modSp add mod">
        <pc:chgData name="Shambhu Kumar" userId="74963117abc18628" providerId="LiveId" clId="{3B98741F-3578-440E-8710-49F5ED8C58BA}" dt="2024-02-08T02:02:59.098" v="4039" actId="20577"/>
        <pc:sldMkLst>
          <pc:docMk/>
          <pc:sldMk cId="3338107492" sldId="319"/>
        </pc:sldMkLst>
      </pc:sldChg>
      <pc:sldChg chg="modSp add mod">
        <pc:chgData name="Shambhu Kumar" userId="74963117abc18628" providerId="LiveId" clId="{3B98741F-3578-440E-8710-49F5ED8C58BA}" dt="2024-02-07T05:58:37.621" v="3875" actId="20577"/>
        <pc:sldMkLst>
          <pc:docMk/>
          <pc:sldMk cId="543287374" sldId="320"/>
        </pc:sldMkLst>
      </pc:sldChg>
      <pc:sldChg chg="modSp add mod">
        <pc:chgData name="Shambhu Kumar" userId="74963117abc18628" providerId="LiveId" clId="{3B98741F-3578-440E-8710-49F5ED8C58BA}" dt="2024-02-08T01:47:25.968" v="3881" actId="207"/>
        <pc:sldMkLst>
          <pc:docMk/>
          <pc:sldMk cId="1117750119" sldId="321"/>
        </pc:sldMkLst>
      </pc:sldChg>
      <pc:sldChg chg="modSp add mod">
        <pc:chgData name="Shambhu Kumar" userId="74963117abc18628" providerId="LiveId" clId="{3B98741F-3578-440E-8710-49F5ED8C58BA}" dt="2024-02-08T02:01:52.538" v="4011" actId="20577"/>
        <pc:sldMkLst>
          <pc:docMk/>
          <pc:sldMk cId="2412309844" sldId="322"/>
        </pc:sldMkLst>
      </pc:sldChg>
      <pc:sldChg chg="modSp add mod">
        <pc:chgData name="Shambhu Kumar" userId="74963117abc18628" providerId="LiveId" clId="{3B98741F-3578-440E-8710-49F5ED8C58BA}" dt="2024-02-09T02:57:09.114" v="4083" actId="20577"/>
        <pc:sldMkLst>
          <pc:docMk/>
          <pc:sldMk cId="439266291" sldId="323"/>
        </pc:sldMkLst>
      </pc:sldChg>
      <pc:sldMasterChg chg="setBg modSldLayout">
        <pc:chgData name="Shambhu Kumar" userId="74963117abc18628" providerId="LiveId" clId="{3B98741F-3578-440E-8710-49F5ED8C58BA}" dt="2023-12-25T09:44:53.153" v="1059"/>
        <pc:sldMasterMkLst>
          <pc:docMk/>
          <pc:sldMasterMk cId="0" sldId="2147483648"/>
        </pc:sldMasterMkLst>
        <pc:sldLayoutChg chg="setBg">
          <pc:chgData name="Shambhu Kumar" userId="74963117abc18628" providerId="LiveId" clId="{3B98741F-3578-440E-8710-49F5ED8C58BA}" dt="2023-12-25T09:44:53.153" v="1059"/>
          <pc:sldLayoutMkLst>
            <pc:docMk/>
            <pc:sldMasterMk cId="0" sldId="2147483648"/>
            <pc:sldLayoutMk cId="0" sldId="2147483649"/>
          </pc:sldLayoutMkLst>
        </pc:sldLayoutChg>
        <pc:sldLayoutChg chg="setBg">
          <pc:chgData name="Shambhu Kumar" userId="74963117abc18628" providerId="LiveId" clId="{3B98741F-3578-440E-8710-49F5ED8C58BA}" dt="2023-12-25T09:44:53.153" v="1059"/>
          <pc:sldLayoutMkLst>
            <pc:docMk/>
            <pc:sldMasterMk cId="0" sldId="2147483648"/>
            <pc:sldLayoutMk cId="0" sldId="2147483650"/>
          </pc:sldLayoutMkLst>
        </pc:sldLayoutChg>
        <pc:sldLayoutChg chg="setBg">
          <pc:chgData name="Shambhu Kumar" userId="74963117abc18628" providerId="LiveId" clId="{3B98741F-3578-440E-8710-49F5ED8C58BA}" dt="2023-12-25T09:44:53.153" v="1059"/>
          <pc:sldLayoutMkLst>
            <pc:docMk/>
            <pc:sldMasterMk cId="0" sldId="2147483648"/>
            <pc:sldLayoutMk cId="0" sldId="2147483651"/>
          </pc:sldLayoutMkLst>
        </pc:sldLayoutChg>
        <pc:sldLayoutChg chg="setBg">
          <pc:chgData name="Shambhu Kumar" userId="74963117abc18628" providerId="LiveId" clId="{3B98741F-3578-440E-8710-49F5ED8C58BA}" dt="2023-12-25T09:44:53.153" v="1059"/>
          <pc:sldLayoutMkLst>
            <pc:docMk/>
            <pc:sldMasterMk cId="0" sldId="2147483648"/>
            <pc:sldLayoutMk cId="0" sldId="2147483652"/>
          </pc:sldLayoutMkLst>
        </pc:sldLayoutChg>
        <pc:sldLayoutChg chg="setBg">
          <pc:chgData name="Shambhu Kumar" userId="74963117abc18628" providerId="LiveId" clId="{3B98741F-3578-440E-8710-49F5ED8C58BA}" dt="2023-12-25T09:44:53.153" v="1059"/>
          <pc:sldLayoutMkLst>
            <pc:docMk/>
            <pc:sldMasterMk cId="0" sldId="2147483648"/>
            <pc:sldLayoutMk cId="0" sldId="2147483653"/>
          </pc:sldLayoutMkLst>
        </pc:sldLayoutChg>
        <pc:sldLayoutChg chg="setBg">
          <pc:chgData name="Shambhu Kumar" userId="74963117abc18628" providerId="LiveId" clId="{3B98741F-3578-440E-8710-49F5ED8C58BA}" dt="2023-12-25T09:44:53.153" v="1059"/>
          <pc:sldLayoutMkLst>
            <pc:docMk/>
            <pc:sldMasterMk cId="0" sldId="2147483648"/>
            <pc:sldLayoutMk cId="0" sldId="2147483654"/>
          </pc:sldLayoutMkLst>
        </pc:sldLayoutChg>
        <pc:sldLayoutChg chg="setBg">
          <pc:chgData name="Shambhu Kumar" userId="74963117abc18628" providerId="LiveId" clId="{3B98741F-3578-440E-8710-49F5ED8C58BA}" dt="2023-12-25T09:44:53.153" v="1059"/>
          <pc:sldLayoutMkLst>
            <pc:docMk/>
            <pc:sldMasterMk cId="0" sldId="2147483648"/>
            <pc:sldLayoutMk cId="0" sldId="2147483655"/>
          </pc:sldLayoutMkLst>
        </pc:sldLayoutChg>
        <pc:sldLayoutChg chg="setBg">
          <pc:chgData name="Shambhu Kumar" userId="74963117abc18628" providerId="LiveId" clId="{3B98741F-3578-440E-8710-49F5ED8C58BA}" dt="2023-12-25T09:44:53.153" v="1059"/>
          <pc:sldLayoutMkLst>
            <pc:docMk/>
            <pc:sldMasterMk cId="0" sldId="2147483648"/>
            <pc:sldLayoutMk cId="0" sldId="2147483656"/>
          </pc:sldLayoutMkLst>
        </pc:sldLayoutChg>
        <pc:sldLayoutChg chg="setBg">
          <pc:chgData name="Shambhu Kumar" userId="74963117abc18628" providerId="LiveId" clId="{3B98741F-3578-440E-8710-49F5ED8C58BA}" dt="2023-12-25T09:44:53.153" v="1059"/>
          <pc:sldLayoutMkLst>
            <pc:docMk/>
            <pc:sldMasterMk cId="0" sldId="2147483648"/>
            <pc:sldLayoutMk cId="0" sldId="2147483657"/>
          </pc:sldLayoutMkLst>
        </pc:sldLayoutChg>
        <pc:sldLayoutChg chg="setBg">
          <pc:chgData name="Shambhu Kumar" userId="74963117abc18628" providerId="LiveId" clId="{3B98741F-3578-440E-8710-49F5ED8C58BA}" dt="2023-12-25T09:44:53.153" v="1059"/>
          <pc:sldLayoutMkLst>
            <pc:docMk/>
            <pc:sldMasterMk cId="0" sldId="2147483648"/>
            <pc:sldLayoutMk cId="0" sldId="2147483658"/>
          </pc:sldLayoutMkLst>
        </pc:sldLayoutChg>
        <pc:sldLayoutChg chg="setBg">
          <pc:chgData name="Shambhu Kumar" userId="74963117abc18628" providerId="LiveId" clId="{3B98741F-3578-440E-8710-49F5ED8C58BA}" dt="2023-12-25T09:44:53.153" v="1059"/>
          <pc:sldLayoutMkLst>
            <pc:docMk/>
            <pc:sldMasterMk cId="0" sldId="2147483648"/>
            <pc:sldLayoutMk cId="0" sldId="2147483659"/>
          </pc:sldLayoutMkLst>
        </pc:sldLayoutChg>
      </pc:sldMasterChg>
    </pc:docChg>
  </pc:docChgLst>
  <pc:docChgLst>
    <pc:chgData name="Shambhu Kumar" userId="74963117abc18628" providerId="LiveId" clId="{1D4DB0BF-8462-45C1-9D5E-1E9F271BD023}"/>
    <pc:docChg chg="undo redo custSel addSld delSld modSld sldOrd">
      <pc:chgData name="Shambhu Kumar" userId="74963117abc18628" providerId="LiveId" clId="{1D4DB0BF-8462-45C1-9D5E-1E9F271BD023}" dt="2025-02-11T18:14:25.424" v="569" actId="20577"/>
      <pc:docMkLst>
        <pc:docMk/>
      </pc:docMkLst>
      <pc:sldChg chg="del">
        <pc:chgData name="Shambhu Kumar" userId="74963117abc18628" providerId="LiveId" clId="{1D4DB0BF-8462-45C1-9D5E-1E9F271BD023}" dt="2025-02-11T17:57:40.405" v="36" actId="47"/>
        <pc:sldMkLst>
          <pc:docMk/>
          <pc:sldMk cId="2376611383" sldId="338"/>
        </pc:sldMkLst>
      </pc:sldChg>
      <pc:sldChg chg="modSp del mod">
        <pc:chgData name="Shambhu Kumar" userId="74963117abc18628" providerId="LiveId" clId="{1D4DB0BF-8462-45C1-9D5E-1E9F271BD023}" dt="2025-02-11T17:57:40.405" v="36" actId="47"/>
        <pc:sldMkLst>
          <pc:docMk/>
          <pc:sldMk cId="2226280035" sldId="339"/>
        </pc:sldMkLst>
      </pc:sldChg>
      <pc:sldChg chg="del">
        <pc:chgData name="Shambhu Kumar" userId="74963117abc18628" providerId="LiveId" clId="{1D4DB0BF-8462-45C1-9D5E-1E9F271BD023}" dt="2025-02-11T17:57:40.405" v="36" actId="47"/>
        <pc:sldMkLst>
          <pc:docMk/>
          <pc:sldMk cId="3152058654" sldId="340"/>
        </pc:sldMkLst>
      </pc:sldChg>
      <pc:sldChg chg="del">
        <pc:chgData name="Shambhu Kumar" userId="74963117abc18628" providerId="LiveId" clId="{1D4DB0BF-8462-45C1-9D5E-1E9F271BD023}" dt="2025-02-11T17:57:40.405" v="36" actId="47"/>
        <pc:sldMkLst>
          <pc:docMk/>
          <pc:sldMk cId="471389349" sldId="341"/>
        </pc:sldMkLst>
      </pc:sldChg>
      <pc:sldChg chg="del">
        <pc:chgData name="Shambhu Kumar" userId="74963117abc18628" providerId="LiveId" clId="{1D4DB0BF-8462-45C1-9D5E-1E9F271BD023}" dt="2025-02-11T17:57:40.405" v="36" actId="47"/>
        <pc:sldMkLst>
          <pc:docMk/>
          <pc:sldMk cId="1526212849" sldId="342"/>
        </pc:sldMkLst>
      </pc:sldChg>
      <pc:sldChg chg="del">
        <pc:chgData name="Shambhu Kumar" userId="74963117abc18628" providerId="LiveId" clId="{1D4DB0BF-8462-45C1-9D5E-1E9F271BD023}" dt="2025-02-11T17:57:40.405" v="36" actId="47"/>
        <pc:sldMkLst>
          <pc:docMk/>
          <pc:sldMk cId="2170448086" sldId="343"/>
        </pc:sldMkLst>
      </pc:sldChg>
      <pc:sldChg chg="del">
        <pc:chgData name="Shambhu Kumar" userId="74963117abc18628" providerId="LiveId" clId="{1D4DB0BF-8462-45C1-9D5E-1E9F271BD023}" dt="2025-02-11T17:57:40.405" v="36" actId="47"/>
        <pc:sldMkLst>
          <pc:docMk/>
          <pc:sldMk cId="2809819034" sldId="345"/>
        </pc:sldMkLst>
      </pc:sldChg>
      <pc:sldChg chg="modSp mod">
        <pc:chgData name="Shambhu Kumar" userId="74963117abc18628" providerId="LiveId" clId="{1D4DB0BF-8462-45C1-9D5E-1E9F271BD023}" dt="2025-02-11T18:14:25.424" v="569" actId="20577"/>
        <pc:sldMkLst>
          <pc:docMk/>
          <pc:sldMk cId="3660750588" sldId="346"/>
        </pc:sldMkLst>
        <pc:spChg chg="mod">
          <ac:chgData name="Shambhu Kumar" userId="74963117abc18628" providerId="LiveId" clId="{1D4DB0BF-8462-45C1-9D5E-1E9F271BD023}" dt="2025-02-11T18:14:25.424" v="569" actId="20577"/>
          <ac:spMkLst>
            <pc:docMk/>
            <pc:sldMk cId="3660750588" sldId="346"/>
            <ac:spMk id="2" creationId="{478CADB9-D772-BC63-6A7C-CED1932B0B71}"/>
          </ac:spMkLst>
        </pc:spChg>
        <pc:spChg chg="mod">
          <ac:chgData name="Shambhu Kumar" userId="74963117abc18628" providerId="LiveId" clId="{1D4DB0BF-8462-45C1-9D5E-1E9F271BD023}" dt="2025-02-11T18:09:35.524" v="376" actId="14100"/>
          <ac:spMkLst>
            <pc:docMk/>
            <pc:sldMk cId="3660750588" sldId="346"/>
            <ac:spMk id="3" creationId="{8D3C3F04-E680-B5CB-01A7-40FD4DB22123}"/>
          </ac:spMkLst>
        </pc:spChg>
      </pc:sldChg>
      <pc:sldChg chg="add del">
        <pc:chgData name="Shambhu Kumar" userId="74963117abc18628" providerId="LiveId" clId="{1D4DB0BF-8462-45C1-9D5E-1E9F271BD023}" dt="2025-02-11T18:09:45.481" v="378" actId="2696"/>
        <pc:sldMkLst>
          <pc:docMk/>
          <pc:sldMk cId="2410654239" sldId="347"/>
        </pc:sldMkLst>
      </pc:sldChg>
      <pc:sldChg chg="del">
        <pc:chgData name="Shambhu Kumar" userId="74963117abc18628" providerId="LiveId" clId="{1D4DB0BF-8462-45C1-9D5E-1E9F271BD023}" dt="2025-02-11T17:57:40.405" v="36" actId="47"/>
        <pc:sldMkLst>
          <pc:docMk/>
          <pc:sldMk cId="2838984948" sldId="348"/>
        </pc:sldMkLst>
      </pc:sldChg>
      <pc:sldChg chg="modSp add mod">
        <pc:chgData name="Shambhu Kumar" userId="74963117abc18628" providerId="LiveId" clId="{1D4DB0BF-8462-45C1-9D5E-1E9F271BD023}" dt="2025-02-11T18:11:03.456" v="441" actId="20577"/>
        <pc:sldMkLst>
          <pc:docMk/>
          <pc:sldMk cId="4026151084" sldId="348"/>
        </pc:sldMkLst>
      </pc:sldChg>
      <pc:sldChg chg="modSp add mod">
        <pc:chgData name="Shambhu Kumar" userId="74963117abc18628" providerId="LiveId" clId="{1D4DB0BF-8462-45C1-9D5E-1E9F271BD023}" dt="2025-02-11T18:14:02.030" v="545" actId="20577"/>
        <pc:sldMkLst>
          <pc:docMk/>
          <pc:sldMk cId="53850840" sldId="349"/>
        </pc:sldMkLst>
      </pc:sldChg>
      <pc:sldChg chg="del">
        <pc:chgData name="Shambhu Kumar" userId="74963117abc18628" providerId="LiveId" clId="{1D4DB0BF-8462-45C1-9D5E-1E9F271BD023}" dt="2025-02-11T17:57:40.405" v="36" actId="47"/>
        <pc:sldMkLst>
          <pc:docMk/>
          <pc:sldMk cId="66026277" sldId="349"/>
        </pc:sldMkLst>
      </pc:sldChg>
      <pc:sldChg chg="del">
        <pc:chgData name="Shambhu Kumar" userId="74963117abc18628" providerId="LiveId" clId="{1D4DB0BF-8462-45C1-9D5E-1E9F271BD023}" dt="2025-02-11T17:57:40.405" v="36" actId="47"/>
        <pc:sldMkLst>
          <pc:docMk/>
          <pc:sldMk cId="2453835151" sldId="350"/>
        </pc:sldMkLst>
      </pc:sldChg>
      <pc:sldChg chg="modSp add mod ord">
        <pc:chgData name="Shambhu Kumar" userId="74963117abc18628" providerId="LiveId" clId="{1D4DB0BF-8462-45C1-9D5E-1E9F271BD023}" dt="2025-02-11T18:11:28.088" v="467" actId="20577"/>
        <pc:sldMkLst>
          <pc:docMk/>
          <pc:sldMk cId="3498661325" sldId="350"/>
        </pc:sldMkLst>
      </pc:sldChg>
      <pc:sldChg chg="modSp add mod">
        <pc:chgData name="Shambhu Kumar" userId="74963117abc18628" providerId="LiveId" clId="{1D4DB0BF-8462-45C1-9D5E-1E9F271BD023}" dt="2025-02-11T18:13:44.004" v="519" actId="20577"/>
        <pc:sldMkLst>
          <pc:docMk/>
          <pc:sldMk cId="1502560521" sldId="351"/>
        </pc:sldMkLst>
      </pc:sldChg>
      <pc:sldChg chg="modSp add mod">
        <pc:chgData name="Shambhu Kumar" userId="74963117abc18628" providerId="LiveId" clId="{1D4DB0BF-8462-45C1-9D5E-1E9F271BD023}" dt="2025-02-11T18:13:21.347" v="493" actId="20577"/>
        <pc:sldMkLst>
          <pc:docMk/>
          <pc:sldMk cId="1096850339" sldId="352"/>
        </pc:sldMkLst>
      </pc:sldChg>
      <pc:sldChg chg="modSp add mod">
        <pc:chgData name="Shambhu Kumar" userId="74963117abc18628" providerId="LiveId" clId="{1D4DB0BF-8462-45C1-9D5E-1E9F271BD023}" dt="2025-02-11T18:10:14.854" v="413" actId="20577"/>
        <pc:sldMkLst>
          <pc:docMk/>
          <pc:sldMk cId="1099021037" sldId="353"/>
        </pc:sldMkLst>
      </pc:sldChg>
    </pc:docChg>
  </pc:docChgLst>
  <pc:docChgLst>
    <pc:chgData name="Shambhu Kumar" userId="74963117abc18628" providerId="LiveId" clId="{EE98A86D-0BB6-411D-95BC-2BEE47B76345}"/>
    <pc:docChg chg="addSld modSld">
      <pc:chgData name="Shambhu Kumar" userId="74963117abc18628" providerId="LiveId" clId="{EE98A86D-0BB6-411D-95BC-2BEE47B76345}" dt="2024-10-17T02:30:15.522" v="4"/>
      <pc:docMkLst>
        <pc:docMk/>
      </pc:docMkLst>
      <pc:sldChg chg="modSp add mod">
        <pc:chgData name="Shambhu Kumar" userId="74963117abc18628" providerId="LiveId" clId="{EE98A86D-0BB6-411D-95BC-2BEE47B76345}" dt="2024-10-17T02:30:15.522" v="4"/>
        <pc:sldMkLst>
          <pc:docMk/>
          <pc:sldMk cId="3230968509" sldId="331"/>
        </pc:sldMkLst>
      </pc:sldChg>
    </pc:docChg>
  </pc:docChgLst>
  <pc:docChgLst>
    <pc:chgData name="Shambhu Kumar" userId="74963117abc18628" providerId="LiveId" clId="{D0F5C3E4-968E-4289-AD4A-CC5F415A0166}"/>
    <pc:docChg chg="custSel addSld modSld">
      <pc:chgData name="Shambhu Kumar" userId="74963117abc18628" providerId="LiveId" clId="{D0F5C3E4-968E-4289-AD4A-CC5F415A0166}" dt="2024-09-20T05:50:06.100" v="152" actId="20577"/>
      <pc:docMkLst>
        <pc:docMk/>
      </pc:docMkLst>
      <pc:sldChg chg="modSp mod">
        <pc:chgData name="Shambhu Kumar" userId="74963117abc18628" providerId="LiveId" clId="{D0F5C3E4-968E-4289-AD4A-CC5F415A0166}" dt="2024-09-16T06:10:30.861" v="64" actId="20577"/>
        <pc:sldMkLst>
          <pc:docMk/>
          <pc:sldMk cId="1970971110" sldId="283"/>
        </pc:sldMkLst>
      </pc:sldChg>
      <pc:sldChg chg="modSp mod">
        <pc:chgData name="Shambhu Kumar" userId="74963117abc18628" providerId="LiveId" clId="{D0F5C3E4-968E-4289-AD4A-CC5F415A0166}" dt="2024-09-18T06:11:25.480" v="136" actId="20577"/>
        <pc:sldMkLst>
          <pc:docMk/>
          <pc:sldMk cId="3177440632" sldId="292"/>
        </pc:sldMkLst>
      </pc:sldChg>
      <pc:sldChg chg="modSp mod">
        <pc:chgData name="Shambhu Kumar" userId="74963117abc18628" providerId="LiveId" clId="{D0F5C3E4-968E-4289-AD4A-CC5F415A0166}" dt="2024-09-20T05:35:20.150" v="144" actId="20577"/>
        <pc:sldMkLst>
          <pc:docMk/>
          <pc:sldMk cId="3582958161" sldId="295"/>
        </pc:sldMkLst>
      </pc:sldChg>
      <pc:sldChg chg="modSp mod">
        <pc:chgData name="Shambhu Kumar" userId="74963117abc18628" providerId="LiveId" clId="{D0F5C3E4-968E-4289-AD4A-CC5F415A0166}" dt="2024-09-20T05:50:06.100" v="152" actId="20577"/>
        <pc:sldMkLst>
          <pc:docMk/>
          <pc:sldMk cId="2383997015" sldId="296"/>
        </pc:sldMkLst>
      </pc:sldChg>
      <pc:sldChg chg="modSp add mod">
        <pc:chgData name="Shambhu Kumar" userId="74963117abc18628" providerId="LiveId" clId="{D0F5C3E4-968E-4289-AD4A-CC5F415A0166}" dt="2024-09-16T06:14:14.276" v="107" actId="20577"/>
        <pc:sldMkLst>
          <pc:docMk/>
          <pc:sldMk cId="1267022428" sldId="330"/>
        </pc:sldMkLst>
      </pc:sldChg>
    </pc:docChg>
  </pc:docChgLst>
  <pc:docChgLst>
    <pc:chgData name="Shambhu Kumar" userId="74963117abc18628" providerId="LiveId" clId="{3808CF78-3F47-4597-895F-96ACE2268E46}"/>
    <pc:docChg chg="custSel addSld delSld modSld sldOrd">
      <pc:chgData name="Shambhu Kumar" userId="74963117abc18628" providerId="LiveId" clId="{3808CF78-3F47-4597-895F-96ACE2268E46}" dt="2024-06-05T02:05:11.022" v="585" actId="20577"/>
      <pc:docMkLst>
        <pc:docMk/>
      </pc:docMkLst>
      <pc:sldChg chg="modSp mod">
        <pc:chgData name="Shambhu Kumar" userId="74963117abc18628" providerId="LiveId" clId="{3808CF78-3F47-4597-895F-96ACE2268E46}" dt="2024-05-19T12:12:26.794" v="167" actId="20577"/>
        <pc:sldMkLst>
          <pc:docMk/>
          <pc:sldMk cId="3832484108" sldId="280"/>
        </pc:sldMkLst>
      </pc:sldChg>
      <pc:sldChg chg="modSp mod">
        <pc:chgData name="Shambhu Kumar" userId="74963117abc18628" providerId="LiveId" clId="{3808CF78-3F47-4597-895F-96ACE2268E46}" dt="2024-05-19T11:53:38.489" v="37" actId="20577"/>
        <pc:sldMkLst>
          <pc:docMk/>
          <pc:sldMk cId="1013362040" sldId="281"/>
        </pc:sldMkLst>
      </pc:sldChg>
      <pc:sldChg chg="modSp mod">
        <pc:chgData name="Shambhu Kumar" userId="74963117abc18628" providerId="LiveId" clId="{3808CF78-3F47-4597-895F-96ACE2268E46}" dt="2024-05-19T11:53:45.137" v="39" actId="20577"/>
        <pc:sldMkLst>
          <pc:docMk/>
          <pc:sldMk cId="931235251" sldId="282"/>
        </pc:sldMkLst>
      </pc:sldChg>
      <pc:sldChg chg="modSp mod">
        <pc:chgData name="Shambhu Kumar" userId="74963117abc18628" providerId="LiveId" clId="{3808CF78-3F47-4597-895F-96ACE2268E46}" dt="2024-05-19T11:53:53.617" v="41" actId="20577"/>
        <pc:sldMkLst>
          <pc:docMk/>
          <pc:sldMk cId="1970971110" sldId="283"/>
        </pc:sldMkLst>
      </pc:sldChg>
      <pc:sldChg chg="modSp mod">
        <pc:chgData name="Shambhu Kumar" userId="74963117abc18628" providerId="LiveId" clId="{3808CF78-3F47-4597-895F-96ACE2268E46}" dt="2024-05-19T11:53:11.144" v="33" actId="20577"/>
        <pc:sldMkLst>
          <pc:docMk/>
          <pc:sldMk cId="1736692563" sldId="284"/>
        </pc:sldMkLst>
      </pc:sldChg>
      <pc:sldChg chg="modSp mod">
        <pc:chgData name="Shambhu Kumar" userId="74963117abc18628" providerId="LiveId" clId="{3808CF78-3F47-4597-895F-96ACE2268E46}" dt="2024-05-19T11:54:08.413" v="43" actId="20577"/>
        <pc:sldMkLst>
          <pc:docMk/>
          <pc:sldMk cId="3839664945" sldId="285"/>
        </pc:sldMkLst>
      </pc:sldChg>
      <pc:sldChg chg="modSp mod">
        <pc:chgData name="Shambhu Kumar" userId="74963117abc18628" providerId="LiveId" clId="{3808CF78-3F47-4597-895F-96ACE2268E46}" dt="2024-05-19T11:54:13.224" v="46" actId="20577"/>
        <pc:sldMkLst>
          <pc:docMk/>
          <pc:sldMk cId="832093511" sldId="286"/>
        </pc:sldMkLst>
      </pc:sldChg>
      <pc:sldChg chg="modSp mod">
        <pc:chgData name="Shambhu Kumar" userId="74963117abc18628" providerId="LiveId" clId="{3808CF78-3F47-4597-895F-96ACE2268E46}" dt="2024-05-19T11:54:31.694" v="48" actId="20577"/>
        <pc:sldMkLst>
          <pc:docMk/>
          <pc:sldMk cId="4166159427" sldId="287"/>
        </pc:sldMkLst>
      </pc:sldChg>
      <pc:sldChg chg="modSp mod">
        <pc:chgData name="Shambhu Kumar" userId="74963117abc18628" providerId="LiveId" clId="{3808CF78-3F47-4597-895F-96ACE2268E46}" dt="2024-05-19T11:53:33.979" v="35" actId="20577"/>
        <pc:sldMkLst>
          <pc:docMk/>
          <pc:sldMk cId="2875038696" sldId="288"/>
        </pc:sldMkLst>
      </pc:sldChg>
      <pc:sldChg chg="modSp mod">
        <pc:chgData name="Shambhu Kumar" userId="74963117abc18628" providerId="LiveId" clId="{3808CF78-3F47-4597-895F-96ACE2268E46}" dt="2024-05-19T11:52:54.312" v="31" actId="20577"/>
        <pc:sldMkLst>
          <pc:docMk/>
          <pc:sldMk cId="3240301476" sldId="289"/>
        </pc:sldMkLst>
      </pc:sldChg>
      <pc:sldChg chg="modSp mod">
        <pc:chgData name="Shambhu Kumar" userId="74963117abc18628" providerId="LiveId" clId="{3808CF78-3F47-4597-895F-96ACE2268E46}" dt="2024-05-19T11:54:45.306" v="50" actId="20577"/>
        <pc:sldMkLst>
          <pc:docMk/>
          <pc:sldMk cId="1462126841" sldId="290"/>
        </pc:sldMkLst>
      </pc:sldChg>
      <pc:sldChg chg="modSp mod">
        <pc:chgData name="Shambhu Kumar" userId="74963117abc18628" providerId="LiveId" clId="{3808CF78-3F47-4597-895F-96ACE2268E46}" dt="2024-05-19T11:54:55.421" v="52" actId="20577"/>
        <pc:sldMkLst>
          <pc:docMk/>
          <pc:sldMk cId="1252936886" sldId="291"/>
        </pc:sldMkLst>
      </pc:sldChg>
      <pc:sldChg chg="modSp mod">
        <pc:chgData name="Shambhu Kumar" userId="74963117abc18628" providerId="LiveId" clId="{3808CF78-3F47-4597-895F-96ACE2268E46}" dt="2024-05-19T11:55:00.463" v="54" actId="20577"/>
        <pc:sldMkLst>
          <pc:docMk/>
          <pc:sldMk cId="3177440632" sldId="292"/>
        </pc:sldMkLst>
      </pc:sldChg>
      <pc:sldChg chg="modSp mod">
        <pc:chgData name="Shambhu Kumar" userId="74963117abc18628" providerId="LiveId" clId="{3808CF78-3F47-4597-895F-96ACE2268E46}" dt="2024-05-19T11:55:47.048" v="56" actId="20577"/>
        <pc:sldMkLst>
          <pc:docMk/>
          <pc:sldMk cId="1489661934" sldId="293"/>
        </pc:sldMkLst>
      </pc:sldChg>
      <pc:sldChg chg="modSp mod">
        <pc:chgData name="Shambhu Kumar" userId="74963117abc18628" providerId="LiveId" clId="{3808CF78-3F47-4597-895F-96ACE2268E46}" dt="2024-05-19T11:55:53.226" v="58" actId="20577"/>
        <pc:sldMkLst>
          <pc:docMk/>
          <pc:sldMk cId="119285140" sldId="294"/>
        </pc:sldMkLst>
      </pc:sldChg>
      <pc:sldChg chg="modSp mod">
        <pc:chgData name="Shambhu Kumar" userId="74963117abc18628" providerId="LiveId" clId="{3808CF78-3F47-4597-895F-96ACE2268E46}" dt="2024-05-19T11:56:00.006" v="60" actId="20577"/>
        <pc:sldMkLst>
          <pc:docMk/>
          <pc:sldMk cId="3582958161" sldId="295"/>
        </pc:sldMkLst>
      </pc:sldChg>
      <pc:sldChg chg="modSp mod">
        <pc:chgData name="Shambhu Kumar" userId="74963117abc18628" providerId="LiveId" clId="{3808CF78-3F47-4597-895F-96ACE2268E46}" dt="2024-05-19T11:56:05.258" v="62" actId="20577"/>
        <pc:sldMkLst>
          <pc:docMk/>
          <pc:sldMk cId="2383997015" sldId="296"/>
        </pc:sldMkLst>
      </pc:sldChg>
      <pc:sldChg chg="modSp mod">
        <pc:chgData name="Shambhu Kumar" userId="74963117abc18628" providerId="LiveId" clId="{3808CF78-3F47-4597-895F-96ACE2268E46}" dt="2024-05-19T11:56:20.271" v="64" actId="20577"/>
        <pc:sldMkLst>
          <pc:docMk/>
          <pc:sldMk cId="112295307" sldId="297"/>
        </pc:sldMkLst>
      </pc:sldChg>
      <pc:sldChg chg="modSp mod">
        <pc:chgData name="Shambhu Kumar" userId="74963117abc18628" providerId="LiveId" clId="{3808CF78-3F47-4597-895F-96ACE2268E46}" dt="2024-05-19T11:58:20.420" v="117" actId="20577"/>
        <pc:sldMkLst>
          <pc:docMk/>
          <pc:sldMk cId="3029266992" sldId="298"/>
        </pc:sldMkLst>
      </pc:sldChg>
      <pc:sldChg chg="modSp mod">
        <pc:chgData name="Shambhu Kumar" userId="74963117abc18628" providerId="LiveId" clId="{3808CF78-3F47-4597-895F-96ACE2268E46}" dt="2024-05-19T11:59:16.918" v="119" actId="20577"/>
        <pc:sldMkLst>
          <pc:docMk/>
          <pc:sldMk cId="3826872898" sldId="299"/>
        </pc:sldMkLst>
      </pc:sldChg>
      <pc:sldChg chg="del">
        <pc:chgData name="Shambhu Kumar" userId="74963117abc18628" providerId="LiveId" clId="{3808CF78-3F47-4597-895F-96ACE2268E46}" dt="2024-05-19T11:59:36.578" v="120" actId="2696"/>
        <pc:sldMkLst>
          <pc:docMk/>
          <pc:sldMk cId="4022226011" sldId="300"/>
        </pc:sldMkLst>
      </pc:sldChg>
      <pc:sldChg chg="modSp mod ord">
        <pc:chgData name="Shambhu Kumar" userId="74963117abc18628" providerId="LiveId" clId="{3808CF78-3F47-4597-895F-96ACE2268E46}" dt="2024-05-27T01:59:04.482" v="182" actId="20577"/>
        <pc:sldMkLst>
          <pc:docMk/>
          <pc:sldMk cId="4117485350" sldId="301"/>
        </pc:sldMkLst>
      </pc:sldChg>
      <pc:sldChg chg="modSp mod">
        <pc:chgData name="Shambhu Kumar" userId="74963117abc18628" providerId="LiveId" clId="{3808CF78-3F47-4597-895F-96ACE2268E46}" dt="2024-05-19T12:00:00.957" v="124" actId="20577"/>
        <pc:sldMkLst>
          <pc:docMk/>
          <pc:sldMk cId="3836207760" sldId="304"/>
        </pc:sldMkLst>
      </pc:sldChg>
      <pc:sldChg chg="modSp mod">
        <pc:chgData name="Shambhu Kumar" userId="74963117abc18628" providerId="LiveId" clId="{3808CF78-3F47-4597-895F-96ACE2268E46}" dt="2024-05-19T12:00:10.768" v="126" actId="20577"/>
        <pc:sldMkLst>
          <pc:docMk/>
          <pc:sldMk cId="3376636377" sldId="305"/>
        </pc:sldMkLst>
      </pc:sldChg>
      <pc:sldChg chg="modSp mod">
        <pc:chgData name="Shambhu Kumar" userId="74963117abc18628" providerId="LiveId" clId="{3808CF78-3F47-4597-895F-96ACE2268E46}" dt="2024-05-19T12:09:09.315" v="148" actId="20577"/>
        <pc:sldMkLst>
          <pc:docMk/>
          <pc:sldMk cId="2204235057" sldId="306"/>
        </pc:sldMkLst>
      </pc:sldChg>
      <pc:sldChg chg="modSp mod">
        <pc:chgData name="Shambhu Kumar" userId="74963117abc18628" providerId="LiveId" clId="{3808CF78-3F47-4597-895F-96ACE2268E46}" dt="2024-05-19T12:00:28.417" v="128" actId="20577"/>
        <pc:sldMkLst>
          <pc:docMk/>
          <pc:sldMk cId="2889649690" sldId="307"/>
        </pc:sldMkLst>
      </pc:sldChg>
      <pc:sldChg chg="modSp mod">
        <pc:chgData name="Shambhu Kumar" userId="74963117abc18628" providerId="LiveId" clId="{3808CF78-3F47-4597-895F-96ACE2268E46}" dt="2024-05-19T12:02:29.733" v="134" actId="20577"/>
        <pc:sldMkLst>
          <pc:docMk/>
          <pc:sldMk cId="2152851144" sldId="308"/>
        </pc:sldMkLst>
      </pc:sldChg>
      <pc:sldChg chg="modSp mod">
        <pc:chgData name="Shambhu Kumar" userId="74963117abc18628" providerId="LiveId" clId="{3808CF78-3F47-4597-895F-96ACE2268E46}" dt="2024-05-19T12:02:16.484" v="130" actId="20577"/>
        <pc:sldMkLst>
          <pc:docMk/>
          <pc:sldMk cId="2880348229" sldId="309"/>
        </pc:sldMkLst>
      </pc:sldChg>
      <pc:sldChg chg="modSp mod">
        <pc:chgData name="Shambhu Kumar" userId="74963117abc18628" providerId="LiveId" clId="{3808CF78-3F47-4597-895F-96ACE2268E46}" dt="2024-05-19T12:02:23.259" v="132" actId="20577"/>
        <pc:sldMkLst>
          <pc:docMk/>
          <pc:sldMk cId="1927079181" sldId="310"/>
        </pc:sldMkLst>
      </pc:sldChg>
      <pc:sldChg chg="modSp mod">
        <pc:chgData name="Shambhu Kumar" userId="74963117abc18628" providerId="LiveId" clId="{3808CF78-3F47-4597-895F-96ACE2268E46}" dt="2024-05-19T12:09:56.073" v="160" actId="20577"/>
        <pc:sldMkLst>
          <pc:docMk/>
          <pc:sldMk cId="1408209907" sldId="311"/>
        </pc:sldMkLst>
      </pc:sldChg>
      <pc:sldChg chg="modSp mod">
        <pc:chgData name="Shambhu Kumar" userId="74963117abc18628" providerId="LiveId" clId="{3808CF78-3F47-4597-895F-96ACE2268E46}" dt="2024-05-31T09:35:08.663" v="264" actId="20577"/>
        <pc:sldMkLst>
          <pc:docMk/>
          <pc:sldMk cId="1660994441" sldId="312"/>
        </pc:sldMkLst>
      </pc:sldChg>
      <pc:sldChg chg="modSp mod">
        <pc:chgData name="Shambhu Kumar" userId="74963117abc18628" providerId="LiveId" clId="{3808CF78-3F47-4597-895F-96ACE2268E46}" dt="2024-05-19T12:09:21.312" v="152" actId="20577"/>
        <pc:sldMkLst>
          <pc:docMk/>
          <pc:sldMk cId="674546920" sldId="313"/>
        </pc:sldMkLst>
      </pc:sldChg>
      <pc:sldChg chg="modSp mod">
        <pc:chgData name="Shambhu Kumar" userId="74963117abc18628" providerId="LiveId" clId="{3808CF78-3F47-4597-895F-96ACE2268E46}" dt="2024-05-19T12:09:32.487" v="156" actId="20577"/>
        <pc:sldMkLst>
          <pc:docMk/>
          <pc:sldMk cId="4209713976" sldId="314"/>
        </pc:sldMkLst>
      </pc:sldChg>
      <pc:sldChg chg="modSp mod">
        <pc:chgData name="Shambhu Kumar" userId="74963117abc18628" providerId="LiveId" clId="{3808CF78-3F47-4597-895F-96ACE2268E46}" dt="2024-05-19T12:09:39.308" v="158" actId="20577"/>
        <pc:sldMkLst>
          <pc:docMk/>
          <pc:sldMk cId="1401482267" sldId="315"/>
        </pc:sldMkLst>
      </pc:sldChg>
      <pc:sldChg chg="modSp mod">
        <pc:chgData name="Shambhu Kumar" userId="74963117abc18628" providerId="LiveId" clId="{3808CF78-3F47-4597-895F-96ACE2268E46}" dt="2024-05-19T12:09:25.653" v="154" actId="20577"/>
        <pc:sldMkLst>
          <pc:docMk/>
          <pc:sldMk cId="2534278900" sldId="316"/>
        </pc:sldMkLst>
      </pc:sldChg>
      <pc:sldChg chg="modSp mod">
        <pc:chgData name="Shambhu Kumar" userId="74963117abc18628" providerId="LiveId" clId="{3808CF78-3F47-4597-895F-96ACE2268E46}" dt="2024-05-19T11:59:49.765" v="122" actId="20577"/>
        <pc:sldMkLst>
          <pc:docMk/>
          <pc:sldMk cId="543287374" sldId="320"/>
        </pc:sldMkLst>
      </pc:sldChg>
      <pc:sldChg chg="del">
        <pc:chgData name="Shambhu Kumar" userId="74963117abc18628" providerId="LiveId" clId="{3808CF78-3F47-4597-895F-96ACE2268E46}" dt="2024-05-19T12:08:05.208" v="139" actId="2696"/>
        <pc:sldMkLst>
          <pc:docMk/>
          <pc:sldMk cId="1117750119" sldId="321"/>
        </pc:sldMkLst>
      </pc:sldChg>
      <pc:sldChg chg="modSp mod">
        <pc:chgData name="Shambhu Kumar" userId="74963117abc18628" providerId="LiveId" clId="{3808CF78-3F47-4597-895F-96ACE2268E46}" dt="2024-05-19T12:02:50.894" v="138" actId="20577"/>
        <pc:sldMkLst>
          <pc:docMk/>
          <pc:sldMk cId="2412309844" sldId="322"/>
        </pc:sldMkLst>
      </pc:sldChg>
      <pc:sldChg chg="modSp mod">
        <pc:chgData name="Shambhu Kumar" userId="74963117abc18628" providerId="LiveId" clId="{3808CF78-3F47-4597-895F-96ACE2268E46}" dt="2024-05-19T11:52:49.980" v="27" actId="20577"/>
        <pc:sldMkLst>
          <pc:docMk/>
          <pc:sldMk cId="2093914745" sldId="324"/>
        </pc:sldMkLst>
      </pc:sldChg>
      <pc:sldChg chg="modSp add mod">
        <pc:chgData name="Shambhu Kumar" userId="74963117abc18628" providerId="LiveId" clId="{3808CF78-3F47-4597-895F-96ACE2268E46}" dt="2024-05-19T11:56:56.886" v="113" actId="20577"/>
        <pc:sldMkLst>
          <pc:docMk/>
          <pc:sldMk cId="2392762508" sldId="325"/>
        </pc:sldMkLst>
      </pc:sldChg>
      <pc:sldChg chg="modSp add mod">
        <pc:chgData name="Shambhu Kumar" userId="74963117abc18628" providerId="LiveId" clId="{3808CF78-3F47-4597-895F-96ACE2268E46}" dt="2024-06-05T02:05:11.022" v="585" actId="20577"/>
        <pc:sldMkLst>
          <pc:docMk/>
          <pc:sldMk cId="3127791340" sldId="326"/>
        </pc:sldMkLst>
      </pc:sldChg>
      <pc:sldChg chg="modSp add mod">
        <pc:chgData name="Shambhu Kumar" userId="74963117abc18628" providerId="LiveId" clId="{3808CF78-3F47-4597-895F-96ACE2268E46}" dt="2024-05-31T09:06:21.663" v="259" actId="20577"/>
        <pc:sldMkLst>
          <pc:docMk/>
          <pc:sldMk cId="2173066823" sldId="327"/>
        </pc:sldMkLst>
      </pc:sldChg>
      <pc:sldChg chg="modSp add mod">
        <pc:chgData name="Shambhu Kumar" userId="74963117abc18628" providerId="LiveId" clId="{3808CF78-3F47-4597-895F-96ACE2268E46}" dt="2024-05-31T10:58:28.912" v="570" actId="20577"/>
        <pc:sldMkLst>
          <pc:docMk/>
          <pc:sldMk cId="2477768325" sldId="32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16E5BE-86F4-4781-A599-A1C725C77E86}" type="datetimeFigureOut">
              <a:rPr lang="en-IN" smtClean="0"/>
              <a:t>24-02-2025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676E12-E99D-4A7C-B4B6-D436B12548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8430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39B35-7AC3-448E-85F6-B3F0DAC7D9B5}" type="datetime1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Shambhu Kumar @QSpiders, NOIDA          Instagram: @javac_java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48347-51E0-42F4-B9D6-8C06F35C6360}" type="datetime1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Shambhu Kumar @QSpiders, NOIDA          Instagram: @javac_java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5E0EC-D03E-4F97-82D9-9908EAAE7228}" type="datetime1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Shambhu Kumar @QSpiders, NOIDA          Instagram: @javac_java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6D9B9-BB67-4C5D-8668-FF792403C42D}" type="datetime1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Shambhu Kumar @QSpiders, NOIDA          Instagram: @javac_java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694F5-B965-4A79-AC50-DAA234585E0B}" type="datetime1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Shambhu Kumar @QSpiders, NOIDA          Instagram: @javac_java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60B9A-E821-4900-ADEC-C57BA23E0AA9}" type="datetime1">
              <a:rPr lang="en-US" smtClean="0"/>
              <a:t>2/24/2025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Shambhu Kumar @QSpiders, NOIDA          Instagram: @javac_java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EA1E5-A2B9-4546-84D2-B35C40D2C483}" type="datetime1">
              <a:rPr lang="en-US" smtClean="0"/>
              <a:t>2/24/2025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Shambhu Kumar @QSpiders, NOIDA          Instagram: @javac_java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AA6F1-B4BA-4DE3-A5FE-31B8E70E3190}" type="datetime1">
              <a:rPr lang="en-US" smtClean="0"/>
              <a:t>2/24/2025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Shambhu Kumar @QSpiders, NOIDA          Instagram: @javac_java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29A47-07F8-4CF8-8CDB-25A0C2CB9326}" type="datetime1">
              <a:rPr lang="en-US" smtClean="0"/>
              <a:t>2/24/2025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Shambhu Kumar @QSpiders, NOIDA          Instagram: @javac_java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5AA37-243C-4132-AD67-9A83079DC9E4}" type="datetime1">
              <a:rPr lang="en-US" smtClean="0"/>
              <a:t>2/24/2025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Shambhu Kumar @QSpiders, NOIDA          Instagram: @javac_java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C650D-EE92-4A56-98F6-145B26863010}" type="datetime1">
              <a:rPr lang="en-US" smtClean="0"/>
              <a:t>2/24/2025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Shambhu Kumar @QSpiders, NOIDA          Instagram: @javac_java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A09516-CB4D-4958-96BC-404885A15E0D}" type="datetime1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Shambhu Kumar @QSpiders, NOIDA          Instagram: @javac_java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leetcode.com/problems/fibonacci-number/description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F18512-F099-F238-C3EB-70A51A9D5E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CADB9-D772-BC63-6A7C-CED1932B0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Autofit/>
          </a:bodyPr>
          <a:lstStyle/>
          <a:p>
            <a:r>
              <a:rPr lang="en-US" sz="3200" b="1" u="sng" dirty="0">
                <a:solidFill>
                  <a:srgbClr val="00FF00"/>
                </a:solidFill>
              </a:rPr>
              <a:t>While Loop based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3C3F04-E680-B5CB-01A7-40FD4DB221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257" y="442118"/>
            <a:ext cx="8229600" cy="6415882"/>
          </a:xfrm>
          <a:noFill/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00FF00"/>
              </a:solidFill>
            </a:endParaRPr>
          </a:p>
          <a:p>
            <a:pPr marL="0" lvl="0" indent="0">
              <a:lnSpc>
                <a:spcPct val="107000"/>
              </a:lnSpc>
              <a:buNone/>
            </a:pPr>
            <a:r>
              <a:rPr lang="en-IN" sz="3600" b="1" u="none" strike="noStrike" kern="100" dirty="0">
                <a:solidFill>
                  <a:srgbClr val="00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WAJP to print all the numbers from 1 to 10.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CD6853-8F18-3B51-F0C4-7EF8F1924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7CF22-8E62-4227-B7FF-4927ABD59226}" type="datetime1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5C3BAB-D236-136E-13BE-334086C71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76400" y="6356350"/>
            <a:ext cx="5867400" cy="365125"/>
          </a:xfrm>
        </p:spPr>
        <p:txBody>
          <a:bodyPr/>
          <a:lstStyle/>
          <a:p>
            <a:r>
              <a:rPr lang="pt-BR" sz="1400" b="1" dirty="0"/>
              <a:t>Shambhu Kumar @QSpiders, NOIDA          Instagram: @javac_java</a:t>
            </a:r>
            <a:endParaRPr lang="en-US" sz="1400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FFFF96-924E-6407-838B-BA4D9611B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ADAC2E06-D428-DA65-97BA-4140413B509E}"/>
              </a:ext>
            </a:extLst>
          </p:cNvPr>
          <p:cNvSpPr txBox="1">
            <a:spLocks/>
          </p:cNvSpPr>
          <p:nvPr/>
        </p:nvSpPr>
        <p:spPr>
          <a:xfrm>
            <a:off x="228600" y="914400"/>
            <a:ext cx="1066800" cy="838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b="1" dirty="0">
                <a:solidFill>
                  <a:srgbClr val="FFC000"/>
                </a:solidFill>
              </a:rPr>
              <a:t>Q</a:t>
            </a:r>
            <a:fld id="{B6F15528-21DE-4FAA-801E-634DDDAF4B2B}" type="slidenum">
              <a:rPr lang="en-US" sz="4800" b="1" smtClean="0">
                <a:solidFill>
                  <a:srgbClr val="FFC000"/>
                </a:solidFill>
              </a:rPr>
              <a:pPr/>
              <a:t>1</a:t>
            </a:fld>
            <a:endParaRPr lang="en-US" sz="48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07505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6A91C3-1606-7722-E9BA-54BA05AFC4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00749-48EB-488A-9FC3-8C696AB04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Autofit/>
          </a:bodyPr>
          <a:lstStyle/>
          <a:p>
            <a:r>
              <a:rPr lang="en-US" sz="3200" b="1" u="sng" dirty="0">
                <a:solidFill>
                  <a:srgbClr val="00FF00"/>
                </a:solidFill>
              </a:rPr>
              <a:t>While Loop based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DCAF5-AFAB-B3ED-5947-FEDBF9BF10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257" y="442118"/>
            <a:ext cx="8229600" cy="6415882"/>
          </a:xfrm>
          <a:noFill/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00FF00"/>
              </a:solidFill>
            </a:endParaRPr>
          </a:p>
          <a:p>
            <a:pPr marL="0" lvl="0" indent="0">
              <a:lnSpc>
                <a:spcPct val="107000"/>
              </a:lnSpc>
              <a:buNone/>
            </a:pPr>
            <a:r>
              <a:rPr lang="en-IN" sz="3600" b="1" u="none" strike="noStrike" kern="100" dirty="0">
                <a:solidFill>
                  <a:srgbClr val="00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WAJP to print and </a:t>
            </a:r>
            <a:r>
              <a:rPr lang="en-IN" sz="3600" b="1" kern="100" dirty="0">
                <a:solidFill>
                  <a:srgbClr val="00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count</a:t>
            </a:r>
            <a:r>
              <a:rPr lang="en-IN" sz="3600" b="1" u="none" strike="noStrike" kern="100" dirty="0">
                <a:solidFill>
                  <a:srgbClr val="00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all the factors of a number.(number itself excluded)</a:t>
            </a:r>
          </a:p>
          <a:p>
            <a:pPr marL="0" lvl="0" indent="0">
              <a:lnSpc>
                <a:spcPct val="107000"/>
              </a:lnSpc>
              <a:buNone/>
            </a:pPr>
            <a:r>
              <a:rPr lang="en-IN" sz="3600" b="1" kern="100" dirty="0" err="1">
                <a:solidFill>
                  <a:srgbClr val="00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IN" sz="3600" b="1" kern="100" dirty="0">
                <a:solidFill>
                  <a:srgbClr val="00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/p: 28</a:t>
            </a:r>
          </a:p>
          <a:p>
            <a:pPr marL="0" lvl="0" indent="0">
              <a:lnSpc>
                <a:spcPct val="107000"/>
              </a:lnSpc>
              <a:buNone/>
            </a:pPr>
            <a:r>
              <a:rPr lang="en-IN" sz="3600" b="1" kern="100" dirty="0">
                <a:solidFill>
                  <a:srgbClr val="00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o/p: 1	2	4	7	14</a:t>
            </a:r>
          </a:p>
          <a:p>
            <a:pPr marL="0" lvl="0" indent="0">
              <a:lnSpc>
                <a:spcPct val="107000"/>
              </a:lnSpc>
              <a:buNone/>
            </a:pPr>
            <a:r>
              <a:rPr lang="en-IN" sz="3600" b="1" kern="100" dirty="0">
                <a:solidFill>
                  <a:srgbClr val="00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Factors are: 5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A88950-F82E-B7CD-7865-904410FE6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7CF22-8E62-4227-B7FF-4927ABD59226}" type="datetime1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97D41-99CE-CAB8-F425-BC66C9FA4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76400" y="6356350"/>
            <a:ext cx="5867400" cy="365125"/>
          </a:xfrm>
        </p:spPr>
        <p:txBody>
          <a:bodyPr/>
          <a:lstStyle/>
          <a:p>
            <a:r>
              <a:rPr lang="pt-BR" sz="1400" b="1" dirty="0"/>
              <a:t>Shambhu Kumar @QSpiders, NOIDA          Instagram: @javac_java</a:t>
            </a:r>
            <a:endParaRPr lang="en-US" sz="1400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92070C-5AC3-8A05-4E47-4C5395AAC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694EE17C-955B-2289-7899-AED87BF18385}"/>
              </a:ext>
            </a:extLst>
          </p:cNvPr>
          <p:cNvSpPr txBox="1">
            <a:spLocks/>
          </p:cNvSpPr>
          <p:nvPr/>
        </p:nvSpPr>
        <p:spPr>
          <a:xfrm>
            <a:off x="228600" y="914400"/>
            <a:ext cx="1295400" cy="838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b="1" dirty="0">
                <a:solidFill>
                  <a:srgbClr val="FFC000"/>
                </a:solidFill>
              </a:rPr>
              <a:t>Q</a:t>
            </a:r>
            <a:fld id="{B6F15528-21DE-4FAA-801E-634DDDAF4B2B}" type="slidenum">
              <a:rPr lang="en-US" sz="4800" b="1" smtClean="0">
                <a:solidFill>
                  <a:srgbClr val="FFC000"/>
                </a:solidFill>
              </a:rPr>
              <a:pPr/>
              <a:t>10</a:t>
            </a:fld>
            <a:endParaRPr lang="en-US" sz="4800" b="1" dirty="0">
              <a:solidFill>
                <a:srgbClr val="FFC000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2233B40-6DFB-5D0B-DA00-840CB4D65372}"/>
              </a:ext>
            </a:extLst>
          </p:cNvPr>
          <p:cNvSpPr/>
          <p:nvPr/>
        </p:nvSpPr>
        <p:spPr>
          <a:xfrm rot="19756096">
            <a:off x="5569027" y="4309771"/>
            <a:ext cx="3101940" cy="9144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  <a:prstDash val="lgDashDotDot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2800" b="1" dirty="0">
                <a:solidFill>
                  <a:srgbClr val="002060"/>
                </a:solidFill>
              </a:rPr>
              <a:t>Important</a:t>
            </a:r>
          </a:p>
          <a:p>
            <a:pPr algn="ctr"/>
            <a:r>
              <a:rPr lang="en-IN" sz="2800" b="1" dirty="0">
                <a:solidFill>
                  <a:srgbClr val="002060"/>
                </a:solidFill>
              </a:rPr>
              <a:t>Don’t leave it..!!</a:t>
            </a:r>
          </a:p>
        </p:txBody>
      </p:sp>
    </p:spTree>
    <p:extLst>
      <p:ext uri="{BB962C8B-B14F-4D97-AF65-F5344CB8AC3E}">
        <p14:creationId xmlns:p14="http://schemas.microsoft.com/office/powerpoint/2010/main" val="41174897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0B2993-F1A1-578E-B745-F5A7A2B1D8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2293A-6072-CE22-6250-B85629D9E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Autofit/>
          </a:bodyPr>
          <a:lstStyle/>
          <a:p>
            <a:r>
              <a:rPr lang="en-US" sz="3200" b="1" u="sng" dirty="0">
                <a:solidFill>
                  <a:srgbClr val="00FF00"/>
                </a:solidFill>
              </a:rPr>
              <a:t>While Loop based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ED494B-1B82-6761-BB17-1776DE240B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257" y="442118"/>
            <a:ext cx="8229600" cy="6415882"/>
          </a:xfrm>
          <a:noFill/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00FF00"/>
              </a:solidFill>
            </a:endParaRPr>
          </a:p>
          <a:p>
            <a:pPr marL="0" lvl="0" indent="0">
              <a:lnSpc>
                <a:spcPct val="107000"/>
              </a:lnSpc>
              <a:buNone/>
            </a:pPr>
            <a:r>
              <a:rPr lang="en-IN" sz="3600" b="1" u="none" strike="noStrike" kern="100" dirty="0">
                <a:solidFill>
                  <a:srgbClr val="00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WAJP to print a number is prime number or not.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A2070-DFDD-02EE-9F63-59BE3F55B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7CF22-8E62-4227-B7FF-4927ABD59226}" type="datetime1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7D37B3-EEBE-8A0A-D16B-281FB5A44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76400" y="6356350"/>
            <a:ext cx="5867400" cy="365125"/>
          </a:xfrm>
        </p:spPr>
        <p:txBody>
          <a:bodyPr/>
          <a:lstStyle/>
          <a:p>
            <a:r>
              <a:rPr lang="pt-BR" sz="1400" b="1" dirty="0"/>
              <a:t>Shambhu Kumar @QSpiders, NOIDA          Instagram: @javac_java</a:t>
            </a:r>
            <a:endParaRPr lang="en-US" sz="1400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311AA9-97E6-6CF3-9291-C4E685C85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336A5649-5C8E-83D6-20EA-87C31A01D460}"/>
              </a:ext>
            </a:extLst>
          </p:cNvPr>
          <p:cNvSpPr txBox="1">
            <a:spLocks/>
          </p:cNvSpPr>
          <p:nvPr/>
        </p:nvSpPr>
        <p:spPr>
          <a:xfrm>
            <a:off x="228600" y="914400"/>
            <a:ext cx="1295400" cy="838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b="1" dirty="0">
                <a:solidFill>
                  <a:srgbClr val="FFC000"/>
                </a:solidFill>
              </a:rPr>
              <a:t>Q</a:t>
            </a:r>
            <a:fld id="{B6F15528-21DE-4FAA-801E-634DDDAF4B2B}" type="slidenum">
              <a:rPr lang="en-US" sz="4800" b="1" smtClean="0">
                <a:solidFill>
                  <a:srgbClr val="FFC000"/>
                </a:solidFill>
              </a:rPr>
              <a:pPr/>
              <a:t>11</a:t>
            </a:fld>
            <a:endParaRPr lang="en-US" sz="4800" b="1" dirty="0">
              <a:solidFill>
                <a:srgbClr val="FFC000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7318392-AE25-2ED7-1D46-0626BA8DB947}"/>
              </a:ext>
            </a:extLst>
          </p:cNvPr>
          <p:cNvSpPr/>
          <p:nvPr/>
        </p:nvSpPr>
        <p:spPr>
          <a:xfrm rot="19756096">
            <a:off x="5569027" y="4309771"/>
            <a:ext cx="3101940" cy="9144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  <a:prstDash val="lgDashDotDot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2800" b="1" dirty="0">
                <a:solidFill>
                  <a:srgbClr val="002060"/>
                </a:solidFill>
              </a:rPr>
              <a:t>Important</a:t>
            </a:r>
          </a:p>
          <a:p>
            <a:pPr algn="ctr"/>
            <a:r>
              <a:rPr lang="en-IN" sz="2800" b="1" dirty="0">
                <a:solidFill>
                  <a:srgbClr val="002060"/>
                </a:solidFill>
              </a:rPr>
              <a:t>Don’t leave it..!!</a:t>
            </a:r>
          </a:p>
        </p:txBody>
      </p:sp>
    </p:spTree>
    <p:extLst>
      <p:ext uri="{BB962C8B-B14F-4D97-AF65-F5344CB8AC3E}">
        <p14:creationId xmlns:p14="http://schemas.microsoft.com/office/powerpoint/2010/main" val="41270169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78097A-41F6-AFFC-175A-5BB570E223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CEC68-E28C-BCAF-B6BB-BF861DD32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Autofit/>
          </a:bodyPr>
          <a:lstStyle/>
          <a:p>
            <a:r>
              <a:rPr lang="en-US" sz="3200" b="1" u="sng" dirty="0">
                <a:solidFill>
                  <a:srgbClr val="00FF00"/>
                </a:solidFill>
              </a:rPr>
              <a:t>While Loop based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3B8E9E-C429-C9C3-24AA-3FC8BD0714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257" y="442118"/>
            <a:ext cx="8229600" cy="6415882"/>
          </a:xfrm>
          <a:noFill/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00FF00"/>
              </a:solidFill>
            </a:endParaRPr>
          </a:p>
          <a:p>
            <a:pPr marL="0" lvl="0" indent="0">
              <a:lnSpc>
                <a:spcPct val="107000"/>
              </a:lnSpc>
              <a:buNone/>
            </a:pPr>
            <a:r>
              <a:rPr lang="en-IN" sz="3600" b="1" u="none" strike="noStrike" kern="100" dirty="0">
                <a:solidFill>
                  <a:srgbClr val="00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WAJP to print all the ter</a:t>
            </a:r>
            <a:r>
              <a:rPr lang="en-IN" sz="3600" b="1" kern="100" dirty="0">
                <a:solidFill>
                  <a:srgbClr val="00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ms of Fibonacci series up to n.</a:t>
            </a:r>
          </a:p>
          <a:p>
            <a:pPr marL="0" lvl="0" indent="0">
              <a:lnSpc>
                <a:spcPct val="107000"/>
              </a:lnSpc>
              <a:buNone/>
            </a:pPr>
            <a:r>
              <a:rPr lang="en-IN" sz="3600" b="1" kern="100" dirty="0" err="1">
                <a:solidFill>
                  <a:srgbClr val="00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IN" sz="3600" b="1" kern="100" dirty="0">
                <a:solidFill>
                  <a:srgbClr val="00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/p: </a:t>
            </a:r>
            <a:r>
              <a:rPr lang="en-IN" sz="3600" b="1" kern="100" dirty="0">
                <a:solidFill>
                  <a:srgbClr val="00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7</a:t>
            </a:r>
            <a:endParaRPr lang="en-IN" sz="3600" b="1" kern="100" dirty="0">
              <a:solidFill>
                <a:srgbClr val="00FF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buNone/>
            </a:pPr>
            <a:r>
              <a:rPr lang="en-IN" sz="3600" b="1" kern="100" dirty="0">
                <a:solidFill>
                  <a:srgbClr val="00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o/p: </a:t>
            </a:r>
            <a:r>
              <a:rPr lang="en-IN" sz="4000" b="1" kern="100" dirty="0">
                <a:solidFill>
                  <a:srgbClr val="00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n-IN" sz="4000" b="1" kern="100" dirty="0">
                <a:solidFill>
                  <a:srgbClr val="00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1	1	2	3	5	8	13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0D9182-8BEF-1DEF-195A-86D83708F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7CF22-8E62-4227-B7FF-4927ABD59226}" type="datetime1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97AAD7-479F-3FFB-E7AA-765C0ECE8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76400" y="6356350"/>
            <a:ext cx="5867400" cy="365125"/>
          </a:xfrm>
        </p:spPr>
        <p:txBody>
          <a:bodyPr/>
          <a:lstStyle/>
          <a:p>
            <a:r>
              <a:rPr lang="pt-BR" sz="1400" b="1" dirty="0"/>
              <a:t>Shambhu Kumar @QSpiders, NOIDA          Instagram: @javac_java</a:t>
            </a:r>
            <a:endParaRPr lang="en-US" sz="1400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F45B33-1B17-7852-C456-E3E29648B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20782CDB-3516-52FB-9D84-41BF382207B1}"/>
              </a:ext>
            </a:extLst>
          </p:cNvPr>
          <p:cNvSpPr txBox="1">
            <a:spLocks/>
          </p:cNvSpPr>
          <p:nvPr/>
        </p:nvSpPr>
        <p:spPr>
          <a:xfrm>
            <a:off x="228600" y="914400"/>
            <a:ext cx="1295400" cy="838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b="1" dirty="0">
                <a:solidFill>
                  <a:srgbClr val="FFC000"/>
                </a:solidFill>
              </a:rPr>
              <a:t>Q</a:t>
            </a:r>
            <a:fld id="{B6F15528-21DE-4FAA-801E-634DDDAF4B2B}" type="slidenum">
              <a:rPr lang="en-US" sz="4800" b="1" smtClean="0">
                <a:solidFill>
                  <a:srgbClr val="FFC000"/>
                </a:solidFill>
              </a:rPr>
              <a:pPr/>
              <a:t>12</a:t>
            </a:fld>
            <a:endParaRPr lang="en-US" sz="4800" b="1" dirty="0">
              <a:solidFill>
                <a:srgbClr val="FFC000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12C5828-B16C-EACC-86D0-0F1F8F3D47C5}"/>
              </a:ext>
            </a:extLst>
          </p:cNvPr>
          <p:cNvSpPr/>
          <p:nvPr/>
        </p:nvSpPr>
        <p:spPr>
          <a:xfrm rot="19756096">
            <a:off x="3984250" y="4796116"/>
            <a:ext cx="3101940" cy="9144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  <a:prstDash val="lgDashDotDot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2800" b="1" dirty="0">
                <a:solidFill>
                  <a:srgbClr val="002060"/>
                </a:solidFill>
              </a:rPr>
              <a:t>Important</a:t>
            </a:r>
          </a:p>
          <a:p>
            <a:pPr algn="ctr"/>
            <a:r>
              <a:rPr lang="en-IN" sz="2800" b="1" dirty="0">
                <a:solidFill>
                  <a:srgbClr val="002060"/>
                </a:solidFill>
              </a:rPr>
              <a:t>Don’t leave it..!!</a:t>
            </a:r>
          </a:p>
        </p:txBody>
      </p:sp>
    </p:spTree>
    <p:extLst>
      <p:ext uri="{BB962C8B-B14F-4D97-AF65-F5344CB8AC3E}">
        <p14:creationId xmlns:p14="http://schemas.microsoft.com/office/powerpoint/2010/main" val="14014349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617D3E-5B3A-CC88-9701-ABD3BB884D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96EE1-2563-6E5A-74D9-220EB58C1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Autofit/>
          </a:bodyPr>
          <a:lstStyle/>
          <a:p>
            <a:r>
              <a:rPr lang="en-US" sz="3200" b="1" u="sng" dirty="0">
                <a:solidFill>
                  <a:srgbClr val="00FF00"/>
                </a:solidFill>
              </a:rPr>
              <a:t>While Loop based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DA89C2-92EF-D27B-C4D0-2763D7D2F7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257" y="442118"/>
            <a:ext cx="8229600" cy="6415882"/>
          </a:xfrm>
          <a:noFill/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00FF00"/>
              </a:solidFill>
            </a:endParaRPr>
          </a:p>
          <a:p>
            <a:pPr marL="0" lvl="0" indent="0">
              <a:lnSpc>
                <a:spcPct val="107000"/>
              </a:lnSpc>
              <a:buNone/>
            </a:pPr>
            <a:r>
              <a:rPr lang="en-IN" sz="3600" b="1" u="none" strike="noStrike" kern="100" dirty="0">
                <a:solidFill>
                  <a:srgbClr val="00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WAJP to print the nth term of Fibonacci series.</a:t>
            </a:r>
          </a:p>
          <a:p>
            <a:pPr marL="0" lvl="0" indent="0">
              <a:lnSpc>
                <a:spcPct val="107000"/>
              </a:lnSpc>
              <a:buNone/>
            </a:pPr>
            <a:r>
              <a:rPr lang="en-IN" sz="3600" b="1" kern="100" dirty="0" err="1">
                <a:solidFill>
                  <a:srgbClr val="00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IN" sz="3600" b="1" kern="100" dirty="0">
                <a:solidFill>
                  <a:srgbClr val="00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/p: 7</a:t>
            </a:r>
          </a:p>
          <a:p>
            <a:pPr marL="0" lvl="0" indent="0">
              <a:lnSpc>
                <a:spcPct val="107000"/>
              </a:lnSpc>
              <a:buNone/>
            </a:pPr>
            <a:r>
              <a:rPr lang="en-IN" sz="3600" b="1" kern="100" dirty="0">
                <a:solidFill>
                  <a:srgbClr val="00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o/p: 13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6E3A21-FE12-6019-7AF5-6031F49E4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7CF22-8E62-4227-B7FF-4927ABD59226}" type="datetime1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108E20-A5CC-1F98-D1B2-6D6E0B12D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76400" y="6356350"/>
            <a:ext cx="5867400" cy="365125"/>
          </a:xfrm>
        </p:spPr>
        <p:txBody>
          <a:bodyPr/>
          <a:lstStyle/>
          <a:p>
            <a:r>
              <a:rPr lang="pt-BR" sz="1400" b="1"/>
              <a:t>Shambhu Kumar @QSpiders, NOIDA          Instagram: @javac_java</a:t>
            </a:r>
            <a:endParaRPr lang="en-US" sz="1400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26D278-1383-8ED5-89DA-DF4D5F479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523CC88B-95EA-5CB5-9AB3-6314E3A87622}"/>
              </a:ext>
            </a:extLst>
          </p:cNvPr>
          <p:cNvSpPr txBox="1">
            <a:spLocks/>
          </p:cNvSpPr>
          <p:nvPr/>
        </p:nvSpPr>
        <p:spPr>
          <a:xfrm>
            <a:off x="228600" y="914400"/>
            <a:ext cx="1295400" cy="838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b="1" dirty="0">
                <a:solidFill>
                  <a:srgbClr val="FFC000"/>
                </a:solidFill>
              </a:rPr>
              <a:t>Q</a:t>
            </a:r>
            <a:fld id="{B6F15528-21DE-4FAA-801E-634DDDAF4B2B}" type="slidenum">
              <a:rPr lang="en-US" sz="4800" b="1" smtClean="0">
                <a:solidFill>
                  <a:srgbClr val="FFC000"/>
                </a:solidFill>
              </a:rPr>
              <a:pPr/>
              <a:t>13</a:t>
            </a:fld>
            <a:endParaRPr lang="en-US" sz="4800" b="1" dirty="0">
              <a:solidFill>
                <a:srgbClr val="FFC000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4844E6D-7825-120C-A9EC-72315A3C7E2C}"/>
              </a:ext>
            </a:extLst>
          </p:cNvPr>
          <p:cNvSpPr/>
          <p:nvPr/>
        </p:nvSpPr>
        <p:spPr>
          <a:xfrm rot="19756096">
            <a:off x="5569027" y="4309771"/>
            <a:ext cx="3101940" cy="9144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  <a:prstDash val="lgDashDotDot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2800" b="1" dirty="0">
                <a:solidFill>
                  <a:srgbClr val="002060"/>
                </a:solidFill>
              </a:rPr>
              <a:t>Important</a:t>
            </a:r>
          </a:p>
          <a:p>
            <a:pPr algn="ctr"/>
            <a:r>
              <a:rPr lang="en-IN" sz="2800" b="1" dirty="0">
                <a:solidFill>
                  <a:srgbClr val="002060"/>
                </a:solidFill>
              </a:rPr>
              <a:t>Don’t leave it..!!</a:t>
            </a:r>
          </a:p>
        </p:txBody>
      </p:sp>
    </p:spTree>
    <p:extLst>
      <p:ext uri="{BB962C8B-B14F-4D97-AF65-F5344CB8AC3E}">
        <p14:creationId xmlns:p14="http://schemas.microsoft.com/office/powerpoint/2010/main" val="41145307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26DE8F-33D8-6FFB-E32E-B3BC3FFAE5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B6600-4C1B-3B31-B4A3-030236754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Autofit/>
          </a:bodyPr>
          <a:lstStyle/>
          <a:p>
            <a:r>
              <a:rPr lang="en-US" sz="3200" b="1" u="sng" dirty="0">
                <a:solidFill>
                  <a:srgbClr val="00FF00"/>
                </a:solidFill>
              </a:rPr>
              <a:t>While Loop based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158846-862E-2009-A014-EC39B60601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257" y="442118"/>
            <a:ext cx="8229600" cy="6415882"/>
          </a:xfrm>
          <a:noFill/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00FF00"/>
              </a:solidFill>
            </a:endParaRPr>
          </a:p>
          <a:p>
            <a:pPr marL="0" lvl="0" indent="0">
              <a:lnSpc>
                <a:spcPct val="107000"/>
              </a:lnSpc>
              <a:buNone/>
            </a:pPr>
            <a:r>
              <a:rPr lang="en-IN" sz="4000" b="1" u="sng" kern="100" dirty="0">
                <a:solidFill>
                  <a:srgbClr val="00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Nth Term of </a:t>
            </a:r>
            <a:r>
              <a:rPr lang="en-IN" sz="4000" b="1" u="sng" strike="noStrike" kern="100" dirty="0">
                <a:solidFill>
                  <a:srgbClr val="00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Fibonacci</a:t>
            </a:r>
            <a:r>
              <a:rPr lang="en-IN" sz="4000" b="1" u="sng" kern="100" dirty="0">
                <a:solidFill>
                  <a:srgbClr val="00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0" lvl="0" indent="0">
              <a:lnSpc>
                <a:spcPct val="107000"/>
              </a:lnSpc>
              <a:buNone/>
            </a:pPr>
            <a:r>
              <a:rPr lang="en-IN" sz="2800" b="1" kern="1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https://leetcode.com/problems/fibonacci-number/description/</a:t>
            </a:r>
            <a:endParaRPr lang="en-IN" sz="2800" b="1" kern="1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B86A33-1863-8B7B-58C6-19628C97E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7CF22-8E62-4227-B7FF-4927ABD59226}" type="datetime1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BB4BA6-4E61-58D8-69F8-DC8926F04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76400" y="6356350"/>
            <a:ext cx="5867400" cy="365125"/>
          </a:xfrm>
        </p:spPr>
        <p:txBody>
          <a:bodyPr/>
          <a:lstStyle/>
          <a:p>
            <a:r>
              <a:rPr lang="pt-BR" sz="1400" b="1"/>
              <a:t>Shambhu Kumar @QSpiders, NOIDA          Instagram: @javac_java</a:t>
            </a:r>
            <a:endParaRPr lang="en-US" sz="1400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096FC9-329E-0312-6B44-18E1DCCD7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7E4D528A-1701-EC3A-AA60-C4A5CCED6D8D}"/>
              </a:ext>
            </a:extLst>
          </p:cNvPr>
          <p:cNvSpPr txBox="1">
            <a:spLocks/>
          </p:cNvSpPr>
          <p:nvPr/>
        </p:nvSpPr>
        <p:spPr>
          <a:xfrm>
            <a:off x="228600" y="914400"/>
            <a:ext cx="1295400" cy="838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b="1" dirty="0">
                <a:solidFill>
                  <a:srgbClr val="FFC000"/>
                </a:solidFill>
              </a:rPr>
              <a:t>Q</a:t>
            </a:r>
            <a:fld id="{B6F15528-21DE-4FAA-801E-634DDDAF4B2B}" type="slidenum">
              <a:rPr lang="en-US" sz="4800" b="1" smtClean="0">
                <a:solidFill>
                  <a:srgbClr val="FFC000"/>
                </a:solidFill>
              </a:rPr>
              <a:pPr/>
              <a:t>14</a:t>
            </a:fld>
            <a:endParaRPr lang="en-US" sz="4800" b="1" dirty="0">
              <a:solidFill>
                <a:srgbClr val="FFC000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7D28C61-5711-C45D-EA21-AE597FD64E85}"/>
              </a:ext>
            </a:extLst>
          </p:cNvPr>
          <p:cNvSpPr/>
          <p:nvPr/>
        </p:nvSpPr>
        <p:spPr>
          <a:xfrm rot="19756096">
            <a:off x="5569027" y="4309771"/>
            <a:ext cx="3101940" cy="9144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  <a:prstDash val="lgDashDotDot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2800" b="1" dirty="0">
                <a:solidFill>
                  <a:srgbClr val="002060"/>
                </a:solidFill>
              </a:rPr>
              <a:t>Important</a:t>
            </a:r>
          </a:p>
          <a:p>
            <a:pPr algn="ctr"/>
            <a:r>
              <a:rPr lang="en-IN" sz="2800" b="1" dirty="0">
                <a:solidFill>
                  <a:srgbClr val="002060"/>
                </a:solidFill>
              </a:rPr>
              <a:t>Don’t leave it..!!</a:t>
            </a:r>
          </a:p>
        </p:txBody>
      </p:sp>
    </p:spTree>
    <p:extLst>
      <p:ext uri="{BB962C8B-B14F-4D97-AF65-F5344CB8AC3E}">
        <p14:creationId xmlns:p14="http://schemas.microsoft.com/office/powerpoint/2010/main" val="274646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D42BBE-76E2-446B-81CB-36FA6C1DEF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73BF4-C2D8-BEC9-57C8-9B2FDF00E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Autofit/>
          </a:bodyPr>
          <a:lstStyle/>
          <a:p>
            <a:r>
              <a:rPr lang="en-US" sz="3200" b="1" u="sng" dirty="0">
                <a:solidFill>
                  <a:srgbClr val="00FF00"/>
                </a:solidFill>
              </a:rPr>
              <a:t>While Loop based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A3ED8B-36AB-6D44-9356-3DC8502C36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257" y="442118"/>
            <a:ext cx="8229600" cy="6415882"/>
          </a:xfrm>
          <a:noFill/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00FF00"/>
              </a:solidFill>
            </a:endParaRPr>
          </a:p>
          <a:p>
            <a:pPr marL="0" lvl="0" indent="0">
              <a:lnSpc>
                <a:spcPct val="107000"/>
              </a:lnSpc>
              <a:buNone/>
            </a:pPr>
            <a:r>
              <a:rPr lang="en-IN" sz="3600" b="1" u="none" strike="noStrike" kern="100" dirty="0">
                <a:solidFill>
                  <a:srgbClr val="00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WAJP to print all the numbers from 10 to 1.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0ED432-8C28-4A10-CC75-425692E9F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7CF22-8E62-4227-B7FF-4927ABD59226}" type="datetime1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1EB35B-2E5A-9491-40BD-D7BD29060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76400" y="6356350"/>
            <a:ext cx="5867400" cy="365125"/>
          </a:xfrm>
        </p:spPr>
        <p:txBody>
          <a:bodyPr/>
          <a:lstStyle/>
          <a:p>
            <a:r>
              <a:rPr lang="pt-BR" sz="1400" b="1" dirty="0"/>
              <a:t>Shambhu Kumar @QSpiders, NOIDA          Instagram: @javac_java</a:t>
            </a:r>
            <a:endParaRPr lang="en-US" sz="1400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4E8359-2A85-CE11-1BC9-19D478196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4EDFEEAF-52E4-BCBA-42D8-7BCDDF48B34C}"/>
              </a:ext>
            </a:extLst>
          </p:cNvPr>
          <p:cNvSpPr txBox="1">
            <a:spLocks/>
          </p:cNvSpPr>
          <p:nvPr/>
        </p:nvSpPr>
        <p:spPr>
          <a:xfrm>
            <a:off x="228600" y="914400"/>
            <a:ext cx="1066800" cy="838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b="1" dirty="0">
                <a:solidFill>
                  <a:srgbClr val="FFC000"/>
                </a:solidFill>
              </a:rPr>
              <a:t>Q</a:t>
            </a:r>
            <a:fld id="{B6F15528-21DE-4FAA-801E-634DDDAF4B2B}" type="slidenum">
              <a:rPr lang="en-US" sz="4800" b="1" smtClean="0">
                <a:solidFill>
                  <a:srgbClr val="FFC000"/>
                </a:solidFill>
              </a:rPr>
              <a:pPr/>
              <a:t>2</a:t>
            </a:fld>
            <a:endParaRPr lang="en-US" sz="48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5836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5E1C1E-011D-4B8F-9669-D913828037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CB22C-30B7-95C5-92DE-4474EB113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Autofit/>
          </a:bodyPr>
          <a:lstStyle/>
          <a:p>
            <a:r>
              <a:rPr lang="en-US" sz="3200" b="1" u="sng" dirty="0">
                <a:solidFill>
                  <a:srgbClr val="00FF00"/>
                </a:solidFill>
              </a:rPr>
              <a:t>While Loop based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9353E0-6BBC-A7EE-DE64-16685A70C1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257" y="442118"/>
            <a:ext cx="8229600" cy="6415882"/>
          </a:xfrm>
          <a:noFill/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00FF00"/>
              </a:solidFill>
            </a:endParaRPr>
          </a:p>
          <a:p>
            <a:pPr marL="0" lvl="0" indent="0">
              <a:lnSpc>
                <a:spcPct val="107000"/>
              </a:lnSpc>
              <a:buNone/>
            </a:pPr>
            <a:r>
              <a:rPr lang="en-IN" sz="3600" b="1" u="none" strike="noStrike" kern="100" dirty="0">
                <a:solidFill>
                  <a:srgbClr val="00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WAJP to print all the even numbers from 1 to 100.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F3432B-A62C-8F43-8DC8-C3F404876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7CF22-8E62-4227-B7FF-4927ABD59226}" type="datetime1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FD2F80-D24B-A781-476A-53FAB011B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76400" y="6356350"/>
            <a:ext cx="5867400" cy="365125"/>
          </a:xfrm>
        </p:spPr>
        <p:txBody>
          <a:bodyPr/>
          <a:lstStyle/>
          <a:p>
            <a:r>
              <a:rPr lang="pt-BR" sz="1400" b="1" dirty="0"/>
              <a:t>Shambhu Kumar @QSpiders, NOIDA          Instagram: @javac_java</a:t>
            </a:r>
            <a:endParaRPr lang="en-US" sz="1400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D8AA8E-CA5B-7D3E-50E5-AE0C9533C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D63C77DF-E3E8-BB85-094F-12194D9D0ACF}"/>
              </a:ext>
            </a:extLst>
          </p:cNvPr>
          <p:cNvSpPr txBox="1">
            <a:spLocks/>
          </p:cNvSpPr>
          <p:nvPr/>
        </p:nvSpPr>
        <p:spPr>
          <a:xfrm>
            <a:off x="228600" y="914400"/>
            <a:ext cx="1066800" cy="838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b="1" dirty="0">
                <a:solidFill>
                  <a:srgbClr val="FFC000"/>
                </a:solidFill>
              </a:rPr>
              <a:t>Q</a:t>
            </a:r>
            <a:fld id="{B6F15528-21DE-4FAA-801E-634DDDAF4B2B}" type="slidenum">
              <a:rPr lang="en-US" sz="4800" b="1" smtClean="0">
                <a:solidFill>
                  <a:srgbClr val="FFC000"/>
                </a:solidFill>
              </a:rPr>
              <a:pPr/>
              <a:t>3</a:t>
            </a:fld>
            <a:endParaRPr lang="en-US" sz="48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5237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0A2A5F-5C05-9A6D-14B1-92DC99C057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0AF69-0024-A080-B575-3F913965B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Autofit/>
          </a:bodyPr>
          <a:lstStyle/>
          <a:p>
            <a:r>
              <a:rPr lang="en-US" sz="3200" b="1" u="sng" dirty="0">
                <a:solidFill>
                  <a:srgbClr val="00FF00"/>
                </a:solidFill>
              </a:rPr>
              <a:t>While Loop based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2D6C5E-3281-A4FD-9F56-90FF6E03A2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257" y="442118"/>
            <a:ext cx="8229600" cy="6415882"/>
          </a:xfrm>
          <a:noFill/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00FF00"/>
              </a:solidFill>
            </a:endParaRPr>
          </a:p>
          <a:p>
            <a:pPr marL="0" lvl="0" indent="0">
              <a:lnSpc>
                <a:spcPct val="107000"/>
              </a:lnSpc>
              <a:buNone/>
            </a:pPr>
            <a:r>
              <a:rPr lang="en-IN" sz="3600" b="1" u="none" strike="noStrike" kern="100" dirty="0">
                <a:solidFill>
                  <a:srgbClr val="00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WAJP to print all the </a:t>
            </a:r>
            <a:r>
              <a:rPr lang="en-IN" sz="3600" b="1" kern="100" dirty="0">
                <a:solidFill>
                  <a:srgbClr val="00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odd</a:t>
            </a:r>
            <a:r>
              <a:rPr lang="en-IN" sz="3600" b="1" u="none" strike="noStrike" kern="100" dirty="0">
                <a:solidFill>
                  <a:srgbClr val="00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numbers from 1 to 100.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AFBF98-35AE-AB4C-839E-E71A4E187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7CF22-8E62-4227-B7FF-4927ABD59226}" type="datetime1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419ED0-1E05-7B34-9956-9DE34086E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76400" y="6356350"/>
            <a:ext cx="5867400" cy="365125"/>
          </a:xfrm>
        </p:spPr>
        <p:txBody>
          <a:bodyPr/>
          <a:lstStyle/>
          <a:p>
            <a:r>
              <a:rPr lang="pt-BR" sz="1400" b="1" dirty="0"/>
              <a:t>Shambhu Kumar @QSpiders, NOIDA          Instagram: @javac_java</a:t>
            </a:r>
            <a:endParaRPr lang="en-US" sz="1400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AD1E45-114D-AB2E-FD1F-10689E7E5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8A4A1AF3-43EC-7CFC-B85F-12469F0A6B8F}"/>
              </a:ext>
            </a:extLst>
          </p:cNvPr>
          <p:cNvSpPr txBox="1">
            <a:spLocks/>
          </p:cNvSpPr>
          <p:nvPr/>
        </p:nvSpPr>
        <p:spPr>
          <a:xfrm>
            <a:off x="228600" y="914400"/>
            <a:ext cx="1066800" cy="838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b="1" dirty="0">
                <a:solidFill>
                  <a:srgbClr val="FFC000"/>
                </a:solidFill>
              </a:rPr>
              <a:t>Q</a:t>
            </a:r>
            <a:fld id="{B6F15528-21DE-4FAA-801E-634DDDAF4B2B}" type="slidenum">
              <a:rPr lang="en-US" sz="4800" b="1" smtClean="0">
                <a:solidFill>
                  <a:srgbClr val="FFC000"/>
                </a:solidFill>
              </a:rPr>
              <a:pPr/>
              <a:t>4</a:t>
            </a:fld>
            <a:endParaRPr lang="en-US" sz="48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0881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82A468-68BA-9F16-2A9C-789374EF10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EB675-69EB-D923-7367-AD56241DD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Autofit/>
          </a:bodyPr>
          <a:lstStyle/>
          <a:p>
            <a:r>
              <a:rPr lang="en-US" sz="3200" b="1" u="sng" dirty="0">
                <a:solidFill>
                  <a:srgbClr val="00FF00"/>
                </a:solidFill>
              </a:rPr>
              <a:t>While Loop based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1D0791-3B5F-A3D2-9FAF-92FC76B6AF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257" y="442118"/>
            <a:ext cx="8229600" cy="6415882"/>
          </a:xfrm>
          <a:noFill/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00FF00"/>
              </a:solidFill>
            </a:endParaRPr>
          </a:p>
          <a:p>
            <a:pPr marL="0" lvl="0" indent="0">
              <a:lnSpc>
                <a:spcPct val="107000"/>
              </a:lnSpc>
              <a:buNone/>
            </a:pPr>
            <a:r>
              <a:rPr lang="en-IN" sz="3600" b="1" u="none" strike="noStrike" kern="100" dirty="0">
                <a:solidFill>
                  <a:srgbClr val="00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WAJP to print and count all the numbers from 1 to 100  which are divisible by 7.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9F6FE0-1D4B-F9A7-EA30-273DB5DC9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7CF22-8E62-4227-B7FF-4927ABD59226}" type="datetime1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EC29D-AB73-1479-59D9-2C65949A3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76400" y="6356350"/>
            <a:ext cx="5867400" cy="365125"/>
          </a:xfrm>
        </p:spPr>
        <p:txBody>
          <a:bodyPr/>
          <a:lstStyle/>
          <a:p>
            <a:r>
              <a:rPr lang="pt-BR" sz="1400" b="1" dirty="0"/>
              <a:t>Shambhu Kumar @QSpiders, NOIDA          Instagram: @javac_java</a:t>
            </a:r>
            <a:endParaRPr lang="en-US" sz="1400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4F1591-5FD2-3A82-68A9-657164D96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C618CE6A-961A-136E-4B59-E0BC8B5D0393}"/>
              </a:ext>
            </a:extLst>
          </p:cNvPr>
          <p:cNvSpPr txBox="1">
            <a:spLocks/>
          </p:cNvSpPr>
          <p:nvPr/>
        </p:nvSpPr>
        <p:spPr>
          <a:xfrm>
            <a:off x="228600" y="914400"/>
            <a:ext cx="1066800" cy="838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b="1" dirty="0">
                <a:solidFill>
                  <a:srgbClr val="FFC000"/>
                </a:solidFill>
              </a:rPr>
              <a:t>Q</a:t>
            </a:r>
            <a:fld id="{B6F15528-21DE-4FAA-801E-634DDDAF4B2B}" type="slidenum">
              <a:rPr lang="en-US" sz="4800" b="1" smtClean="0">
                <a:solidFill>
                  <a:srgbClr val="FFC000"/>
                </a:solidFill>
              </a:rPr>
              <a:pPr/>
              <a:t>5</a:t>
            </a:fld>
            <a:endParaRPr lang="en-US" sz="48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66253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46CAC1-02D6-E477-7A84-880AC793A0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C14AB-7F58-8A50-FB73-729CCF845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Autofit/>
          </a:bodyPr>
          <a:lstStyle/>
          <a:p>
            <a:r>
              <a:rPr lang="en-US" sz="3200" b="1" u="sng" dirty="0">
                <a:solidFill>
                  <a:srgbClr val="00FF00"/>
                </a:solidFill>
              </a:rPr>
              <a:t>While Loop based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618A6-5261-993A-DC08-211015303D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257" y="442118"/>
            <a:ext cx="8229600" cy="6415882"/>
          </a:xfrm>
          <a:noFill/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00FF00"/>
              </a:solidFill>
            </a:endParaRPr>
          </a:p>
          <a:p>
            <a:pPr marL="0" lvl="0" indent="0">
              <a:lnSpc>
                <a:spcPct val="107000"/>
              </a:lnSpc>
              <a:buNone/>
            </a:pPr>
            <a:r>
              <a:rPr lang="en-IN" sz="3600" b="1" u="none" strike="noStrike" kern="100" dirty="0">
                <a:solidFill>
                  <a:srgbClr val="00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WAJP to print and count all the numbers from 1 to 100  which are divisible by 7 or ends with 7.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D110E4-ACF6-E63C-4B89-BEB0E9D26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7CF22-8E62-4227-B7FF-4927ABD59226}" type="datetime1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D5433F-A8D0-1ACF-EE40-1C25C3056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76400" y="6356350"/>
            <a:ext cx="5867400" cy="365125"/>
          </a:xfrm>
        </p:spPr>
        <p:txBody>
          <a:bodyPr/>
          <a:lstStyle/>
          <a:p>
            <a:r>
              <a:rPr lang="pt-BR" sz="1400" b="1" dirty="0"/>
              <a:t>Shambhu Kumar @QSpiders, NOIDA          Instagram: @javac_java</a:t>
            </a:r>
            <a:endParaRPr lang="en-US" sz="1400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AEC2D8-DC87-B9B9-A475-1C5A2EA15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63D6D999-DCC4-63F2-8485-451A0EB48758}"/>
              </a:ext>
            </a:extLst>
          </p:cNvPr>
          <p:cNvSpPr txBox="1">
            <a:spLocks/>
          </p:cNvSpPr>
          <p:nvPr/>
        </p:nvSpPr>
        <p:spPr>
          <a:xfrm>
            <a:off x="228600" y="914400"/>
            <a:ext cx="1066800" cy="838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b="1" dirty="0">
                <a:solidFill>
                  <a:srgbClr val="FFC000"/>
                </a:solidFill>
              </a:rPr>
              <a:t>Q</a:t>
            </a:r>
            <a:fld id="{B6F15528-21DE-4FAA-801E-634DDDAF4B2B}" type="slidenum">
              <a:rPr lang="en-US" sz="4800" b="1" smtClean="0">
                <a:solidFill>
                  <a:srgbClr val="FFC000"/>
                </a:solidFill>
              </a:rPr>
              <a:pPr/>
              <a:t>6</a:t>
            </a:fld>
            <a:endParaRPr lang="en-US" sz="48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72725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E96CC3-F585-BE6B-A4A4-0B8C202B04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9F331-76E6-BD16-052E-5E70E88AA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Autofit/>
          </a:bodyPr>
          <a:lstStyle/>
          <a:p>
            <a:r>
              <a:rPr lang="en-US" sz="3200" b="1" u="sng" dirty="0">
                <a:solidFill>
                  <a:srgbClr val="00FF00"/>
                </a:solidFill>
              </a:rPr>
              <a:t>While Loop based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31F9B9-F0AA-EFEE-57D6-AE8FF3B873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257" y="442118"/>
            <a:ext cx="8229600" cy="6415882"/>
          </a:xfrm>
          <a:noFill/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00FF00"/>
              </a:solidFill>
            </a:endParaRPr>
          </a:p>
          <a:p>
            <a:pPr marL="0" lvl="0" indent="0">
              <a:lnSpc>
                <a:spcPct val="107000"/>
              </a:lnSpc>
              <a:buNone/>
            </a:pPr>
            <a:r>
              <a:rPr lang="en-IN" sz="3600" b="1" u="none" strike="noStrike" kern="100" dirty="0">
                <a:solidFill>
                  <a:srgbClr val="00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WAJP to print and count all the numbers from 1 to 1000  which are divisible by 7 </a:t>
            </a:r>
            <a:r>
              <a:rPr lang="en-IN" sz="3600" b="1" kern="100" dirty="0">
                <a:solidFill>
                  <a:srgbClr val="00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 also</a:t>
            </a:r>
            <a:r>
              <a:rPr lang="en-IN" sz="3600" b="1" u="none" strike="noStrike" kern="100" dirty="0">
                <a:solidFill>
                  <a:srgbClr val="00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ends with 7.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611E44-7C2F-A302-AEFB-5DD268DC1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7CF22-8E62-4227-B7FF-4927ABD59226}" type="datetime1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9ADF59-AFA0-8D50-E73D-1BFDDDF37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76400" y="6356350"/>
            <a:ext cx="5867400" cy="365125"/>
          </a:xfrm>
        </p:spPr>
        <p:txBody>
          <a:bodyPr/>
          <a:lstStyle/>
          <a:p>
            <a:r>
              <a:rPr lang="pt-BR" sz="1400" b="1" dirty="0"/>
              <a:t>Shambhu Kumar @QSpiders, NOIDA          Instagram: @javac_java</a:t>
            </a:r>
            <a:endParaRPr lang="en-US" sz="1400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F4870B-3CA6-8FF1-711C-84F546239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0FDCD729-E3DC-59DE-5D5B-FC0B315DD6AD}"/>
              </a:ext>
            </a:extLst>
          </p:cNvPr>
          <p:cNvSpPr txBox="1">
            <a:spLocks/>
          </p:cNvSpPr>
          <p:nvPr/>
        </p:nvSpPr>
        <p:spPr>
          <a:xfrm>
            <a:off x="228600" y="914400"/>
            <a:ext cx="1066800" cy="838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b="1" dirty="0">
                <a:solidFill>
                  <a:srgbClr val="FFC000"/>
                </a:solidFill>
              </a:rPr>
              <a:t>Q</a:t>
            </a:r>
            <a:fld id="{B6F15528-21DE-4FAA-801E-634DDDAF4B2B}" type="slidenum">
              <a:rPr lang="en-US" sz="4800" b="1" smtClean="0">
                <a:solidFill>
                  <a:srgbClr val="FFC000"/>
                </a:solidFill>
              </a:rPr>
              <a:pPr/>
              <a:t>7</a:t>
            </a:fld>
            <a:endParaRPr lang="en-US" sz="48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66923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9E3F47-B610-66F5-27B0-EDEF154B5F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97898-5D8B-D4B3-2E25-4CB9E3B67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Autofit/>
          </a:bodyPr>
          <a:lstStyle/>
          <a:p>
            <a:r>
              <a:rPr lang="en-US" sz="3200" b="1" u="sng" dirty="0">
                <a:solidFill>
                  <a:srgbClr val="00FF00"/>
                </a:solidFill>
              </a:rPr>
              <a:t>While Loop based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C6128-0E4B-5DCF-E347-13085F8D86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257" y="442118"/>
            <a:ext cx="8229600" cy="6415882"/>
          </a:xfrm>
          <a:noFill/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00FF00"/>
              </a:solidFill>
            </a:endParaRPr>
          </a:p>
          <a:p>
            <a:pPr marL="0" lvl="0" indent="0">
              <a:lnSpc>
                <a:spcPct val="107000"/>
              </a:lnSpc>
              <a:buNone/>
            </a:pPr>
            <a:r>
              <a:rPr lang="en-IN" sz="3600" b="1" u="none" strike="noStrike" kern="100" dirty="0">
                <a:solidFill>
                  <a:srgbClr val="00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WAJP to print all the factors of a number.(number itself excluded)</a:t>
            </a:r>
          </a:p>
          <a:p>
            <a:pPr marL="0" lvl="0" indent="0">
              <a:lnSpc>
                <a:spcPct val="107000"/>
              </a:lnSpc>
              <a:buNone/>
            </a:pPr>
            <a:r>
              <a:rPr lang="en-IN" sz="3600" b="1" kern="100" dirty="0" err="1">
                <a:solidFill>
                  <a:srgbClr val="00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IN" sz="3600" b="1" kern="100" dirty="0">
                <a:solidFill>
                  <a:srgbClr val="00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/p: 28</a:t>
            </a:r>
          </a:p>
          <a:p>
            <a:pPr marL="0" lvl="0" indent="0">
              <a:lnSpc>
                <a:spcPct val="107000"/>
              </a:lnSpc>
              <a:buNone/>
            </a:pPr>
            <a:r>
              <a:rPr lang="en-IN" sz="3600" b="1" kern="100" dirty="0">
                <a:solidFill>
                  <a:srgbClr val="00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o/p: 1	2	4	7	14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D425EC-3D65-4D53-21CD-9A52B764F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7CF22-8E62-4227-B7FF-4927ABD59226}" type="datetime1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9A55E0-1F36-1509-B644-62EEC3564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76400" y="6356350"/>
            <a:ext cx="5867400" cy="365125"/>
          </a:xfrm>
        </p:spPr>
        <p:txBody>
          <a:bodyPr/>
          <a:lstStyle/>
          <a:p>
            <a:r>
              <a:rPr lang="pt-BR" sz="1400" b="1" dirty="0"/>
              <a:t>Shambhu Kumar @QSpiders, NOIDA          Instagram: @javac_java</a:t>
            </a:r>
            <a:endParaRPr lang="en-US" sz="1400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4D7E99-0B6E-415A-193D-4BE47B087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F4954021-CB94-1630-E5A5-075EB5EA1DED}"/>
              </a:ext>
            </a:extLst>
          </p:cNvPr>
          <p:cNvSpPr txBox="1">
            <a:spLocks/>
          </p:cNvSpPr>
          <p:nvPr/>
        </p:nvSpPr>
        <p:spPr>
          <a:xfrm>
            <a:off x="228600" y="914400"/>
            <a:ext cx="1066800" cy="838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b="1" dirty="0">
                <a:solidFill>
                  <a:srgbClr val="FFC000"/>
                </a:solidFill>
              </a:rPr>
              <a:t>Q</a:t>
            </a:r>
            <a:fld id="{B6F15528-21DE-4FAA-801E-634DDDAF4B2B}" type="slidenum">
              <a:rPr lang="en-US" sz="4800" b="1" smtClean="0">
                <a:solidFill>
                  <a:srgbClr val="FFC000"/>
                </a:solidFill>
              </a:rPr>
              <a:pPr/>
              <a:t>8</a:t>
            </a:fld>
            <a:endParaRPr lang="en-US" sz="4800" b="1" dirty="0">
              <a:solidFill>
                <a:srgbClr val="FFC000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00EFB7E-3142-5420-AF02-C08268F5802C}"/>
              </a:ext>
            </a:extLst>
          </p:cNvPr>
          <p:cNvSpPr/>
          <p:nvPr/>
        </p:nvSpPr>
        <p:spPr>
          <a:xfrm rot="19756096">
            <a:off x="5569027" y="4309771"/>
            <a:ext cx="3101940" cy="9144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  <a:prstDash val="lgDashDotDot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2800" b="1" dirty="0">
                <a:solidFill>
                  <a:srgbClr val="002060"/>
                </a:solidFill>
              </a:rPr>
              <a:t>Important</a:t>
            </a:r>
          </a:p>
          <a:p>
            <a:pPr algn="ctr"/>
            <a:r>
              <a:rPr lang="en-IN" sz="2800" b="1" dirty="0">
                <a:solidFill>
                  <a:srgbClr val="002060"/>
                </a:solidFill>
              </a:rPr>
              <a:t>Don’t leave it..!!</a:t>
            </a:r>
          </a:p>
        </p:txBody>
      </p:sp>
    </p:spTree>
    <p:extLst>
      <p:ext uri="{BB962C8B-B14F-4D97-AF65-F5344CB8AC3E}">
        <p14:creationId xmlns:p14="http://schemas.microsoft.com/office/powerpoint/2010/main" val="8193838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99F749-D181-8EAD-2F1C-0E563C662E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C14C3-0276-0E6A-C30C-B760DECF2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Autofit/>
          </a:bodyPr>
          <a:lstStyle/>
          <a:p>
            <a:r>
              <a:rPr lang="en-US" sz="3200" b="1" u="sng" dirty="0">
                <a:solidFill>
                  <a:srgbClr val="00FF00"/>
                </a:solidFill>
              </a:rPr>
              <a:t>While Loop based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7EF7C-B6A7-C8BB-89AC-CBAF49B318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257" y="442118"/>
            <a:ext cx="8229600" cy="6415882"/>
          </a:xfrm>
          <a:noFill/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00FF00"/>
              </a:solidFill>
            </a:endParaRPr>
          </a:p>
          <a:p>
            <a:pPr marL="0" lvl="0" indent="0">
              <a:lnSpc>
                <a:spcPct val="107000"/>
              </a:lnSpc>
              <a:buNone/>
            </a:pPr>
            <a:r>
              <a:rPr lang="en-IN" sz="3600" b="1" u="none" strike="noStrike" kern="100" dirty="0">
                <a:solidFill>
                  <a:srgbClr val="00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WAJP to </a:t>
            </a:r>
            <a:r>
              <a:rPr lang="en-IN" sz="3600" b="1" kern="100" dirty="0">
                <a:solidFill>
                  <a:srgbClr val="00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count</a:t>
            </a:r>
            <a:r>
              <a:rPr lang="en-IN" sz="3600" b="1" u="none" strike="noStrike" kern="100" dirty="0">
                <a:solidFill>
                  <a:srgbClr val="00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the factors of a number.(number itself excluded)</a:t>
            </a:r>
          </a:p>
          <a:p>
            <a:pPr marL="0" lvl="0" indent="0">
              <a:lnSpc>
                <a:spcPct val="107000"/>
              </a:lnSpc>
              <a:buNone/>
            </a:pPr>
            <a:r>
              <a:rPr lang="en-IN" sz="3600" b="1" kern="100" dirty="0" err="1">
                <a:solidFill>
                  <a:srgbClr val="00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IN" sz="3600" b="1" kern="100" dirty="0">
                <a:solidFill>
                  <a:srgbClr val="00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/p: 28</a:t>
            </a:r>
          </a:p>
          <a:p>
            <a:pPr marL="0" lvl="0" indent="0">
              <a:lnSpc>
                <a:spcPct val="107000"/>
              </a:lnSpc>
              <a:buNone/>
            </a:pPr>
            <a:r>
              <a:rPr lang="en-IN" sz="3600" b="1" kern="100" dirty="0">
                <a:solidFill>
                  <a:srgbClr val="00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o/p: Total Factors are: 5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C303D3-102B-E419-63E0-37EA481E1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7CF22-8E62-4227-B7FF-4927ABD59226}" type="datetime1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1DC339-295E-B482-6560-82756F868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76400" y="6356350"/>
            <a:ext cx="5867400" cy="365125"/>
          </a:xfrm>
        </p:spPr>
        <p:txBody>
          <a:bodyPr/>
          <a:lstStyle/>
          <a:p>
            <a:r>
              <a:rPr lang="pt-BR" sz="1400" b="1" dirty="0"/>
              <a:t>Shambhu Kumar @QSpiders, NOIDA          Instagram: @javac_java</a:t>
            </a:r>
            <a:endParaRPr lang="en-US" sz="1400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458E8-B67F-C34F-B596-5D0B4B420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2A9D47E7-188B-16CC-3CD2-CDE5E660DF45}"/>
              </a:ext>
            </a:extLst>
          </p:cNvPr>
          <p:cNvSpPr txBox="1">
            <a:spLocks/>
          </p:cNvSpPr>
          <p:nvPr/>
        </p:nvSpPr>
        <p:spPr>
          <a:xfrm>
            <a:off x="228600" y="914400"/>
            <a:ext cx="1066800" cy="838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b="1" dirty="0">
                <a:solidFill>
                  <a:srgbClr val="FFC000"/>
                </a:solidFill>
              </a:rPr>
              <a:t>Q</a:t>
            </a:r>
            <a:fld id="{B6F15528-21DE-4FAA-801E-634DDDAF4B2B}" type="slidenum">
              <a:rPr lang="en-US" sz="4800" b="1" smtClean="0">
                <a:solidFill>
                  <a:srgbClr val="FFC000"/>
                </a:solidFill>
              </a:rPr>
              <a:pPr/>
              <a:t>9</a:t>
            </a:fld>
            <a:endParaRPr lang="en-US" sz="4800" b="1" dirty="0">
              <a:solidFill>
                <a:srgbClr val="FFC000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FA44502-4361-B91D-01BD-7642E3B19A8E}"/>
              </a:ext>
            </a:extLst>
          </p:cNvPr>
          <p:cNvSpPr/>
          <p:nvPr/>
        </p:nvSpPr>
        <p:spPr>
          <a:xfrm rot="19756096">
            <a:off x="5569027" y="4309771"/>
            <a:ext cx="3101940" cy="9144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  <a:prstDash val="lgDashDotDot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2800" b="1" dirty="0">
                <a:solidFill>
                  <a:srgbClr val="002060"/>
                </a:solidFill>
              </a:rPr>
              <a:t>Important</a:t>
            </a:r>
          </a:p>
          <a:p>
            <a:pPr algn="ctr"/>
            <a:r>
              <a:rPr lang="en-IN" sz="2800" b="1" dirty="0">
                <a:solidFill>
                  <a:srgbClr val="002060"/>
                </a:solidFill>
              </a:rPr>
              <a:t>Don’t leave it..!!</a:t>
            </a:r>
          </a:p>
        </p:txBody>
      </p:sp>
    </p:spTree>
    <p:extLst>
      <p:ext uri="{BB962C8B-B14F-4D97-AF65-F5344CB8AC3E}">
        <p14:creationId xmlns:p14="http://schemas.microsoft.com/office/powerpoint/2010/main" val="20400211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2040</TotalTime>
  <Words>593</Words>
  <Application>Microsoft Office PowerPoint</Application>
  <PresentationFormat>On-screen Show (4:3)</PresentationFormat>
  <Paragraphs>138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While Loop based Programming</vt:lpstr>
      <vt:lpstr>While Loop based Programming</vt:lpstr>
      <vt:lpstr>While Loop based Programming</vt:lpstr>
      <vt:lpstr>While Loop based Programming</vt:lpstr>
      <vt:lpstr>While Loop based Programming</vt:lpstr>
      <vt:lpstr>While Loop based Programming</vt:lpstr>
      <vt:lpstr>While Loop based Programming</vt:lpstr>
      <vt:lpstr>While Loop based Programming</vt:lpstr>
      <vt:lpstr>While Loop based Programming</vt:lpstr>
      <vt:lpstr>While Loop based Programming</vt:lpstr>
      <vt:lpstr>While Loop based Programming</vt:lpstr>
      <vt:lpstr>While Loop based Programming</vt:lpstr>
      <vt:lpstr>While Loop based Programming</vt:lpstr>
      <vt:lpstr>While Loop based Programming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Qspiders</dc:creator>
  <cp:lastModifiedBy>Shambhu Kumar</cp:lastModifiedBy>
  <cp:revision>12</cp:revision>
  <dcterms:created xsi:type="dcterms:W3CDTF">2006-08-16T00:00:00Z</dcterms:created>
  <dcterms:modified xsi:type="dcterms:W3CDTF">2025-02-24T01:24:00Z</dcterms:modified>
</cp:coreProperties>
</file>