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346" r:id="rId2"/>
    <p:sldId id="363" r:id="rId3"/>
    <p:sldId id="364" r:id="rId4"/>
    <p:sldId id="365" r:id="rId5"/>
    <p:sldId id="366" r:id="rId6"/>
    <p:sldId id="367" r:id="rId7"/>
    <p:sldId id="368" r:id="rId8"/>
    <p:sldId id="369" r:id="rId9"/>
    <p:sldId id="370" r:id="rId10"/>
    <p:sldId id="376" r:id="rId11"/>
    <p:sldId id="377" r:id="rId12"/>
    <p:sldId id="378" r:id="rId13"/>
    <p:sldId id="372" r:id="rId14"/>
    <p:sldId id="373" r:id="rId15"/>
    <p:sldId id="374" r:id="rId16"/>
    <p:sldId id="375" r:id="rId17"/>
    <p:sldId id="379" r:id="rId18"/>
    <p:sldId id="380" r:id="rId19"/>
    <p:sldId id="362" r:id="rId20"/>
    <p:sldId id="381" r:id="rId21"/>
    <p:sldId id="382" r:id="rId22"/>
    <p:sldId id="383" r:id="rId23"/>
    <p:sldId id="384" r:id="rId24"/>
    <p:sldId id="387" r:id="rId25"/>
    <p:sldId id="385" r:id="rId26"/>
    <p:sldId id="388" r:id="rId27"/>
    <p:sldId id="386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E8E8"/>
    <a:srgbClr val="D4FCE1"/>
    <a:srgbClr val="00FF00"/>
    <a:srgbClr val="E1CFE3"/>
    <a:srgbClr val="3FF37B"/>
    <a:srgbClr val="5DF590"/>
    <a:srgbClr val="57FB57"/>
    <a:srgbClr val="BBF96F"/>
    <a:srgbClr val="5CE2DF"/>
    <a:srgbClr val="C9A8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986" autoAdjust="0"/>
    <p:restoredTop sz="94660"/>
  </p:normalViewPr>
  <p:slideViewPr>
    <p:cSldViewPr>
      <p:cViewPr varScale="1">
        <p:scale>
          <a:sx n="74" d="100"/>
          <a:sy n="74" d="100"/>
        </p:scale>
        <p:origin x="1312" y="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mbhu Kumar" userId="74963117abc18628" providerId="LiveId" clId="{BDEF917D-8A5F-4C52-A22A-74AE18EBE875}"/>
    <pc:docChg chg="undo custSel addSld delSld modSld">
      <pc:chgData name="Shambhu Kumar" userId="74963117abc18628" providerId="LiveId" clId="{BDEF917D-8A5F-4C52-A22A-74AE18EBE875}" dt="2025-02-26T00:44:47.094" v="1427" actId="20577"/>
      <pc:docMkLst>
        <pc:docMk/>
      </pc:docMkLst>
      <pc:sldChg chg="modSp mod">
        <pc:chgData name="Shambhu Kumar" userId="74963117abc18628" providerId="LiveId" clId="{BDEF917D-8A5F-4C52-A22A-74AE18EBE875}" dt="2025-02-20T01:54:42.883" v="94" actId="20577"/>
        <pc:sldMkLst>
          <pc:docMk/>
          <pc:sldMk cId="3660750588" sldId="346"/>
        </pc:sldMkLst>
        <pc:spChg chg="mod">
          <ac:chgData name="Shambhu Kumar" userId="74963117abc18628" providerId="LiveId" clId="{BDEF917D-8A5F-4C52-A22A-74AE18EBE875}" dt="2025-02-20T01:54:42.883" v="94" actId="20577"/>
          <ac:spMkLst>
            <pc:docMk/>
            <pc:sldMk cId="3660750588" sldId="346"/>
            <ac:spMk id="3" creationId="{8D3C3F04-E680-B5CB-01A7-40FD4DB22123}"/>
          </ac:spMkLst>
        </pc:spChg>
      </pc:sldChg>
      <pc:sldChg chg="modSp mod">
        <pc:chgData name="Shambhu Kumar" userId="74963117abc18628" providerId="LiveId" clId="{BDEF917D-8A5F-4C52-A22A-74AE18EBE875}" dt="2025-02-21T01:49:20.356" v="762" actId="20577"/>
        <pc:sldMkLst>
          <pc:docMk/>
          <pc:sldMk cId="4114530728" sldId="362"/>
        </pc:sldMkLst>
        <pc:spChg chg="mod">
          <ac:chgData name="Shambhu Kumar" userId="74963117abc18628" providerId="LiveId" clId="{BDEF917D-8A5F-4C52-A22A-74AE18EBE875}" dt="2025-02-21T01:49:20.356" v="762" actId="20577"/>
          <ac:spMkLst>
            <pc:docMk/>
            <pc:sldMk cId="4114530728" sldId="362"/>
            <ac:spMk id="3" creationId="{CCDA89C2-92EF-D27B-C4D0-2763D7D2F78D}"/>
          </ac:spMkLst>
        </pc:spChg>
      </pc:sldChg>
      <pc:sldChg chg="del">
        <pc:chgData name="Shambhu Kumar" userId="74963117abc18628" providerId="LiveId" clId="{BDEF917D-8A5F-4C52-A22A-74AE18EBE875}" dt="2025-02-20T01:53:57.263" v="0" actId="47"/>
        <pc:sldMkLst>
          <pc:docMk/>
          <pc:sldMk cId="455836595" sldId="363"/>
        </pc:sldMkLst>
      </pc:sldChg>
      <pc:sldChg chg="modSp add mod">
        <pc:chgData name="Shambhu Kumar" userId="74963117abc18628" providerId="LiveId" clId="{BDEF917D-8A5F-4C52-A22A-74AE18EBE875}" dt="2025-02-20T01:55:12.867" v="126" actId="20577"/>
        <pc:sldMkLst>
          <pc:docMk/>
          <pc:sldMk cId="1855402874" sldId="363"/>
        </pc:sldMkLst>
        <pc:spChg chg="mod">
          <ac:chgData name="Shambhu Kumar" userId="74963117abc18628" providerId="LiveId" clId="{BDEF917D-8A5F-4C52-A22A-74AE18EBE875}" dt="2025-02-20T01:55:12.867" v="126" actId="20577"/>
          <ac:spMkLst>
            <pc:docMk/>
            <pc:sldMk cId="1855402874" sldId="363"/>
            <ac:spMk id="3" creationId="{33D94EEC-6A57-2487-19B5-22D3516E1ACF}"/>
          </ac:spMkLst>
        </pc:spChg>
      </pc:sldChg>
      <pc:sldChg chg="del">
        <pc:chgData name="Shambhu Kumar" userId="74963117abc18628" providerId="LiveId" clId="{BDEF917D-8A5F-4C52-A22A-74AE18EBE875}" dt="2025-02-20T01:53:57.263" v="0" actId="47"/>
        <pc:sldMkLst>
          <pc:docMk/>
          <pc:sldMk cId="2775237950" sldId="364"/>
        </pc:sldMkLst>
      </pc:sldChg>
      <pc:sldChg chg="modSp add mod">
        <pc:chgData name="Shambhu Kumar" userId="74963117abc18628" providerId="LiveId" clId="{BDEF917D-8A5F-4C52-A22A-74AE18EBE875}" dt="2025-02-20T01:55:29.110" v="142" actId="20577"/>
        <pc:sldMkLst>
          <pc:docMk/>
          <pc:sldMk cId="3389082839" sldId="364"/>
        </pc:sldMkLst>
        <pc:spChg chg="mod">
          <ac:chgData name="Shambhu Kumar" userId="74963117abc18628" providerId="LiveId" clId="{BDEF917D-8A5F-4C52-A22A-74AE18EBE875}" dt="2025-02-20T01:55:29.110" v="142" actId="20577"/>
          <ac:spMkLst>
            <pc:docMk/>
            <pc:sldMk cId="3389082839" sldId="364"/>
            <ac:spMk id="3" creationId="{FAE7E85A-5719-941E-68FA-02169ABF3830}"/>
          </ac:spMkLst>
        </pc:spChg>
      </pc:sldChg>
      <pc:sldChg chg="modSp add mod">
        <pc:chgData name="Shambhu Kumar" userId="74963117abc18628" providerId="LiveId" clId="{BDEF917D-8A5F-4C52-A22A-74AE18EBE875}" dt="2025-02-20T01:57:10.584" v="241" actId="20577"/>
        <pc:sldMkLst>
          <pc:docMk/>
          <pc:sldMk cId="564853353" sldId="365"/>
        </pc:sldMkLst>
        <pc:spChg chg="mod">
          <ac:chgData name="Shambhu Kumar" userId="74963117abc18628" providerId="LiveId" clId="{BDEF917D-8A5F-4C52-A22A-74AE18EBE875}" dt="2025-02-20T01:57:10.584" v="241" actId="20577"/>
          <ac:spMkLst>
            <pc:docMk/>
            <pc:sldMk cId="564853353" sldId="365"/>
            <ac:spMk id="3" creationId="{97940C41-A612-396D-ED84-359810031A9C}"/>
          </ac:spMkLst>
        </pc:spChg>
      </pc:sldChg>
      <pc:sldChg chg="del">
        <pc:chgData name="Shambhu Kumar" userId="74963117abc18628" providerId="LiveId" clId="{BDEF917D-8A5F-4C52-A22A-74AE18EBE875}" dt="2025-02-20T01:53:57.263" v="0" actId="47"/>
        <pc:sldMkLst>
          <pc:docMk/>
          <pc:sldMk cId="2930881144" sldId="365"/>
        </pc:sldMkLst>
      </pc:sldChg>
      <pc:sldChg chg="modSp add mod">
        <pc:chgData name="Shambhu Kumar" userId="74963117abc18628" providerId="LiveId" clId="{BDEF917D-8A5F-4C52-A22A-74AE18EBE875}" dt="2025-02-20T01:57:33.989" v="260" actId="20577"/>
        <pc:sldMkLst>
          <pc:docMk/>
          <pc:sldMk cId="1570425538" sldId="366"/>
        </pc:sldMkLst>
        <pc:spChg chg="mod">
          <ac:chgData name="Shambhu Kumar" userId="74963117abc18628" providerId="LiveId" clId="{BDEF917D-8A5F-4C52-A22A-74AE18EBE875}" dt="2025-02-20T01:57:33.989" v="260" actId="20577"/>
          <ac:spMkLst>
            <pc:docMk/>
            <pc:sldMk cId="1570425538" sldId="366"/>
            <ac:spMk id="3" creationId="{ACA2EEBD-AC83-9CF3-07F3-62014D7D70EE}"/>
          </ac:spMkLst>
        </pc:spChg>
      </pc:sldChg>
      <pc:sldChg chg="del">
        <pc:chgData name="Shambhu Kumar" userId="74963117abc18628" providerId="LiveId" clId="{BDEF917D-8A5F-4C52-A22A-74AE18EBE875}" dt="2025-02-20T01:53:57.263" v="0" actId="47"/>
        <pc:sldMkLst>
          <pc:docMk/>
          <pc:sldMk cId="3556625336" sldId="366"/>
        </pc:sldMkLst>
      </pc:sldChg>
      <pc:sldChg chg="modSp add mod">
        <pc:chgData name="Shambhu Kumar" userId="74963117abc18628" providerId="LiveId" clId="{BDEF917D-8A5F-4C52-A22A-74AE18EBE875}" dt="2025-02-20T01:58:25.393" v="296" actId="20577"/>
        <pc:sldMkLst>
          <pc:docMk/>
          <pc:sldMk cId="2328421216" sldId="367"/>
        </pc:sldMkLst>
        <pc:spChg chg="mod">
          <ac:chgData name="Shambhu Kumar" userId="74963117abc18628" providerId="LiveId" clId="{BDEF917D-8A5F-4C52-A22A-74AE18EBE875}" dt="2025-02-20T01:58:25.393" v="296" actId="20577"/>
          <ac:spMkLst>
            <pc:docMk/>
            <pc:sldMk cId="2328421216" sldId="367"/>
            <ac:spMk id="3" creationId="{1AAC0CA1-F41D-58D7-EFFF-0DE918CF739D}"/>
          </ac:spMkLst>
        </pc:spChg>
      </pc:sldChg>
      <pc:sldChg chg="del">
        <pc:chgData name="Shambhu Kumar" userId="74963117abc18628" providerId="LiveId" clId="{BDEF917D-8A5F-4C52-A22A-74AE18EBE875}" dt="2025-02-20T01:53:57.263" v="0" actId="47"/>
        <pc:sldMkLst>
          <pc:docMk/>
          <pc:sldMk cId="2977272545" sldId="367"/>
        </pc:sldMkLst>
      </pc:sldChg>
      <pc:sldChg chg="del">
        <pc:chgData name="Shambhu Kumar" userId="74963117abc18628" providerId="LiveId" clId="{BDEF917D-8A5F-4C52-A22A-74AE18EBE875}" dt="2025-02-20T01:53:57.263" v="0" actId="47"/>
        <pc:sldMkLst>
          <pc:docMk/>
          <pc:sldMk cId="1786692350" sldId="368"/>
        </pc:sldMkLst>
      </pc:sldChg>
      <pc:sldChg chg="modSp add mod">
        <pc:chgData name="Shambhu Kumar" userId="74963117abc18628" providerId="LiveId" clId="{BDEF917D-8A5F-4C52-A22A-74AE18EBE875}" dt="2025-02-20T01:59:02.569" v="327" actId="20577"/>
        <pc:sldMkLst>
          <pc:docMk/>
          <pc:sldMk cId="3158281860" sldId="368"/>
        </pc:sldMkLst>
        <pc:spChg chg="mod">
          <ac:chgData name="Shambhu Kumar" userId="74963117abc18628" providerId="LiveId" clId="{BDEF917D-8A5F-4C52-A22A-74AE18EBE875}" dt="2025-02-20T01:59:02.569" v="327" actId="20577"/>
          <ac:spMkLst>
            <pc:docMk/>
            <pc:sldMk cId="3158281860" sldId="368"/>
            <ac:spMk id="3" creationId="{01816E48-5168-0326-9479-83AB586DA732}"/>
          </ac:spMkLst>
        </pc:spChg>
      </pc:sldChg>
      <pc:sldChg chg="modSp add mod">
        <pc:chgData name="Shambhu Kumar" userId="74963117abc18628" providerId="LiveId" clId="{BDEF917D-8A5F-4C52-A22A-74AE18EBE875}" dt="2025-02-20T02:00:47.566" v="361" actId="20577"/>
        <pc:sldMkLst>
          <pc:docMk/>
          <pc:sldMk cId="208106319" sldId="369"/>
        </pc:sldMkLst>
        <pc:spChg chg="mod">
          <ac:chgData name="Shambhu Kumar" userId="74963117abc18628" providerId="LiveId" clId="{BDEF917D-8A5F-4C52-A22A-74AE18EBE875}" dt="2025-02-20T02:00:47.566" v="361" actId="20577"/>
          <ac:spMkLst>
            <pc:docMk/>
            <pc:sldMk cId="208106319" sldId="369"/>
            <ac:spMk id="3" creationId="{4640BC73-95A2-5264-4263-49DCA4DEFD02}"/>
          </ac:spMkLst>
        </pc:spChg>
      </pc:sldChg>
      <pc:sldChg chg="del">
        <pc:chgData name="Shambhu Kumar" userId="74963117abc18628" providerId="LiveId" clId="{BDEF917D-8A5F-4C52-A22A-74AE18EBE875}" dt="2025-02-20T01:53:57.263" v="0" actId="47"/>
        <pc:sldMkLst>
          <pc:docMk/>
          <pc:sldMk cId="819383839" sldId="369"/>
        </pc:sldMkLst>
      </pc:sldChg>
      <pc:sldChg chg="modSp add mod">
        <pc:chgData name="Shambhu Kumar" userId="74963117abc18628" providerId="LiveId" clId="{BDEF917D-8A5F-4C52-A22A-74AE18EBE875}" dt="2025-02-20T02:01:09.080" v="380" actId="20577"/>
        <pc:sldMkLst>
          <pc:docMk/>
          <pc:sldMk cId="852077841" sldId="370"/>
        </pc:sldMkLst>
        <pc:spChg chg="mod">
          <ac:chgData name="Shambhu Kumar" userId="74963117abc18628" providerId="LiveId" clId="{BDEF917D-8A5F-4C52-A22A-74AE18EBE875}" dt="2025-02-20T02:01:09.080" v="380" actId="20577"/>
          <ac:spMkLst>
            <pc:docMk/>
            <pc:sldMk cId="852077841" sldId="370"/>
            <ac:spMk id="3" creationId="{06EE5DC6-EDCF-4D70-E062-7C399FA1CA64}"/>
          </ac:spMkLst>
        </pc:spChg>
      </pc:sldChg>
      <pc:sldChg chg="del">
        <pc:chgData name="Shambhu Kumar" userId="74963117abc18628" providerId="LiveId" clId="{BDEF917D-8A5F-4C52-A22A-74AE18EBE875}" dt="2025-02-20T01:53:57.263" v="0" actId="47"/>
        <pc:sldMkLst>
          <pc:docMk/>
          <pc:sldMk cId="2040021146" sldId="370"/>
        </pc:sldMkLst>
      </pc:sldChg>
      <pc:sldChg chg="addSp delSp modSp add del mod">
        <pc:chgData name="Shambhu Kumar" userId="74963117abc18628" providerId="LiveId" clId="{BDEF917D-8A5F-4C52-A22A-74AE18EBE875}" dt="2025-02-20T02:07:42.177" v="556" actId="2696"/>
        <pc:sldMkLst>
          <pc:docMk/>
          <pc:sldMk cId="922733603" sldId="371"/>
        </pc:sldMkLst>
      </pc:sldChg>
      <pc:sldChg chg="del">
        <pc:chgData name="Shambhu Kumar" userId="74963117abc18628" providerId="LiveId" clId="{BDEF917D-8A5F-4C52-A22A-74AE18EBE875}" dt="2025-02-20T01:53:57.263" v="0" actId="47"/>
        <pc:sldMkLst>
          <pc:docMk/>
          <pc:sldMk cId="4117489711" sldId="371"/>
        </pc:sldMkLst>
      </pc:sldChg>
      <pc:sldChg chg="modSp add mod">
        <pc:chgData name="Shambhu Kumar" userId="74963117abc18628" providerId="LiveId" clId="{BDEF917D-8A5F-4C52-A22A-74AE18EBE875}" dt="2025-02-20T02:03:33.363" v="492" actId="403"/>
        <pc:sldMkLst>
          <pc:docMk/>
          <pc:sldMk cId="1923866402" sldId="372"/>
        </pc:sldMkLst>
        <pc:spChg chg="mod">
          <ac:chgData name="Shambhu Kumar" userId="74963117abc18628" providerId="LiveId" clId="{BDEF917D-8A5F-4C52-A22A-74AE18EBE875}" dt="2025-02-20T02:03:33.363" v="492" actId="403"/>
          <ac:spMkLst>
            <pc:docMk/>
            <pc:sldMk cId="1923866402" sldId="372"/>
            <ac:spMk id="3" creationId="{CD63B72A-D96C-BEE4-007D-86D190188FC8}"/>
          </ac:spMkLst>
        </pc:spChg>
      </pc:sldChg>
      <pc:sldChg chg="del">
        <pc:chgData name="Shambhu Kumar" userId="74963117abc18628" providerId="LiveId" clId="{BDEF917D-8A5F-4C52-A22A-74AE18EBE875}" dt="2025-02-20T01:53:57.263" v="0" actId="47"/>
        <pc:sldMkLst>
          <pc:docMk/>
          <pc:sldMk cId="4127016901" sldId="372"/>
        </pc:sldMkLst>
      </pc:sldChg>
      <pc:sldChg chg="del">
        <pc:chgData name="Shambhu Kumar" userId="74963117abc18628" providerId="LiveId" clId="{BDEF917D-8A5F-4C52-A22A-74AE18EBE875}" dt="2025-02-20T01:53:57.263" v="0" actId="47"/>
        <pc:sldMkLst>
          <pc:docMk/>
          <pc:sldMk cId="1401434922" sldId="373"/>
        </pc:sldMkLst>
      </pc:sldChg>
      <pc:sldChg chg="modSp add">
        <pc:chgData name="Shambhu Kumar" userId="74963117abc18628" providerId="LiveId" clId="{BDEF917D-8A5F-4C52-A22A-74AE18EBE875}" dt="2025-02-20T02:04:04.286" v="501" actId="20577"/>
        <pc:sldMkLst>
          <pc:docMk/>
          <pc:sldMk cId="4203754829" sldId="373"/>
        </pc:sldMkLst>
        <pc:spChg chg="mod">
          <ac:chgData name="Shambhu Kumar" userId="74963117abc18628" providerId="LiveId" clId="{BDEF917D-8A5F-4C52-A22A-74AE18EBE875}" dt="2025-02-20T02:04:04.286" v="501" actId="20577"/>
          <ac:spMkLst>
            <pc:docMk/>
            <pc:sldMk cId="4203754829" sldId="373"/>
            <ac:spMk id="3" creationId="{D2C61181-7EDD-4D44-0098-A34FC48BDFFD}"/>
          </ac:spMkLst>
        </pc:spChg>
      </pc:sldChg>
      <pc:sldChg chg="modSp add">
        <pc:chgData name="Shambhu Kumar" userId="74963117abc18628" providerId="LiveId" clId="{BDEF917D-8A5F-4C52-A22A-74AE18EBE875}" dt="2025-02-20T02:04:33.837" v="520" actId="20577"/>
        <pc:sldMkLst>
          <pc:docMk/>
          <pc:sldMk cId="891419513" sldId="374"/>
        </pc:sldMkLst>
        <pc:spChg chg="mod">
          <ac:chgData name="Shambhu Kumar" userId="74963117abc18628" providerId="LiveId" clId="{BDEF917D-8A5F-4C52-A22A-74AE18EBE875}" dt="2025-02-20T02:04:33.837" v="520" actId="20577"/>
          <ac:spMkLst>
            <pc:docMk/>
            <pc:sldMk cId="891419513" sldId="374"/>
            <ac:spMk id="3" creationId="{01EED1B8-50FC-1422-C74F-1879DFBB1B3D}"/>
          </ac:spMkLst>
        </pc:spChg>
      </pc:sldChg>
      <pc:sldChg chg="modSp add">
        <pc:chgData name="Shambhu Kumar" userId="74963117abc18628" providerId="LiveId" clId="{BDEF917D-8A5F-4C52-A22A-74AE18EBE875}" dt="2025-02-20T02:05:53.503" v="554" actId="20577"/>
        <pc:sldMkLst>
          <pc:docMk/>
          <pc:sldMk cId="1471155854" sldId="375"/>
        </pc:sldMkLst>
        <pc:spChg chg="mod">
          <ac:chgData name="Shambhu Kumar" userId="74963117abc18628" providerId="LiveId" clId="{BDEF917D-8A5F-4C52-A22A-74AE18EBE875}" dt="2025-02-20T02:05:53.503" v="554" actId="20577"/>
          <ac:spMkLst>
            <pc:docMk/>
            <pc:sldMk cId="1471155854" sldId="375"/>
            <ac:spMk id="3" creationId="{28D9077D-135E-047E-C2E5-D79350F7D827}"/>
          </ac:spMkLst>
        </pc:spChg>
      </pc:sldChg>
      <pc:sldChg chg="modSp add mod">
        <pc:chgData name="Shambhu Kumar" userId="74963117abc18628" providerId="LiveId" clId="{BDEF917D-8A5F-4C52-A22A-74AE18EBE875}" dt="2025-02-20T02:08:29.875" v="579" actId="20577"/>
        <pc:sldMkLst>
          <pc:docMk/>
          <pc:sldMk cId="481363009" sldId="376"/>
        </pc:sldMkLst>
        <pc:spChg chg="mod">
          <ac:chgData name="Shambhu Kumar" userId="74963117abc18628" providerId="LiveId" clId="{BDEF917D-8A5F-4C52-A22A-74AE18EBE875}" dt="2025-02-20T02:08:29.875" v="579" actId="20577"/>
          <ac:spMkLst>
            <pc:docMk/>
            <pc:sldMk cId="481363009" sldId="376"/>
            <ac:spMk id="3" creationId="{5ED2892E-AC73-8745-95FE-3DF805585D78}"/>
          </ac:spMkLst>
        </pc:spChg>
      </pc:sldChg>
      <pc:sldChg chg="modSp add">
        <pc:chgData name="Shambhu Kumar" userId="74963117abc18628" providerId="LiveId" clId="{BDEF917D-8A5F-4C52-A22A-74AE18EBE875}" dt="2025-02-20T02:08:59.944" v="590" actId="20577"/>
        <pc:sldMkLst>
          <pc:docMk/>
          <pc:sldMk cId="3646153611" sldId="377"/>
        </pc:sldMkLst>
        <pc:spChg chg="mod">
          <ac:chgData name="Shambhu Kumar" userId="74963117abc18628" providerId="LiveId" clId="{BDEF917D-8A5F-4C52-A22A-74AE18EBE875}" dt="2025-02-20T02:08:59.944" v="590" actId="20577"/>
          <ac:spMkLst>
            <pc:docMk/>
            <pc:sldMk cId="3646153611" sldId="377"/>
            <ac:spMk id="3" creationId="{7D8D7EF8-90EE-40CC-53C5-A71BC2172D2F}"/>
          </ac:spMkLst>
        </pc:spChg>
      </pc:sldChg>
      <pc:sldChg chg="modSp add">
        <pc:chgData name="Shambhu Kumar" userId="74963117abc18628" providerId="LiveId" clId="{BDEF917D-8A5F-4C52-A22A-74AE18EBE875}" dt="2025-02-21T01:45:39.035" v="617" actId="20577"/>
        <pc:sldMkLst>
          <pc:docMk/>
          <pc:sldMk cId="343495786" sldId="378"/>
        </pc:sldMkLst>
        <pc:spChg chg="mod">
          <ac:chgData name="Shambhu Kumar" userId="74963117abc18628" providerId="LiveId" clId="{BDEF917D-8A5F-4C52-A22A-74AE18EBE875}" dt="2025-02-21T01:45:39.035" v="617" actId="20577"/>
          <ac:spMkLst>
            <pc:docMk/>
            <pc:sldMk cId="343495786" sldId="378"/>
            <ac:spMk id="3" creationId="{8BB07356-FBCB-6CBB-05E8-F468473215CA}"/>
          </ac:spMkLst>
        </pc:spChg>
      </pc:sldChg>
      <pc:sldChg chg="modSp add">
        <pc:chgData name="Shambhu Kumar" userId="74963117abc18628" providerId="LiveId" clId="{BDEF917D-8A5F-4C52-A22A-74AE18EBE875}" dt="2025-02-21T01:47:00.091" v="626" actId="20577"/>
        <pc:sldMkLst>
          <pc:docMk/>
          <pc:sldMk cId="3548583686" sldId="379"/>
        </pc:sldMkLst>
        <pc:spChg chg="mod">
          <ac:chgData name="Shambhu Kumar" userId="74963117abc18628" providerId="LiveId" clId="{BDEF917D-8A5F-4C52-A22A-74AE18EBE875}" dt="2025-02-21T01:47:00.091" v="626" actId="20577"/>
          <ac:spMkLst>
            <pc:docMk/>
            <pc:sldMk cId="3548583686" sldId="379"/>
            <ac:spMk id="3" creationId="{453191C0-D875-8A8A-AD12-8DB797921A1C}"/>
          </ac:spMkLst>
        </pc:spChg>
      </pc:sldChg>
      <pc:sldChg chg="modSp add">
        <pc:chgData name="Shambhu Kumar" userId="74963117abc18628" providerId="LiveId" clId="{BDEF917D-8A5F-4C52-A22A-74AE18EBE875}" dt="2025-02-21T01:47:42.121" v="652" actId="20577"/>
        <pc:sldMkLst>
          <pc:docMk/>
          <pc:sldMk cId="239222654" sldId="380"/>
        </pc:sldMkLst>
        <pc:spChg chg="mod">
          <ac:chgData name="Shambhu Kumar" userId="74963117abc18628" providerId="LiveId" clId="{BDEF917D-8A5F-4C52-A22A-74AE18EBE875}" dt="2025-02-21T01:47:42.121" v="652" actId="20577"/>
          <ac:spMkLst>
            <pc:docMk/>
            <pc:sldMk cId="239222654" sldId="380"/>
            <ac:spMk id="3" creationId="{E8775955-3326-8456-0AA3-57CF4F9C312F}"/>
          </ac:spMkLst>
        </pc:spChg>
      </pc:sldChg>
      <pc:sldChg chg="modSp add mod">
        <pc:chgData name="Shambhu Kumar" userId="74963117abc18628" providerId="LiveId" clId="{BDEF917D-8A5F-4C52-A22A-74AE18EBE875}" dt="2025-02-21T01:50:11.344" v="849" actId="20577"/>
        <pc:sldMkLst>
          <pc:docMk/>
          <pc:sldMk cId="3394283878" sldId="381"/>
        </pc:sldMkLst>
        <pc:spChg chg="mod">
          <ac:chgData name="Shambhu Kumar" userId="74963117abc18628" providerId="LiveId" clId="{BDEF917D-8A5F-4C52-A22A-74AE18EBE875}" dt="2025-02-21T01:50:11.344" v="849" actId="20577"/>
          <ac:spMkLst>
            <pc:docMk/>
            <pc:sldMk cId="3394283878" sldId="381"/>
            <ac:spMk id="3" creationId="{3A327617-C667-A25F-D1E0-F731DDEF6945}"/>
          </ac:spMkLst>
        </pc:spChg>
      </pc:sldChg>
      <pc:sldChg chg="modSp add mod">
        <pc:chgData name="Shambhu Kumar" userId="74963117abc18628" providerId="LiveId" clId="{BDEF917D-8A5F-4C52-A22A-74AE18EBE875}" dt="2025-02-21T01:52:30.864" v="1004" actId="20577"/>
        <pc:sldMkLst>
          <pc:docMk/>
          <pc:sldMk cId="828851187" sldId="382"/>
        </pc:sldMkLst>
        <pc:spChg chg="mod">
          <ac:chgData name="Shambhu Kumar" userId="74963117abc18628" providerId="LiveId" clId="{BDEF917D-8A5F-4C52-A22A-74AE18EBE875}" dt="2025-02-21T01:52:30.864" v="1004" actId="20577"/>
          <ac:spMkLst>
            <pc:docMk/>
            <pc:sldMk cId="828851187" sldId="382"/>
            <ac:spMk id="3" creationId="{FC50EF24-87B8-2D6D-511A-AD0DBC781FDF}"/>
          </ac:spMkLst>
        </pc:spChg>
      </pc:sldChg>
      <pc:sldChg chg="modSp add mod">
        <pc:chgData name="Shambhu Kumar" userId="74963117abc18628" providerId="LiveId" clId="{BDEF917D-8A5F-4C52-A22A-74AE18EBE875}" dt="2025-02-24T13:33:57.068" v="1294" actId="207"/>
        <pc:sldMkLst>
          <pc:docMk/>
          <pc:sldMk cId="335141096" sldId="383"/>
        </pc:sldMkLst>
        <pc:spChg chg="mod">
          <ac:chgData name="Shambhu Kumar" userId="74963117abc18628" providerId="LiveId" clId="{BDEF917D-8A5F-4C52-A22A-74AE18EBE875}" dt="2025-02-24T13:33:57.068" v="1294" actId="207"/>
          <ac:spMkLst>
            <pc:docMk/>
            <pc:sldMk cId="335141096" sldId="383"/>
            <ac:spMk id="3" creationId="{7030140E-9E3F-0D79-217A-09DA00F377E0}"/>
          </ac:spMkLst>
        </pc:spChg>
      </pc:sldChg>
      <pc:sldChg chg="modSp add mod">
        <pc:chgData name="Shambhu Kumar" userId="74963117abc18628" providerId="LiveId" clId="{BDEF917D-8A5F-4C52-A22A-74AE18EBE875}" dt="2025-02-26T00:44:47.094" v="1427" actId="20577"/>
        <pc:sldMkLst>
          <pc:docMk/>
          <pc:sldMk cId="1584932733" sldId="384"/>
        </pc:sldMkLst>
        <pc:spChg chg="mod">
          <ac:chgData name="Shambhu Kumar" userId="74963117abc18628" providerId="LiveId" clId="{BDEF917D-8A5F-4C52-A22A-74AE18EBE875}" dt="2025-02-26T00:44:47.094" v="1427" actId="20577"/>
          <ac:spMkLst>
            <pc:docMk/>
            <pc:sldMk cId="1584932733" sldId="384"/>
            <ac:spMk id="3" creationId="{8465C0C6-796F-6FCC-CF13-EE1F844DAC68}"/>
          </ac:spMkLst>
        </pc:spChg>
      </pc:sldChg>
      <pc:sldChg chg="delSp modSp add mod">
        <pc:chgData name="Shambhu Kumar" userId="74963117abc18628" providerId="LiveId" clId="{BDEF917D-8A5F-4C52-A22A-74AE18EBE875}" dt="2025-02-26T00:44:38.922" v="1425" actId="20577"/>
        <pc:sldMkLst>
          <pc:docMk/>
          <pc:sldMk cId="3181265938" sldId="385"/>
        </pc:sldMkLst>
        <pc:spChg chg="mod">
          <ac:chgData name="Shambhu Kumar" userId="74963117abc18628" providerId="LiveId" clId="{BDEF917D-8A5F-4C52-A22A-74AE18EBE875}" dt="2025-02-26T00:44:38.922" v="1425" actId="20577"/>
          <ac:spMkLst>
            <pc:docMk/>
            <pc:sldMk cId="3181265938" sldId="385"/>
            <ac:spMk id="3" creationId="{0EBC4F08-E338-9CDD-34BF-1621F978809E}"/>
          </ac:spMkLst>
        </pc:spChg>
        <pc:spChg chg="del">
          <ac:chgData name="Shambhu Kumar" userId="74963117abc18628" providerId="LiveId" clId="{BDEF917D-8A5F-4C52-A22A-74AE18EBE875}" dt="2025-02-25T14:13:39.714" v="1327" actId="478"/>
          <ac:spMkLst>
            <pc:docMk/>
            <pc:sldMk cId="3181265938" sldId="385"/>
            <ac:spMk id="8" creationId="{1EE2BDF7-2788-0C71-986E-BE22AAD45180}"/>
          </ac:spMkLst>
        </pc:spChg>
      </pc:sldChg>
      <pc:sldChg chg="modSp add mod">
        <pc:chgData name="Shambhu Kumar" userId="74963117abc18628" providerId="LiveId" clId="{BDEF917D-8A5F-4C52-A22A-74AE18EBE875}" dt="2025-02-26T00:44:29.689" v="1423" actId="20577"/>
        <pc:sldMkLst>
          <pc:docMk/>
          <pc:sldMk cId="1909165967" sldId="386"/>
        </pc:sldMkLst>
        <pc:spChg chg="mod">
          <ac:chgData name="Shambhu Kumar" userId="74963117abc18628" providerId="LiveId" clId="{BDEF917D-8A5F-4C52-A22A-74AE18EBE875}" dt="2025-02-26T00:44:29.689" v="1423" actId="20577"/>
          <ac:spMkLst>
            <pc:docMk/>
            <pc:sldMk cId="1909165967" sldId="386"/>
            <ac:spMk id="3" creationId="{416BEDDD-F433-2DC8-7FFD-3050188F33D0}"/>
          </ac:spMkLst>
        </pc:spChg>
      </pc:sldChg>
      <pc:sldChg chg="delSp modSp add mod">
        <pc:chgData name="Shambhu Kumar" userId="74963117abc18628" providerId="LiveId" clId="{BDEF917D-8A5F-4C52-A22A-74AE18EBE875}" dt="2025-02-26T00:44:42.479" v="1426" actId="20577"/>
        <pc:sldMkLst>
          <pc:docMk/>
          <pc:sldMk cId="1639102855" sldId="387"/>
        </pc:sldMkLst>
        <pc:spChg chg="mod">
          <ac:chgData name="Shambhu Kumar" userId="74963117abc18628" providerId="LiveId" clId="{BDEF917D-8A5F-4C52-A22A-74AE18EBE875}" dt="2025-02-26T00:44:42.479" v="1426" actId="20577"/>
          <ac:spMkLst>
            <pc:docMk/>
            <pc:sldMk cId="1639102855" sldId="387"/>
            <ac:spMk id="3" creationId="{FCDEAE32-7C28-66FC-8771-97FD880912E3}"/>
          </ac:spMkLst>
        </pc:spChg>
        <pc:spChg chg="del">
          <ac:chgData name="Shambhu Kumar" userId="74963117abc18628" providerId="LiveId" clId="{BDEF917D-8A5F-4C52-A22A-74AE18EBE875}" dt="2025-02-25T16:52:57.127" v="1403" actId="478"/>
          <ac:spMkLst>
            <pc:docMk/>
            <pc:sldMk cId="1639102855" sldId="387"/>
            <ac:spMk id="8" creationId="{7153D91F-BF26-08B3-53F4-A08DEDF644D0}"/>
          </ac:spMkLst>
        </pc:spChg>
      </pc:sldChg>
      <pc:sldChg chg="modSp add mod">
        <pc:chgData name="Shambhu Kumar" userId="74963117abc18628" providerId="LiveId" clId="{BDEF917D-8A5F-4C52-A22A-74AE18EBE875}" dt="2025-02-26T00:44:34.855" v="1424" actId="20577"/>
        <pc:sldMkLst>
          <pc:docMk/>
          <pc:sldMk cId="854463952" sldId="388"/>
        </pc:sldMkLst>
        <pc:spChg chg="mod">
          <ac:chgData name="Shambhu Kumar" userId="74963117abc18628" providerId="LiveId" clId="{BDEF917D-8A5F-4C52-A22A-74AE18EBE875}" dt="2025-02-26T00:44:34.855" v="1424" actId="20577"/>
          <ac:spMkLst>
            <pc:docMk/>
            <pc:sldMk cId="854463952" sldId="388"/>
            <ac:spMk id="3" creationId="{0453BAF2-7099-5A5D-0D67-1DC7B4108E18}"/>
          </ac:spMkLst>
        </pc:spChg>
      </pc:sldChg>
    </pc:docChg>
  </pc:docChgLst>
  <pc:docChgLst>
    <pc:chgData name="Shambhu Kumar" userId="74963117abc18628" providerId="LiveId" clId="{28EC49F6-792C-4FB7-A814-D746A306FC75}"/>
    <pc:docChg chg="undo custSel addSld delSld modSld sldOrd">
      <pc:chgData name="Shambhu Kumar" userId="74963117abc18628" providerId="LiveId" clId="{28EC49F6-792C-4FB7-A814-D746A306FC75}" dt="2025-02-11T17:54:16.868" v="923" actId="403"/>
      <pc:docMkLst>
        <pc:docMk/>
      </pc:docMkLst>
      <pc:sldChg chg="del">
        <pc:chgData name="Shambhu Kumar" userId="74963117abc18628" providerId="LiveId" clId="{28EC49F6-792C-4FB7-A814-D746A306FC75}" dt="2025-02-11T14:51:18.362" v="673" actId="2696"/>
        <pc:sldMkLst>
          <pc:docMk/>
          <pc:sldMk cId="3832484108" sldId="280"/>
        </pc:sldMkLst>
      </pc:sldChg>
      <pc:sldChg chg="modSp mod">
        <pc:chgData name="Shambhu Kumar" userId="74963117abc18628" providerId="LiveId" clId="{28EC49F6-792C-4FB7-A814-D746A306FC75}" dt="2025-02-11T17:51:28.461" v="893" actId="403"/>
        <pc:sldMkLst>
          <pc:docMk/>
          <pc:sldMk cId="2376611383" sldId="338"/>
        </pc:sldMkLst>
      </pc:sldChg>
      <pc:sldChg chg="addSp modSp add mod ord">
        <pc:chgData name="Shambhu Kumar" userId="74963117abc18628" providerId="LiveId" clId="{28EC49F6-792C-4FB7-A814-D746A306FC75}" dt="2025-02-11T17:49:19.340" v="877" actId="403"/>
        <pc:sldMkLst>
          <pc:docMk/>
          <pc:sldMk cId="2226280035" sldId="339"/>
        </pc:sldMkLst>
      </pc:sldChg>
      <pc:sldChg chg="del">
        <pc:chgData name="Shambhu Kumar" userId="74963117abc18628" providerId="LiveId" clId="{28EC49F6-792C-4FB7-A814-D746A306FC75}" dt="2025-02-11T14:19:12.733" v="190" actId="2696"/>
        <pc:sldMkLst>
          <pc:docMk/>
          <pc:sldMk cId="3782716333" sldId="339"/>
        </pc:sldMkLst>
      </pc:sldChg>
      <pc:sldChg chg="modSp add mod">
        <pc:chgData name="Shambhu Kumar" userId="74963117abc18628" providerId="LiveId" clId="{28EC49F6-792C-4FB7-A814-D746A306FC75}" dt="2025-02-11T17:51:50.928" v="897" actId="403"/>
        <pc:sldMkLst>
          <pc:docMk/>
          <pc:sldMk cId="3152058654" sldId="340"/>
        </pc:sldMkLst>
      </pc:sldChg>
      <pc:sldChg chg="addSp modSp add mod">
        <pc:chgData name="Shambhu Kumar" userId="74963117abc18628" providerId="LiveId" clId="{28EC49F6-792C-4FB7-A814-D746A306FC75}" dt="2025-02-11T17:52:14.971" v="901" actId="403"/>
        <pc:sldMkLst>
          <pc:docMk/>
          <pc:sldMk cId="471389349" sldId="341"/>
        </pc:sldMkLst>
      </pc:sldChg>
      <pc:sldChg chg="addSp delSp modSp add mod">
        <pc:chgData name="Shambhu Kumar" userId="74963117abc18628" providerId="LiveId" clId="{28EC49F6-792C-4FB7-A814-D746A306FC75}" dt="2025-02-11T17:52:35.859" v="905" actId="403"/>
        <pc:sldMkLst>
          <pc:docMk/>
          <pc:sldMk cId="1526212849" sldId="342"/>
        </pc:sldMkLst>
      </pc:sldChg>
      <pc:sldChg chg="addSp modSp add mod">
        <pc:chgData name="Shambhu Kumar" userId="74963117abc18628" providerId="LiveId" clId="{28EC49F6-792C-4FB7-A814-D746A306FC75}" dt="2025-02-11T17:52:55.851" v="909" actId="403"/>
        <pc:sldMkLst>
          <pc:docMk/>
          <pc:sldMk cId="2170448086" sldId="343"/>
        </pc:sldMkLst>
      </pc:sldChg>
      <pc:sldChg chg="addSp modSp add del mod ord">
        <pc:chgData name="Shambhu Kumar" userId="74963117abc18628" providerId="LiveId" clId="{28EC49F6-792C-4FB7-A814-D746A306FC75}" dt="2025-02-11T15:02:39.072" v="852" actId="2696"/>
        <pc:sldMkLst>
          <pc:docMk/>
          <pc:sldMk cId="3324501795" sldId="344"/>
        </pc:sldMkLst>
      </pc:sldChg>
      <pc:sldChg chg="addSp modSp add mod ord">
        <pc:chgData name="Shambhu Kumar" userId="74963117abc18628" providerId="LiveId" clId="{28EC49F6-792C-4FB7-A814-D746A306FC75}" dt="2025-02-11T17:54:16.868" v="923" actId="403"/>
        <pc:sldMkLst>
          <pc:docMk/>
          <pc:sldMk cId="2809819034" sldId="345"/>
        </pc:sldMkLst>
      </pc:sldChg>
      <pc:sldChg chg="delSp modSp add mod">
        <pc:chgData name="Shambhu Kumar" userId="74963117abc18628" providerId="LiveId" clId="{28EC49F6-792C-4FB7-A814-D746A306FC75}" dt="2025-02-11T17:50:25.082" v="881" actId="403"/>
        <pc:sldMkLst>
          <pc:docMk/>
          <pc:sldMk cId="3660750588" sldId="346"/>
        </pc:sldMkLst>
        <pc:spChg chg="mod">
          <ac:chgData name="Shambhu Kumar" userId="74963117abc18628" providerId="LiveId" clId="{28EC49F6-792C-4FB7-A814-D746A306FC75}" dt="2025-02-11T14:44:35.589" v="529" actId="20577"/>
          <ac:spMkLst>
            <pc:docMk/>
            <pc:sldMk cId="3660750588" sldId="346"/>
            <ac:spMk id="3" creationId="{8D3C3F04-E680-B5CB-01A7-40FD4DB22123}"/>
          </ac:spMkLst>
        </pc:spChg>
        <pc:spChg chg="mod">
          <ac:chgData name="Shambhu Kumar" userId="74963117abc18628" providerId="LiveId" clId="{28EC49F6-792C-4FB7-A814-D746A306FC75}" dt="2025-02-11T17:50:25.082" v="881" actId="403"/>
          <ac:spMkLst>
            <pc:docMk/>
            <pc:sldMk cId="3660750588" sldId="346"/>
            <ac:spMk id="5" creationId="{195C3BAB-D236-136E-13BE-334086C7172B}"/>
          </ac:spMkLst>
        </pc:spChg>
      </pc:sldChg>
      <pc:sldChg chg="modSp add mod">
        <pc:chgData name="Shambhu Kumar" userId="74963117abc18628" providerId="LiveId" clId="{28EC49F6-792C-4FB7-A814-D746A306FC75}" dt="2025-02-11T17:51:06.561" v="889" actId="404"/>
        <pc:sldMkLst>
          <pc:docMk/>
          <pc:sldMk cId="2410654239" sldId="347"/>
        </pc:sldMkLst>
      </pc:sldChg>
      <pc:sldChg chg="modSp add mod ord">
        <pc:chgData name="Shambhu Kumar" userId="74963117abc18628" providerId="LiveId" clId="{28EC49F6-792C-4FB7-A814-D746A306FC75}" dt="2025-02-11T17:53:10.570" v="913" actId="403"/>
        <pc:sldMkLst>
          <pc:docMk/>
          <pc:sldMk cId="2838984948" sldId="348"/>
        </pc:sldMkLst>
      </pc:sldChg>
      <pc:sldChg chg="modSp add mod">
        <pc:chgData name="Shambhu Kumar" userId="74963117abc18628" providerId="LiveId" clId="{28EC49F6-792C-4FB7-A814-D746A306FC75}" dt="2025-02-11T17:53:40.191" v="917" actId="403"/>
        <pc:sldMkLst>
          <pc:docMk/>
          <pc:sldMk cId="66026277" sldId="349"/>
        </pc:sldMkLst>
      </pc:sldChg>
      <pc:sldChg chg="modSp add mod">
        <pc:chgData name="Shambhu Kumar" userId="74963117abc18628" providerId="LiveId" clId="{28EC49F6-792C-4FB7-A814-D746A306FC75}" dt="2025-02-11T17:54:01.117" v="921" actId="403"/>
        <pc:sldMkLst>
          <pc:docMk/>
          <pc:sldMk cId="2453835151" sldId="350"/>
        </pc:sldMkLst>
      </pc:sldChg>
    </pc:docChg>
  </pc:docChgLst>
  <pc:docChgLst>
    <pc:chgData name="Shambhu Kumar" userId="74963117abc18628" providerId="LiveId" clId="{BA3C6786-D24A-40F1-8D15-59AE04C4B76D}"/>
    <pc:docChg chg="custSel addSld delSld modSld">
      <pc:chgData name="Shambhu Kumar" userId="74963117abc18628" providerId="LiveId" clId="{BA3C6786-D24A-40F1-8D15-59AE04C4B76D}" dt="2025-02-16T17:02:12.694" v="982" actId="1076"/>
      <pc:docMkLst>
        <pc:docMk/>
      </pc:docMkLst>
      <pc:sldChg chg="modSp mod">
        <pc:chgData name="Shambhu Kumar" userId="74963117abc18628" providerId="LiveId" clId="{BA3C6786-D24A-40F1-8D15-59AE04C4B76D}" dt="2025-02-16T12:56:05.397" v="220" actId="20577"/>
        <pc:sldMkLst>
          <pc:docMk/>
          <pc:sldMk cId="3660750588" sldId="346"/>
        </pc:sldMkLst>
        <pc:spChg chg="mod">
          <ac:chgData name="Shambhu Kumar" userId="74963117abc18628" providerId="LiveId" clId="{BA3C6786-D24A-40F1-8D15-59AE04C4B76D}" dt="2025-02-16T12:46:01.724" v="17" actId="20577"/>
          <ac:spMkLst>
            <pc:docMk/>
            <pc:sldMk cId="3660750588" sldId="346"/>
            <ac:spMk id="2" creationId="{478CADB9-D772-BC63-6A7C-CED1932B0B71}"/>
          </ac:spMkLst>
        </pc:spChg>
        <pc:spChg chg="mod">
          <ac:chgData name="Shambhu Kumar" userId="74963117abc18628" providerId="LiveId" clId="{BA3C6786-D24A-40F1-8D15-59AE04C4B76D}" dt="2025-02-16T12:56:05.397" v="220" actId="20577"/>
          <ac:spMkLst>
            <pc:docMk/>
            <pc:sldMk cId="3660750588" sldId="346"/>
            <ac:spMk id="3" creationId="{8D3C3F04-E680-B5CB-01A7-40FD4DB22123}"/>
          </ac:spMkLst>
        </pc:spChg>
      </pc:sldChg>
      <pc:sldChg chg="addSp modSp add mod">
        <pc:chgData name="Shambhu Kumar" userId="74963117abc18628" providerId="LiveId" clId="{BA3C6786-D24A-40F1-8D15-59AE04C4B76D}" dt="2025-02-16T12:51:33.104" v="109" actId="14100"/>
        <pc:sldMkLst>
          <pc:docMk/>
          <pc:sldMk cId="2368288133" sldId="347"/>
        </pc:sldMkLst>
      </pc:sldChg>
      <pc:sldChg chg="delSp modSp add mod">
        <pc:chgData name="Shambhu Kumar" userId="74963117abc18628" providerId="LiveId" clId="{BA3C6786-D24A-40F1-8D15-59AE04C4B76D}" dt="2025-02-16T12:55:19.064" v="187" actId="403"/>
        <pc:sldMkLst>
          <pc:docMk/>
          <pc:sldMk cId="3953001906" sldId="348"/>
        </pc:sldMkLst>
      </pc:sldChg>
      <pc:sldChg chg="del">
        <pc:chgData name="Shambhu Kumar" userId="74963117abc18628" providerId="LiveId" clId="{BA3C6786-D24A-40F1-8D15-59AE04C4B76D}" dt="2025-02-16T12:46:10.777" v="18" actId="47"/>
        <pc:sldMkLst>
          <pc:docMk/>
          <pc:sldMk cId="4026151084" sldId="348"/>
        </pc:sldMkLst>
      </pc:sldChg>
      <pc:sldChg chg="del">
        <pc:chgData name="Shambhu Kumar" userId="74963117abc18628" providerId="LiveId" clId="{BA3C6786-D24A-40F1-8D15-59AE04C4B76D}" dt="2025-02-16T12:46:10.777" v="18" actId="47"/>
        <pc:sldMkLst>
          <pc:docMk/>
          <pc:sldMk cId="53850840" sldId="349"/>
        </pc:sldMkLst>
      </pc:sldChg>
      <pc:sldChg chg="modSp add mod">
        <pc:chgData name="Shambhu Kumar" userId="74963117abc18628" providerId="LiveId" clId="{BA3C6786-D24A-40F1-8D15-59AE04C4B76D}" dt="2025-02-16T12:57:11.393" v="257" actId="20577"/>
        <pc:sldMkLst>
          <pc:docMk/>
          <pc:sldMk cId="4127499724" sldId="349"/>
        </pc:sldMkLst>
      </pc:sldChg>
      <pc:sldChg chg="modSp add mod">
        <pc:chgData name="Shambhu Kumar" userId="74963117abc18628" providerId="LiveId" clId="{BA3C6786-D24A-40F1-8D15-59AE04C4B76D}" dt="2025-02-16T12:58:57.072" v="368" actId="403"/>
        <pc:sldMkLst>
          <pc:docMk/>
          <pc:sldMk cId="3436638987" sldId="350"/>
        </pc:sldMkLst>
      </pc:sldChg>
      <pc:sldChg chg="del">
        <pc:chgData name="Shambhu Kumar" userId="74963117abc18628" providerId="LiveId" clId="{BA3C6786-D24A-40F1-8D15-59AE04C4B76D}" dt="2025-02-16T12:46:10.777" v="18" actId="47"/>
        <pc:sldMkLst>
          <pc:docMk/>
          <pc:sldMk cId="3498661325" sldId="350"/>
        </pc:sldMkLst>
      </pc:sldChg>
      <pc:sldChg chg="del">
        <pc:chgData name="Shambhu Kumar" userId="74963117abc18628" providerId="LiveId" clId="{BA3C6786-D24A-40F1-8D15-59AE04C4B76D}" dt="2025-02-16T12:46:10.777" v="18" actId="47"/>
        <pc:sldMkLst>
          <pc:docMk/>
          <pc:sldMk cId="1502560521" sldId="351"/>
        </pc:sldMkLst>
      </pc:sldChg>
      <pc:sldChg chg="addSp modSp add mod">
        <pc:chgData name="Shambhu Kumar" userId="74963117abc18628" providerId="LiveId" clId="{BA3C6786-D24A-40F1-8D15-59AE04C4B76D}" dt="2025-02-16T17:00:57.169" v="971" actId="1076"/>
        <pc:sldMkLst>
          <pc:docMk/>
          <pc:sldMk cId="2205895172" sldId="351"/>
        </pc:sldMkLst>
      </pc:sldChg>
      <pc:sldChg chg="modSp add mod">
        <pc:chgData name="Shambhu Kumar" userId="74963117abc18628" providerId="LiveId" clId="{BA3C6786-D24A-40F1-8D15-59AE04C4B76D}" dt="2025-02-16T13:07:14.722" v="591" actId="1076"/>
        <pc:sldMkLst>
          <pc:docMk/>
          <pc:sldMk cId="488009611" sldId="352"/>
        </pc:sldMkLst>
      </pc:sldChg>
      <pc:sldChg chg="del">
        <pc:chgData name="Shambhu Kumar" userId="74963117abc18628" providerId="LiveId" clId="{BA3C6786-D24A-40F1-8D15-59AE04C4B76D}" dt="2025-02-16T12:46:10.777" v="18" actId="47"/>
        <pc:sldMkLst>
          <pc:docMk/>
          <pc:sldMk cId="1096850339" sldId="352"/>
        </pc:sldMkLst>
      </pc:sldChg>
      <pc:sldChg chg="del">
        <pc:chgData name="Shambhu Kumar" userId="74963117abc18628" providerId="LiveId" clId="{BA3C6786-D24A-40F1-8D15-59AE04C4B76D}" dt="2025-02-16T12:46:10.777" v="18" actId="47"/>
        <pc:sldMkLst>
          <pc:docMk/>
          <pc:sldMk cId="1099021037" sldId="353"/>
        </pc:sldMkLst>
      </pc:sldChg>
      <pc:sldChg chg="modSp add mod">
        <pc:chgData name="Shambhu Kumar" userId="74963117abc18628" providerId="LiveId" clId="{BA3C6786-D24A-40F1-8D15-59AE04C4B76D}" dt="2025-02-16T16:26:41.420" v="642" actId="20577"/>
        <pc:sldMkLst>
          <pc:docMk/>
          <pc:sldMk cId="2082433280" sldId="353"/>
        </pc:sldMkLst>
      </pc:sldChg>
      <pc:sldChg chg="modSp add mod">
        <pc:chgData name="Shambhu Kumar" userId="74963117abc18628" providerId="LiveId" clId="{BA3C6786-D24A-40F1-8D15-59AE04C4B76D}" dt="2025-02-16T16:28:05.549" v="696" actId="1076"/>
        <pc:sldMkLst>
          <pc:docMk/>
          <pc:sldMk cId="1118652813" sldId="354"/>
        </pc:sldMkLst>
      </pc:sldChg>
      <pc:sldChg chg="addSp modSp add mod">
        <pc:chgData name="Shambhu Kumar" userId="74963117abc18628" providerId="LiveId" clId="{BA3C6786-D24A-40F1-8D15-59AE04C4B76D}" dt="2025-02-16T17:01:24.099" v="975" actId="1076"/>
        <pc:sldMkLst>
          <pc:docMk/>
          <pc:sldMk cId="578451210" sldId="355"/>
        </pc:sldMkLst>
      </pc:sldChg>
      <pc:sldChg chg="modSp add mod">
        <pc:chgData name="Shambhu Kumar" userId="74963117abc18628" providerId="LiveId" clId="{BA3C6786-D24A-40F1-8D15-59AE04C4B76D}" dt="2025-02-16T16:30:56.312" v="837" actId="20577"/>
        <pc:sldMkLst>
          <pc:docMk/>
          <pc:sldMk cId="1896825142" sldId="356"/>
        </pc:sldMkLst>
      </pc:sldChg>
      <pc:sldChg chg="modSp add mod">
        <pc:chgData name="Shambhu Kumar" userId="74963117abc18628" providerId="LiveId" clId="{BA3C6786-D24A-40F1-8D15-59AE04C4B76D}" dt="2025-02-16T16:31:30.611" v="861" actId="20577"/>
        <pc:sldMkLst>
          <pc:docMk/>
          <pc:sldMk cId="2470727677" sldId="357"/>
        </pc:sldMkLst>
      </pc:sldChg>
      <pc:sldChg chg="addSp modSp add mod">
        <pc:chgData name="Shambhu Kumar" userId="74963117abc18628" providerId="LiveId" clId="{BA3C6786-D24A-40F1-8D15-59AE04C4B76D}" dt="2025-02-16T17:01:39.265" v="977" actId="1076"/>
        <pc:sldMkLst>
          <pc:docMk/>
          <pc:sldMk cId="3398308247" sldId="358"/>
        </pc:sldMkLst>
      </pc:sldChg>
      <pc:sldChg chg="add del">
        <pc:chgData name="Shambhu Kumar" userId="74963117abc18628" providerId="LiveId" clId="{BA3C6786-D24A-40F1-8D15-59AE04C4B76D}" dt="2025-02-16T17:01:53.943" v="978" actId="47"/>
        <pc:sldMkLst>
          <pc:docMk/>
          <pc:sldMk cId="2350024342" sldId="359"/>
        </pc:sldMkLst>
      </pc:sldChg>
      <pc:sldChg chg="modSp add mod">
        <pc:chgData name="Shambhu Kumar" userId="74963117abc18628" providerId="LiveId" clId="{BA3C6786-D24A-40F1-8D15-59AE04C4B76D}" dt="2025-02-16T16:32:39.166" v="905" actId="20577"/>
        <pc:sldMkLst>
          <pc:docMk/>
          <pc:sldMk cId="3528465767" sldId="360"/>
        </pc:sldMkLst>
      </pc:sldChg>
      <pc:sldChg chg="addSp modSp add mod">
        <pc:chgData name="Shambhu Kumar" userId="74963117abc18628" providerId="LiveId" clId="{BA3C6786-D24A-40F1-8D15-59AE04C4B76D}" dt="2025-02-16T17:02:12.694" v="982" actId="1076"/>
        <pc:sldMkLst>
          <pc:docMk/>
          <pc:sldMk cId="2086932560" sldId="361"/>
        </pc:sldMkLst>
      </pc:sldChg>
      <pc:sldChg chg="addSp modSp add mod">
        <pc:chgData name="Shambhu Kumar" userId="74963117abc18628" providerId="LiveId" clId="{BA3C6786-D24A-40F1-8D15-59AE04C4B76D}" dt="2025-02-16T17:02:04.938" v="980" actId="1076"/>
        <pc:sldMkLst>
          <pc:docMk/>
          <pc:sldMk cId="1602450210" sldId="362"/>
        </pc:sldMkLst>
      </pc:sldChg>
      <pc:sldChg chg="modSp add mod">
        <pc:chgData name="Shambhu Kumar" userId="74963117abc18628" providerId="LiveId" clId="{BA3C6786-D24A-40F1-8D15-59AE04C4B76D}" dt="2025-02-16T16:35:05.750" v="960" actId="20577"/>
        <pc:sldMkLst>
          <pc:docMk/>
          <pc:sldMk cId="4030291839" sldId="363"/>
        </pc:sldMkLst>
      </pc:sldChg>
      <pc:sldChg chg="addSp modSp add mod">
        <pc:chgData name="Shambhu Kumar" userId="74963117abc18628" providerId="LiveId" clId="{BA3C6786-D24A-40F1-8D15-59AE04C4B76D}" dt="2025-02-16T17:01:04.562" v="973" actId="1076"/>
        <pc:sldMkLst>
          <pc:docMk/>
          <pc:sldMk cId="189355382" sldId="364"/>
        </pc:sldMkLst>
      </pc:sldChg>
    </pc:docChg>
  </pc:docChgLst>
  <pc:docChgLst>
    <pc:chgData name="Shambhu Kumar" userId="74963117abc18628" providerId="LiveId" clId="{709B4367-E469-49B5-9F7C-5BD60FB54E20}"/>
    <pc:docChg chg="undo custSel addSld delSld modSld sldOrd">
      <pc:chgData name="Shambhu Kumar" userId="74963117abc18628" providerId="LiveId" clId="{709B4367-E469-49B5-9F7C-5BD60FB54E20}" dt="2024-11-27T11:41:14.613" v="567" actId="14100"/>
      <pc:docMkLst>
        <pc:docMk/>
      </pc:docMkLst>
      <pc:sldChg chg="addSp modSp mod">
        <pc:chgData name="Shambhu Kumar" userId="74963117abc18628" providerId="LiveId" clId="{709B4367-E469-49B5-9F7C-5BD60FB54E20}" dt="2024-11-26T15:42:35.305" v="5" actId="20577"/>
        <pc:sldMkLst>
          <pc:docMk/>
          <pc:sldMk cId="3832484108" sldId="280"/>
        </pc:sldMkLst>
      </pc:sldChg>
      <pc:sldChg chg="addSp modSp mod">
        <pc:chgData name="Shambhu Kumar" userId="74963117abc18628" providerId="LiveId" clId="{709B4367-E469-49B5-9F7C-5BD60FB54E20}" dt="2024-11-26T15:48:25.070" v="29" actId="20577"/>
        <pc:sldMkLst>
          <pc:docMk/>
          <pc:sldMk cId="1013362040" sldId="281"/>
        </pc:sldMkLst>
      </pc:sldChg>
      <pc:sldChg chg="addSp modSp mod">
        <pc:chgData name="Shambhu Kumar" userId="74963117abc18628" providerId="LiveId" clId="{709B4367-E469-49B5-9F7C-5BD60FB54E20}" dt="2024-11-26T15:48:31.563" v="34" actId="20577"/>
        <pc:sldMkLst>
          <pc:docMk/>
          <pc:sldMk cId="931235251" sldId="282"/>
        </pc:sldMkLst>
      </pc:sldChg>
      <pc:sldChg chg="addSp modSp mod">
        <pc:chgData name="Shambhu Kumar" userId="74963117abc18628" providerId="LiveId" clId="{709B4367-E469-49B5-9F7C-5BD60FB54E20}" dt="2024-11-26T15:48:37.711" v="39"/>
        <pc:sldMkLst>
          <pc:docMk/>
          <pc:sldMk cId="1970971110" sldId="283"/>
        </pc:sldMkLst>
      </pc:sldChg>
      <pc:sldChg chg="addSp modSp mod">
        <pc:chgData name="Shambhu Kumar" userId="74963117abc18628" providerId="LiveId" clId="{709B4367-E469-49B5-9F7C-5BD60FB54E20}" dt="2024-11-26T15:48:10.588" v="19" actId="20577"/>
        <pc:sldMkLst>
          <pc:docMk/>
          <pc:sldMk cId="1736692563" sldId="284"/>
        </pc:sldMkLst>
      </pc:sldChg>
      <pc:sldChg chg="addSp modSp mod">
        <pc:chgData name="Shambhu Kumar" userId="74963117abc18628" providerId="LiveId" clId="{709B4367-E469-49B5-9F7C-5BD60FB54E20}" dt="2024-11-27T11:41:14.613" v="567" actId="14100"/>
        <pc:sldMkLst>
          <pc:docMk/>
          <pc:sldMk cId="3839664945" sldId="285"/>
        </pc:sldMkLst>
      </pc:sldChg>
      <pc:sldChg chg="addSp modSp mod">
        <pc:chgData name="Shambhu Kumar" userId="74963117abc18628" providerId="LiveId" clId="{709B4367-E469-49B5-9F7C-5BD60FB54E20}" dt="2024-11-26T15:49:16.109" v="51" actId="20577"/>
        <pc:sldMkLst>
          <pc:docMk/>
          <pc:sldMk cId="832093511" sldId="286"/>
        </pc:sldMkLst>
      </pc:sldChg>
      <pc:sldChg chg="addSp modSp mod">
        <pc:chgData name="Shambhu Kumar" userId="74963117abc18628" providerId="LiveId" clId="{709B4367-E469-49B5-9F7C-5BD60FB54E20}" dt="2024-11-26T15:49:23.592" v="57" actId="20577"/>
        <pc:sldMkLst>
          <pc:docMk/>
          <pc:sldMk cId="4166159427" sldId="287"/>
        </pc:sldMkLst>
      </pc:sldChg>
      <pc:sldChg chg="addSp modSp mod">
        <pc:chgData name="Shambhu Kumar" userId="74963117abc18628" providerId="LiveId" clId="{709B4367-E469-49B5-9F7C-5BD60FB54E20}" dt="2024-11-26T15:48:17.082" v="24" actId="20577"/>
        <pc:sldMkLst>
          <pc:docMk/>
          <pc:sldMk cId="2875038696" sldId="288"/>
        </pc:sldMkLst>
      </pc:sldChg>
      <pc:sldChg chg="addSp modSp mod">
        <pc:chgData name="Shambhu Kumar" userId="74963117abc18628" providerId="LiveId" clId="{709B4367-E469-49B5-9F7C-5BD60FB54E20}" dt="2024-11-26T15:48:04.078" v="14" actId="20577"/>
        <pc:sldMkLst>
          <pc:docMk/>
          <pc:sldMk cId="3240301476" sldId="289"/>
        </pc:sldMkLst>
      </pc:sldChg>
      <pc:sldChg chg="addSp modSp mod">
        <pc:chgData name="Shambhu Kumar" userId="74963117abc18628" providerId="LiveId" clId="{709B4367-E469-49B5-9F7C-5BD60FB54E20}" dt="2024-11-26T15:49:32.526" v="63" actId="20577"/>
        <pc:sldMkLst>
          <pc:docMk/>
          <pc:sldMk cId="1462126841" sldId="290"/>
        </pc:sldMkLst>
      </pc:sldChg>
      <pc:sldChg chg="addSp modSp mod">
        <pc:chgData name="Shambhu Kumar" userId="74963117abc18628" providerId="LiveId" clId="{709B4367-E469-49B5-9F7C-5BD60FB54E20}" dt="2024-11-26T15:49:47.747" v="69" actId="20577"/>
        <pc:sldMkLst>
          <pc:docMk/>
          <pc:sldMk cId="1252936886" sldId="291"/>
        </pc:sldMkLst>
      </pc:sldChg>
      <pc:sldChg chg="addSp modSp mod">
        <pc:chgData name="Shambhu Kumar" userId="74963117abc18628" providerId="LiveId" clId="{709B4367-E469-49B5-9F7C-5BD60FB54E20}" dt="2024-11-26T15:52:16.141" v="79" actId="20577"/>
        <pc:sldMkLst>
          <pc:docMk/>
          <pc:sldMk cId="3177440632" sldId="292"/>
        </pc:sldMkLst>
      </pc:sldChg>
      <pc:sldChg chg="addSp modSp mod">
        <pc:chgData name="Shambhu Kumar" userId="74963117abc18628" providerId="LiveId" clId="{709B4367-E469-49B5-9F7C-5BD60FB54E20}" dt="2024-11-26T15:53:20.029" v="87"/>
        <pc:sldMkLst>
          <pc:docMk/>
          <pc:sldMk cId="1489661934" sldId="293"/>
        </pc:sldMkLst>
      </pc:sldChg>
      <pc:sldChg chg="addSp modSp mod">
        <pc:chgData name="Shambhu Kumar" userId="74963117abc18628" providerId="LiveId" clId="{709B4367-E469-49B5-9F7C-5BD60FB54E20}" dt="2024-11-26T16:01:56.208" v="93"/>
        <pc:sldMkLst>
          <pc:docMk/>
          <pc:sldMk cId="119285140" sldId="294"/>
        </pc:sldMkLst>
      </pc:sldChg>
      <pc:sldChg chg="addSp modSp mod">
        <pc:chgData name="Shambhu Kumar" userId="74963117abc18628" providerId="LiveId" clId="{709B4367-E469-49B5-9F7C-5BD60FB54E20}" dt="2024-11-26T16:11:17.390" v="145" actId="20577"/>
        <pc:sldMkLst>
          <pc:docMk/>
          <pc:sldMk cId="3582958161" sldId="295"/>
        </pc:sldMkLst>
      </pc:sldChg>
      <pc:sldChg chg="addSp modSp mod">
        <pc:chgData name="Shambhu Kumar" userId="74963117abc18628" providerId="LiveId" clId="{709B4367-E469-49B5-9F7C-5BD60FB54E20}" dt="2024-11-26T16:11:36.985" v="151" actId="20577"/>
        <pc:sldMkLst>
          <pc:docMk/>
          <pc:sldMk cId="2383997015" sldId="296"/>
        </pc:sldMkLst>
      </pc:sldChg>
      <pc:sldChg chg="addSp modSp mod">
        <pc:chgData name="Shambhu Kumar" userId="74963117abc18628" providerId="LiveId" clId="{709B4367-E469-49B5-9F7C-5BD60FB54E20}" dt="2024-11-26T16:11:55.922" v="157" actId="20577"/>
        <pc:sldMkLst>
          <pc:docMk/>
          <pc:sldMk cId="112295307" sldId="297"/>
        </pc:sldMkLst>
      </pc:sldChg>
      <pc:sldChg chg="addSp modSp mod">
        <pc:chgData name="Shambhu Kumar" userId="74963117abc18628" providerId="LiveId" clId="{709B4367-E469-49B5-9F7C-5BD60FB54E20}" dt="2024-11-26T16:13:52.762" v="172"/>
        <pc:sldMkLst>
          <pc:docMk/>
          <pc:sldMk cId="3029266992" sldId="298"/>
        </pc:sldMkLst>
      </pc:sldChg>
      <pc:sldChg chg="addSp delSp modSp mod ord">
        <pc:chgData name="Shambhu Kumar" userId="74963117abc18628" providerId="LiveId" clId="{709B4367-E469-49B5-9F7C-5BD60FB54E20}" dt="2024-11-26T16:31:54.548" v="197"/>
        <pc:sldMkLst>
          <pc:docMk/>
          <pc:sldMk cId="3826872898" sldId="299"/>
        </pc:sldMkLst>
      </pc:sldChg>
      <pc:sldChg chg="addSp modSp mod">
        <pc:chgData name="Shambhu Kumar" userId="74963117abc18628" providerId="LiveId" clId="{709B4367-E469-49B5-9F7C-5BD60FB54E20}" dt="2024-11-26T17:20:13.442" v="528" actId="20577"/>
        <pc:sldMkLst>
          <pc:docMk/>
          <pc:sldMk cId="4117485350" sldId="301"/>
        </pc:sldMkLst>
      </pc:sldChg>
      <pc:sldChg chg="addSp modSp mod">
        <pc:chgData name="Shambhu Kumar" userId="74963117abc18628" providerId="LiveId" clId="{709B4367-E469-49B5-9F7C-5BD60FB54E20}" dt="2024-11-26T16:15:56.193" v="195" actId="20577"/>
        <pc:sldMkLst>
          <pc:docMk/>
          <pc:sldMk cId="3836207760" sldId="304"/>
        </pc:sldMkLst>
      </pc:sldChg>
      <pc:sldChg chg="addSp modSp mod">
        <pc:chgData name="Shambhu Kumar" userId="74963117abc18628" providerId="LiveId" clId="{709B4367-E469-49B5-9F7C-5BD60FB54E20}" dt="2024-11-26T16:32:25.016" v="203" actId="20577"/>
        <pc:sldMkLst>
          <pc:docMk/>
          <pc:sldMk cId="3376636377" sldId="305"/>
        </pc:sldMkLst>
      </pc:sldChg>
      <pc:sldChg chg="addSp modSp mod">
        <pc:chgData name="Shambhu Kumar" userId="74963117abc18628" providerId="LiveId" clId="{709B4367-E469-49B5-9F7C-5BD60FB54E20}" dt="2024-11-26T17:17:41.287" v="416" actId="20577"/>
        <pc:sldMkLst>
          <pc:docMk/>
          <pc:sldMk cId="2204235057" sldId="306"/>
        </pc:sldMkLst>
      </pc:sldChg>
      <pc:sldChg chg="addSp modSp mod">
        <pc:chgData name="Shambhu Kumar" userId="74963117abc18628" providerId="LiveId" clId="{709B4367-E469-49B5-9F7C-5BD60FB54E20}" dt="2024-11-26T16:32:34.181" v="209" actId="20577"/>
        <pc:sldMkLst>
          <pc:docMk/>
          <pc:sldMk cId="2889649690" sldId="307"/>
        </pc:sldMkLst>
      </pc:sldChg>
      <pc:sldChg chg="addSp modSp mod">
        <pc:chgData name="Shambhu Kumar" userId="74963117abc18628" providerId="LiveId" clId="{709B4367-E469-49B5-9F7C-5BD60FB54E20}" dt="2024-11-26T17:16:51.596" v="392"/>
        <pc:sldMkLst>
          <pc:docMk/>
          <pc:sldMk cId="2152851144" sldId="308"/>
        </pc:sldMkLst>
      </pc:sldChg>
      <pc:sldChg chg="addSp modSp mod">
        <pc:chgData name="Shambhu Kumar" userId="74963117abc18628" providerId="LiveId" clId="{709B4367-E469-49B5-9F7C-5BD60FB54E20}" dt="2024-11-26T17:06:02.572" v="291" actId="20577"/>
        <pc:sldMkLst>
          <pc:docMk/>
          <pc:sldMk cId="2880348229" sldId="309"/>
        </pc:sldMkLst>
      </pc:sldChg>
      <pc:sldChg chg="addSp modSp mod">
        <pc:chgData name="Shambhu Kumar" userId="74963117abc18628" providerId="LiveId" clId="{709B4367-E469-49B5-9F7C-5BD60FB54E20}" dt="2024-11-26T17:16:42.571" v="386"/>
        <pc:sldMkLst>
          <pc:docMk/>
          <pc:sldMk cId="1927079181" sldId="310"/>
        </pc:sldMkLst>
      </pc:sldChg>
      <pc:sldChg chg="addSp modSp mod">
        <pc:chgData name="Shambhu Kumar" userId="74963117abc18628" providerId="LiveId" clId="{709B4367-E469-49B5-9F7C-5BD60FB54E20}" dt="2024-11-26T17:19:06.901" v="477"/>
        <pc:sldMkLst>
          <pc:docMk/>
          <pc:sldMk cId="1408209907" sldId="311"/>
        </pc:sldMkLst>
      </pc:sldChg>
      <pc:sldChg chg="addSp modSp mod">
        <pc:chgData name="Shambhu Kumar" userId="74963117abc18628" providerId="LiveId" clId="{709B4367-E469-49B5-9F7C-5BD60FB54E20}" dt="2024-11-26T17:18:20.094" v="435" actId="27636"/>
        <pc:sldMkLst>
          <pc:docMk/>
          <pc:sldMk cId="1660994441" sldId="312"/>
        </pc:sldMkLst>
      </pc:sldChg>
      <pc:sldChg chg="addSp modSp mod">
        <pc:chgData name="Shambhu Kumar" userId="74963117abc18628" providerId="LiveId" clId="{709B4367-E469-49B5-9F7C-5BD60FB54E20}" dt="2024-11-26T17:18:32.785" v="443" actId="20577"/>
        <pc:sldMkLst>
          <pc:docMk/>
          <pc:sldMk cId="674546920" sldId="313"/>
        </pc:sldMkLst>
      </pc:sldChg>
      <pc:sldChg chg="addSp modSp mod">
        <pc:chgData name="Shambhu Kumar" userId="74963117abc18628" providerId="LiveId" clId="{709B4367-E469-49B5-9F7C-5BD60FB54E20}" dt="2024-11-26T17:18:51.745" v="461" actId="20577"/>
        <pc:sldMkLst>
          <pc:docMk/>
          <pc:sldMk cId="4209713976" sldId="314"/>
        </pc:sldMkLst>
      </pc:sldChg>
      <pc:sldChg chg="addSp modSp mod">
        <pc:chgData name="Shambhu Kumar" userId="74963117abc18628" providerId="LiveId" clId="{709B4367-E469-49B5-9F7C-5BD60FB54E20}" dt="2024-11-26T17:18:59.129" v="469"/>
        <pc:sldMkLst>
          <pc:docMk/>
          <pc:sldMk cId="1401482267" sldId="315"/>
        </pc:sldMkLst>
      </pc:sldChg>
      <pc:sldChg chg="addSp modSp mod">
        <pc:chgData name="Shambhu Kumar" userId="74963117abc18628" providerId="LiveId" clId="{709B4367-E469-49B5-9F7C-5BD60FB54E20}" dt="2024-11-26T17:18:43.065" v="451"/>
        <pc:sldMkLst>
          <pc:docMk/>
          <pc:sldMk cId="2534278900" sldId="316"/>
        </pc:sldMkLst>
      </pc:sldChg>
      <pc:sldChg chg="addSp modSp mod">
        <pc:chgData name="Shambhu Kumar" userId="74963117abc18628" providerId="LiveId" clId="{709B4367-E469-49B5-9F7C-5BD60FB54E20}" dt="2024-11-26T17:21:22.352" v="554" actId="27636"/>
        <pc:sldMkLst>
          <pc:docMk/>
          <pc:sldMk cId="659436768" sldId="317"/>
        </pc:sldMkLst>
      </pc:sldChg>
      <pc:sldChg chg="addSp modSp mod">
        <pc:chgData name="Shambhu Kumar" userId="74963117abc18628" providerId="LiveId" clId="{709B4367-E469-49B5-9F7C-5BD60FB54E20}" dt="2024-11-26T17:19:16.003" v="485"/>
        <pc:sldMkLst>
          <pc:docMk/>
          <pc:sldMk cId="3206433114" sldId="318"/>
        </pc:sldMkLst>
      </pc:sldChg>
      <pc:sldChg chg="addSp modSp mod">
        <pc:chgData name="Shambhu Kumar" userId="74963117abc18628" providerId="LiveId" clId="{709B4367-E469-49B5-9F7C-5BD60FB54E20}" dt="2024-11-26T17:19:31.593" v="493" actId="20577"/>
        <pc:sldMkLst>
          <pc:docMk/>
          <pc:sldMk cId="3338107492" sldId="319"/>
        </pc:sldMkLst>
      </pc:sldChg>
      <pc:sldChg chg="addSp modSp mod">
        <pc:chgData name="Shambhu Kumar" userId="74963117abc18628" providerId="LiveId" clId="{709B4367-E469-49B5-9F7C-5BD60FB54E20}" dt="2024-11-26T16:15:18.812" v="189" actId="20577"/>
        <pc:sldMkLst>
          <pc:docMk/>
          <pc:sldMk cId="543287374" sldId="320"/>
        </pc:sldMkLst>
      </pc:sldChg>
      <pc:sldChg chg="addSp modSp mod">
        <pc:chgData name="Shambhu Kumar" userId="74963117abc18628" providerId="LiveId" clId="{709B4367-E469-49B5-9F7C-5BD60FB54E20}" dt="2024-11-26T17:16:59.713" v="398" actId="20577"/>
        <pc:sldMkLst>
          <pc:docMk/>
          <pc:sldMk cId="2412309844" sldId="322"/>
        </pc:sldMkLst>
      </pc:sldChg>
      <pc:sldChg chg="addSp modSp mod">
        <pc:chgData name="Shambhu Kumar" userId="74963117abc18628" providerId="LiveId" clId="{709B4367-E469-49B5-9F7C-5BD60FB54E20}" dt="2024-11-26T17:20:02.711" v="522" actId="20577"/>
        <pc:sldMkLst>
          <pc:docMk/>
          <pc:sldMk cId="439266291" sldId="323"/>
        </pc:sldMkLst>
      </pc:sldChg>
      <pc:sldChg chg="addSp modSp mod">
        <pc:chgData name="Shambhu Kumar" userId="74963117abc18628" providerId="LiveId" clId="{709B4367-E469-49B5-9F7C-5BD60FB54E20}" dt="2024-11-26T15:47:48.177" v="9" actId="20577"/>
        <pc:sldMkLst>
          <pc:docMk/>
          <pc:sldMk cId="2093914745" sldId="324"/>
        </pc:sldMkLst>
      </pc:sldChg>
      <pc:sldChg chg="addSp modSp mod">
        <pc:chgData name="Shambhu Kumar" userId="74963117abc18628" providerId="LiveId" clId="{709B4367-E469-49B5-9F7C-5BD60FB54E20}" dt="2024-11-26T16:12:12.317" v="163"/>
        <pc:sldMkLst>
          <pc:docMk/>
          <pc:sldMk cId="2392762508" sldId="325"/>
        </pc:sldMkLst>
      </pc:sldChg>
      <pc:sldChg chg="addSp modSp mod">
        <pc:chgData name="Shambhu Kumar" userId="74963117abc18628" providerId="LiveId" clId="{709B4367-E469-49B5-9F7C-5BD60FB54E20}" dt="2024-11-26T17:19:41.345" v="501"/>
        <pc:sldMkLst>
          <pc:docMk/>
          <pc:sldMk cId="3127791340" sldId="326"/>
        </pc:sldMkLst>
      </pc:sldChg>
      <pc:sldChg chg="addSp modSp mod">
        <pc:chgData name="Shambhu Kumar" userId="74963117abc18628" providerId="LiveId" clId="{709B4367-E469-49B5-9F7C-5BD60FB54E20}" dt="2024-11-26T17:17:09.561" v="404" actId="20577"/>
        <pc:sldMkLst>
          <pc:docMk/>
          <pc:sldMk cId="2173066823" sldId="327"/>
        </pc:sldMkLst>
      </pc:sldChg>
      <pc:sldChg chg="addSp modSp mod">
        <pc:chgData name="Shambhu Kumar" userId="74963117abc18628" providerId="LiveId" clId="{709B4367-E469-49B5-9F7C-5BD60FB54E20}" dt="2024-11-26T17:17:20.618" v="410" actId="20577"/>
        <pc:sldMkLst>
          <pc:docMk/>
          <pc:sldMk cId="2477768325" sldId="328"/>
        </pc:sldMkLst>
      </pc:sldChg>
      <pc:sldChg chg="addSp modSp mod">
        <pc:chgData name="Shambhu Kumar" userId="74963117abc18628" providerId="LiveId" clId="{709B4367-E469-49B5-9F7C-5BD60FB54E20}" dt="2024-11-26T17:17:51.358" v="422" actId="20577"/>
        <pc:sldMkLst>
          <pc:docMk/>
          <pc:sldMk cId="1055175751" sldId="329"/>
        </pc:sldMkLst>
      </pc:sldChg>
      <pc:sldChg chg="addSp modSp mod ord">
        <pc:chgData name="Shambhu Kumar" userId="74963117abc18628" providerId="LiveId" clId="{709B4367-E469-49B5-9F7C-5BD60FB54E20}" dt="2024-11-26T17:21:01.906" v="540" actId="20577"/>
        <pc:sldMkLst>
          <pc:docMk/>
          <pc:sldMk cId="1267022428" sldId="330"/>
        </pc:sldMkLst>
      </pc:sldChg>
      <pc:sldChg chg="addSp modSp mod">
        <pc:chgData name="Shambhu Kumar" userId="74963117abc18628" providerId="LiveId" clId="{709B4367-E469-49B5-9F7C-5BD60FB54E20}" dt="2024-11-26T16:10:28.964" v="132" actId="20577"/>
        <pc:sldMkLst>
          <pc:docMk/>
          <pc:sldMk cId="3230968509" sldId="331"/>
        </pc:sldMkLst>
      </pc:sldChg>
      <pc:sldChg chg="modSp add mod">
        <pc:chgData name="Shambhu Kumar" userId="74963117abc18628" providerId="LiveId" clId="{709B4367-E469-49B5-9F7C-5BD60FB54E20}" dt="2024-11-26T16:35:38.602" v="272"/>
        <pc:sldMkLst>
          <pc:docMk/>
          <pc:sldMk cId="694711274" sldId="332"/>
        </pc:sldMkLst>
      </pc:sldChg>
      <pc:sldChg chg="add del">
        <pc:chgData name="Shambhu Kumar" userId="74963117abc18628" providerId="LiveId" clId="{709B4367-E469-49B5-9F7C-5BD60FB54E20}" dt="2024-11-26T15:52:02.280" v="73" actId="2696"/>
        <pc:sldMkLst>
          <pc:docMk/>
          <pc:sldMk cId="1040149655" sldId="332"/>
        </pc:sldMkLst>
      </pc:sldChg>
      <pc:sldChg chg="add del">
        <pc:chgData name="Shambhu Kumar" userId="74963117abc18628" providerId="LiveId" clId="{709B4367-E469-49B5-9F7C-5BD60FB54E20}" dt="2024-11-26T15:50:27.129" v="71" actId="2696"/>
        <pc:sldMkLst>
          <pc:docMk/>
          <pc:sldMk cId="2411850968" sldId="332"/>
        </pc:sldMkLst>
      </pc:sldChg>
      <pc:sldChg chg="modSp add mod">
        <pc:chgData name="Shambhu Kumar" userId="74963117abc18628" providerId="LiveId" clId="{709B4367-E469-49B5-9F7C-5BD60FB54E20}" dt="2024-11-26T16:37:53.678" v="285" actId="20577"/>
        <pc:sldMkLst>
          <pc:docMk/>
          <pc:sldMk cId="3066909088" sldId="333"/>
        </pc:sldMkLst>
      </pc:sldChg>
      <pc:sldChg chg="modSp add mod">
        <pc:chgData name="Shambhu Kumar" userId="74963117abc18628" providerId="LiveId" clId="{709B4367-E469-49B5-9F7C-5BD60FB54E20}" dt="2024-11-26T17:07:09.825" v="381" actId="20577"/>
        <pc:sldMkLst>
          <pc:docMk/>
          <pc:sldMk cId="1352668254" sldId="334"/>
        </pc:sldMkLst>
      </pc:sldChg>
      <pc:sldChg chg="modSp add mod">
        <pc:chgData name="Shambhu Kumar" userId="74963117abc18628" providerId="LiveId" clId="{709B4367-E469-49B5-9F7C-5BD60FB54E20}" dt="2024-11-26T17:23:52.965" v="560"/>
        <pc:sldMkLst>
          <pc:docMk/>
          <pc:sldMk cId="4219353338" sldId="335"/>
        </pc:sldMkLst>
      </pc:sldChg>
      <pc:sldChg chg="modSp add mod">
        <pc:chgData name="Shambhu Kumar" userId="74963117abc18628" providerId="LiveId" clId="{709B4367-E469-49B5-9F7C-5BD60FB54E20}" dt="2024-11-26T17:42:48.392" v="562"/>
        <pc:sldMkLst>
          <pc:docMk/>
          <pc:sldMk cId="3714453775" sldId="336"/>
        </pc:sldMkLst>
      </pc:sldChg>
      <pc:sldChg chg="modSp add mod">
        <pc:chgData name="Shambhu Kumar" userId="74963117abc18628" providerId="LiveId" clId="{709B4367-E469-49B5-9F7C-5BD60FB54E20}" dt="2024-11-27T02:24:15.542" v="566"/>
        <pc:sldMkLst>
          <pc:docMk/>
          <pc:sldMk cId="285905419" sldId="337"/>
        </pc:sldMkLst>
      </pc:sldChg>
    </pc:docChg>
  </pc:docChgLst>
  <pc:docChgLst>
    <pc:chgData name="Shambhu Kumar" userId="74963117abc18628" providerId="LiveId" clId="{687AF2C8-EFD0-422F-A192-E14BA2944DCB}"/>
    <pc:docChg chg="undo custSel addSld delSld modSld sldOrd">
      <pc:chgData name="Shambhu Kumar" userId="74963117abc18628" providerId="LiveId" clId="{687AF2C8-EFD0-422F-A192-E14BA2944DCB}" dt="2025-02-11T01:55:41.368" v="735" actId="1076"/>
      <pc:docMkLst>
        <pc:docMk/>
      </pc:docMkLst>
      <pc:sldChg chg="addSp modSp mod">
        <pc:chgData name="Shambhu Kumar" userId="74963117abc18628" providerId="LiveId" clId="{687AF2C8-EFD0-422F-A192-E14BA2944DCB}" dt="2025-02-10T14:55:32.622" v="733" actId="207"/>
        <pc:sldMkLst>
          <pc:docMk/>
          <pc:sldMk cId="3832484108" sldId="280"/>
        </pc:sldMkLst>
      </pc:sldChg>
      <pc:sldChg chg="addSp modSp mod">
        <pc:chgData name="Shambhu Kumar" userId="74963117abc18628" providerId="LiveId" clId="{687AF2C8-EFD0-422F-A192-E14BA2944DCB}" dt="2025-02-10T02:01:47.261" v="684" actId="1076"/>
        <pc:sldMkLst>
          <pc:docMk/>
          <pc:sldMk cId="3839664945" sldId="285"/>
        </pc:sldMkLst>
      </pc:sldChg>
      <pc:sldChg chg="addSp modSp mod">
        <pc:chgData name="Shambhu Kumar" userId="74963117abc18628" providerId="LiveId" clId="{687AF2C8-EFD0-422F-A192-E14BA2944DCB}" dt="2025-02-10T02:02:09.052" v="687" actId="1036"/>
        <pc:sldMkLst>
          <pc:docMk/>
          <pc:sldMk cId="4166159427" sldId="287"/>
        </pc:sldMkLst>
      </pc:sldChg>
      <pc:sldChg chg="modSp mod">
        <pc:chgData name="Shambhu Kumar" userId="74963117abc18628" providerId="LiveId" clId="{687AF2C8-EFD0-422F-A192-E14BA2944DCB}" dt="2025-02-04T06:49:55.913" v="303" actId="20577"/>
        <pc:sldMkLst>
          <pc:docMk/>
          <pc:sldMk cId="1462126841" sldId="290"/>
        </pc:sldMkLst>
      </pc:sldChg>
      <pc:sldChg chg="addSp modSp mod">
        <pc:chgData name="Shambhu Kumar" userId="74963117abc18628" providerId="LiveId" clId="{687AF2C8-EFD0-422F-A192-E14BA2944DCB}" dt="2025-02-10T02:02:38.013" v="689"/>
        <pc:sldMkLst>
          <pc:docMk/>
          <pc:sldMk cId="1252936886" sldId="291"/>
        </pc:sldMkLst>
      </pc:sldChg>
      <pc:sldChg chg="addSp modSp">
        <pc:chgData name="Shambhu Kumar" userId="74963117abc18628" providerId="LiveId" clId="{687AF2C8-EFD0-422F-A192-E14BA2944DCB}" dt="2025-02-10T02:02:50.614" v="690"/>
        <pc:sldMkLst>
          <pc:docMk/>
          <pc:sldMk cId="3177440632" sldId="292"/>
        </pc:sldMkLst>
      </pc:sldChg>
      <pc:sldChg chg="addSp modSp">
        <pc:chgData name="Shambhu Kumar" userId="74963117abc18628" providerId="LiveId" clId="{687AF2C8-EFD0-422F-A192-E14BA2944DCB}" dt="2025-02-10T02:06:18.384" v="702"/>
        <pc:sldMkLst>
          <pc:docMk/>
          <pc:sldMk cId="1489661934" sldId="293"/>
        </pc:sldMkLst>
      </pc:sldChg>
      <pc:sldChg chg="addSp modSp">
        <pc:chgData name="Shambhu Kumar" userId="74963117abc18628" providerId="LiveId" clId="{687AF2C8-EFD0-422F-A192-E14BA2944DCB}" dt="2025-02-10T02:06:23.106" v="703"/>
        <pc:sldMkLst>
          <pc:docMk/>
          <pc:sldMk cId="119285140" sldId="294"/>
        </pc:sldMkLst>
      </pc:sldChg>
      <pc:sldChg chg="addSp modSp">
        <pc:chgData name="Shambhu Kumar" userId="74963117abc18628" providerId="LiveId" clId="{687AF2C8-EFD0-422F-A192-E14BA2944DCB}" dt="2025-02-10T02:06:34.368" v="704"/>
        <pc:sldMkLst>
          <pc:docMk/>
          <pc:sldMk cId="3582958161" sldId="295"/>
        </pc:sldMkLst>
      </pc:sldChg>
      <pc:sldChg chg="addSp modSp">
        <pc:chgData name="Shambhu Kumar" userId="74963117abc18628" providerId="LiveId" clId="{687AF2C8-EFD0-422F-A192-E14BA2944DCB}" dt="2025-02-10T02:06:40.164" v="705"/>
        <pc:sldMkLst>
          <pc:docMk/>
          <pc:sldMk cId="2383997015" sldId="296"/>
        </pc:sldMkLst>
      </pc:sldChg>
      <pc:sldChg chg="addSp modSp">
        <pc:chgData name="Shambhu Kumar" userId="74963117abc18628" providerId="LiveId" clId="{687AF2C8-EFD0-422F-A192-E14BA2944DCB}" dt="2025-02-10T02:06:55.650" v="706"/>
        <pc:sldMkLst>
          <pc:docMk/>
          <pc:sldMk cId="112295307" sldId="297"/>
        </pc:sldMkLst>
      </pc:sldChg>
      <pc:sldChg chg="addSp modSp mod ord">
        <pc:chgData name="Shambhu Kumar" userId="74963117abc18628" providerId="LiveId" clId="{687AF2C8-EFD0-422F-A192-E14BA2944DCB}" dt="2025-02-10T02:05:50.844" v="700" actId="1076"/>
        <pc:sldMkLst>
          <pc:docMk/>
          <pc:sldMk cId="3029266992" sldId="298"/>
        </pc:sldMkLst>
      </pc:sldChg>
      <pc:sldChg chg="ord">
        <pc:chgData name="Shambhu Kumar" userId="74963117abc18628" providerId="LiveId" clId="{687AF2C8-EFD0-422F-A192-E14BA2944DCB}" dt="2025-02-09T12:59:17.925" v="405"/>
        <pc:sldMkLst>
          <pc:docMk/>
          <pc:sldMk cId="3376636377" sldId="305"/>
        </pc:sldMkLst>
      </pc:sldChg>
      <pc:sldChg chg="del">
        <pc:chgData name="Shambhu Kumar" userId="74963117abc18628" providerId="LiveId" clId="{687AF2C8-EFD0-422F-A192-E14BA2944DCB}" dt="2025-02-10T02:08:26.172" v="718" actId="2696"/>
        <pc:sldMkLst>
          <pc:docMk/>
          <pc:sldMk cId="2889649690" sldId="307"/>
        </pc:sldMkLst>
      </pc:sldChg>
      <pc:sldChg chg="addSp modSp ord">
        <pc:chgData name="Shambhu Kumar" userId="74963117abc18628" providerId="LiveId" clId="{687AF2C8-EFD0-422F-A192-E14BA2944DCB}" dt="2025-02-10T02:05:14.502" v="697"/>
        <pc:sldMkLst>
          <pc:docMk/>
          <pc:sldMk cId="2152851144" sldId="308"/>
        </pc:sldMkLst>
      </pc:sldChg>
      <pc:sldChg chg="addSp modSp mod ord">
        <pc:chgData name="Shambhu Kumar" userId="74963117abc18628" providerId="LiveId" clId="{687AF2C8-EFD0-422F-A192-E14BA2944DCB}" dt="2025-02-10T02:03:56.552" v="692"/>
        <pc:sldMkLst>
          <pc:docMk/>
          <pc:sldMk cId="2880348229" sldId="309"/>
        </pc:sldMkLst>
      </pc:sldChg>
      <pc:sldChg chg="del ord">
        <pc:chgData name="Shambhu Kumar" userId="74963117abc18628" providerId="LiveId" clId="{687AF2C8-EFD0-422F-A192-E14BA2944DCB}" dt="2025-02-09T13:07:10.006" v="531" actId="2696"/>
        <pc:sldMkLst>
          <pc:docMk/>
          <pc:sldMk cId="1927079181" sldId="310"/>
        </pc:sldMkLst>
      </pc:sldChg>
      <pc:sldChg chg="addSp modSp">
        <pc:chgData name="Shambhu Kumar" userId="74963117abc18628" providerId="LiveId" clId="{687AF2C8-EFD0-422F-A192-E14BA2944DCB}" dt="2025-02-10T14:34:31.390" v="719"/>
        <pc:sldMkLst>
          <pc:docMk/>
          <pc:sldMk cId="2534278900" sldId="316"/>
        </pc:sldMkLst>
      </pc:sldChg>
      <pc:sldChg chg="addSp modSp">
        <pc:chgData name="Shambhu Kumar" userId="74963117abc18628" providerId="LiveId" clId="{687AF2C8-EFD0-422F-A192-E14BA2944DCB}" dt="2025-02-10T02:07:34.725" v="717"/>
        <pc:sldMkLst>
          <pc:docMk/>
          <pc:sldMk cId="543287374" sldId="320"/>
        </pc:sldMkLst>
      </pc:sldChg>
      <pc:sldChg chg="ord">
        <pc:chgData name="Shambhu Kumar" userId="74963117abc18628" providerId="LiveId" clId="{687AF2C8-EFD0-422F-A192-E14BA2944DCB}" dt="2025-02-09T13:01:14.089" v="407"/>
        <pc:sldMkLst>
          <pc:docMk/>
          <pc:sldMk cId="2412309844" sldId="322"/>
        </pc:sldMkLst>
      </pc:sldChg>
      <pc:sldChg chg="addSp modSp">
        <pc:chgData name="Shambhu Kumar" userId="74963117abc18628" providerId="LiveId" clId="{687AF2C8-EFD0-422F-A192-E14BA2944DCB}" dt="2025-02-10T02:07:00.707" v="707"/>
        <pc:sldMkLst>
          <pc:docMk/>
          <pc:sldMk cId="2392762508" sldId="325"/>
        </pc:sldMkLst>
      </pc:sldChg>
      <pc:sldChg chg="modSp mod">
        <pc:chgData name="Shambhu Kumar" userId="74963117abc18628" providerId="LiveId" clId="{687AF2C8-EFD0-422F-A192-E14BA2944DCB}" dt="2025-02-10T14:36:22.237" v="729" actId="20577"/>
        <pc:sldMkLst>
          <pc:docMk/>
          <pc:sldMk cId="3127791340" sldId="326"/>
        </pc:sldMkLst>
      </pc:sldChg>
      <pc:sldChg chg="ord">
        <pc:chgData name="Shambhu Kumar" userId="74963117abc18628" providerId="LiveId" clId="{687AF2C8-EFD0-422F-A192-E14BA2944DCB}" dt="2025-02-09T13:01:14.089" v="407"/>
        <pc:sldMkLst>
          <pc:docMk/>
          <pc:sldMk cId="2173066823" sldId="327"/>
        </pc:sldMkLst>
      </pc:sldChg>
      <pc:sldChg chg="addSp modSp ord">
        <pc:chgData name="Shambhu Kumar" userId="74963117abc18628" providerId="LiveId" clId="{687AF2C8-EFD0-422F-A192-E14BA2944DCB}" dt="2025-02-10T02:06:13.182" v="701"/>
        <pc:sldMkLst>
          <pc:docMk/>
          <pc:sldMk cId="2477768325" sldId="328"/>
        </pc:sldMkLst>
      </pc:sldChg>
      <pc:sldChg chg="modSp mod ord">
        <pc:chgData name="Shambhu Kumar" userId="74963117abc18628" providerId="LiveId" clId="{687AF2C8-EFD0-422F-A192-E14BA2944DCB}" dt="2025-02-09T12:57:48.820" v="401"/>
        <pc:sldMkLst>
          <pc:docMk/>
          <pc:sldMk cId="3230968509" sldId="331"/>
        </pc:sldMkLst>
      </pc:sldChg>
      <pc:sldChg chg="addSp modSp ord">
        <pc:chgData name="Shambhu Kumar" userId="74963117abc18628" providerId="LiveId" clId="{687AF2C8-EFD0-422F-A192-E14BA2944DCB}" dt="2025-02-10T02:05:00.554" v="696"/>
        <pc:sldMkLst>
          <pc:docMk/>
          <pc:sldMk cId="1352668254" sldId="334"/>
        </pc:sldMkLst>
      </pc:sldChg>
      <pc:sldChg chg="addSp modSp">
        <pc:chgData name="Shambhu Kumar" userId="74963117abc18628" providerId="LiveId" clId="{687AF2C8-EFD0-422F-A192-E14BA2944DCB}" dt="2025-02-10T14:37:39.921" v="730"/>
        <pc:sldMkLst>
          <pc:docMk/>
          <pc:sldMk cId="285905419" sldId="337"/>
        </pc:sldMkLst>
      </pc:sldChg>
      <pc:sldChg chg="addSp modSp add ord">
        <pc:chgData name="Shambhu Kumar" userId="74963117abc18628" providerId="LiveId" clId="{687AF2C8-EFD0-422F-A192-E14BA2944DCB}" dt="2025-02-10T02:03:10.819" v="691"/>
        <pc:sldMkLst>
          <pc:docMk/>
          <pc:sldMk cId="1424576996" sldId="338"/>
        </pc:sldMkLst>
      </pc:sldChg>
      <pc:sldChg chg="modSp add mod">
        <pc:chgData name="Shambhu Kumar" userId="74963117abc18628" providerId="LiveId" clId="{687AF2C8-EFD0-422F-A192-E14BA2944DCB}" dt="2025-01-30T01:23:30.244" v="235" actId="20577"/>
        <pc:sldMkLst>
          <pc:docMk/>
          <pc:sldMk cId="1709746853" sldId="339"/>
        </pc:sldMkLst>
      </pc:sldChg>
      <pc:sldChg chg="addSp modSp add">
        <pc:chgData name="Shambhu Kumar" userId="74963117abc18628" providerId="LiveId" clId="{687AF2C8-EFD0-422F-A192-E14BA2944DCB}" dt="2025-02-10T02:02:24.692" v="688"/>
        <pc:sldMkLst>
          <pc:docMk/>
          <pc:sldMk cId="555222727" sldId="340"/>
        </pc:sldMkLst>
      </pc:sldChg>
      <pc:sldChg chg="modSp add mod">
        <pc:chgData name="Shambhu Kumar" userId="74963117abc18628" providerId="LiveId" clId="{687AF2C8-EFD0-422F-A192-E14BA2944DCB}" dt="2025-02-05T02:49:04.627" v="323" actId="20577"/>
        <pc:sldMkLst>
          <pc:docMk/>
          <pc:sldMk cId="2040321746" sldId="341"/>
        </pc:sldMkLst>
      </pc:sldChg>
      <pc:sldChg chg="modSp add mod">
        <pc:chgData name="Shambhu Kumar" userId="74963117abc18628" providerId="LiveId" clId="{687AF2C8-EFD0-422F-A192-E14BA2944DCB}" dt="2025-02-05T02:49:14.315" v="337" actId="20577"/>
        <pc:sldMkLst>
          <pc:docMk/>
          <pc:sldMk cId="1131726698" sldId="342"/>
        </pc:sldMkLst>
      </pc:sldChg>
      <pc:sldChg chg="addSp modSp add mod">
        <pc:chgData name="Shambhu Kumar" userId="74963117abc18628" providerId="LiveId" clId="{687AF2C8-EFD0-422F-A192-E14BA2944DCB}" dt="2025-02-11T01:55:41.368" v="735" actId="1076"/>
        <pc:sldMkLst>
          <pc:docMk/>
          <pc:sldMk cId="1226116532" sldId="343"/>
        </pc:sldMkLst>
      </pc:sldChg>
      <pc:sldChg chg="addSp modSp add mod">
        <pc:chgData name="Shambhu Kumar" userId="74963117abc18628" providerId="LiveId" clId="{687AF2C8-EFD0-422F-A192-E14BA2944DCB}" dt="2025-02-10T02:04:48.159" v="694"/>
        <pc:sldMkLst>
          <pc:docMk/>
          <pc:sldMk cId="352548" sldId="344"/>
        </pc:sldMkLst>
      </pc:sldChg>
      <pc:sldChg chg="addSp modSp add mod">
        <pc:chgData name="Shambhu Kumar" userId="74963117abc18628" providerId="LiveId" clId="{687AF2C8-EFD0-422F-A192-E14BA2944DCB}" dt="2025-02-10T02:04:32.961" v="693"/>
        <pc:sldMkLst>
          <pc:docMk/>
          <pc:sldMk cId="2205458396" sldId="345"/>
        </pc:sldMkLst>
      </pc:sldChg>
      <pc:sldChg chg="addSp modSp add mod">
        <pc:chgData name="Shambhu Kumar" userId="74963117abc18628" providerId="LiveId" clId="{687AF2C8-EFD0-422F-A192-E14BA2944DCB}" dt="2025-02-10T02:04:53.138" v="695"/>
        <pc:sldMkLst>
          <pc:docMk/>
          <pc:sldMk cId="335905083" sldId="346"/>
        </pc:sldMkLst>
      </pc:sldChg>
      <pc:sldChg chg="modSp add del mod">
        <pc:chgData name="Shambhu Kumar" userId="74963117abc18628" providerId="LiveId" clId="{687AF2C8-EFD0-422F-A192-E14BA2944DCB}" dt="2025-02-09T13:13:50.961" v="680" actId="2696"/>
        <pc:sldMkLst>
          <pc:docMk/>
          <pc:sldMk cId="610007913" sldId="347"/>
        </pc:sldMkLst>
      </pc:sldChg>
      <pc:sldChg chg="delSp modSp add mod">
        <pc:chgData name="Shambhu Kumar" userId="74963117abc18628" providerId="LiveId" clId="{687AF2C8-EFD0-422F-A192-E14BA2944DCB}" dt="2025-02-10T02:07:22.404" v="716" actId="478"/>
        <pc:sldMkLst>
          <pc:docMk/>
          <pc:sldMk cId="1749222993" sldId="347"/>
        </pc:sldMkLst>
      </pc:sldChg>
    </pc:docChg>
  </pc:docChgLst>
  <pc:docChgLst>
    <pc:chgData name="Shambhu Kumar" userId="74963117abc18628" providerId="LiveId" clId="{6A472943-8B37-4814-B3CD-7789BCFB2FAE}"/>
    <pc:docChg chg="undo custSel addSld delSld modSld">
      <pc:chgData name="Shambhu Kumar" userId="74963117abc18628" providerId="LiveId" clId="{6A472943-8B37-4814-B3CD-7789BCFB2FAE}" dt="2025-02-18T02:12:32.263" v="808"/>
      <pc:docMkLst>
        <pc:docMk/>
      </pc:docMkLst>
      <pc:sldChg chg="modSp mod">
        <pc:chgData name="Shambhu Kumar" userId="74963117abc18628" providerId="LiveId" clId="{6A472943-8B37-4814-B3CD-7789BCFB2FAE}" dt="2025-02-16T17:07:18.263" v="70" actId="403"/>
        <pc:sldMkLst>
          <pc:docMk/>
          <pc:sldMk cId="3660750588" sldId="346"/>
        </pc:sldMkLst>
        <pc:spChg chg="mod">
          <ac:chgData name="Shambhu Kumar" userId="74963117abc18628" providerId="LiveId" clId="{6A472943-8B37-4814-B3CD-7789BCFB2FAE}" dt="2025-02-16T17:07:18.263" v="70" actId="403"/>
          <ac:spMkLst>
            <pc:docMk/>
            <pc:sldMk cId="3660750588" sldId="346"/>
            <ac:spMk id="3" creationId="{8D3C3F04-E680-B5CB-01A7-40FD4DB22123}"/>
          </ac:spMkLst>
        </pc:spChg>
      </pc:sldChg>
      <pc:sldChg chg="del">
        <pc:chgData name="Shambhu Kumar" userId="74963117abc18628" providerId="LiveId" clId="{6A472943-8B37-4814-B3CD-7789BCFB2FAE}" dt="2025-02-16T17:07:04.087" v="67" actId="47"/>
        <pc:sldMkLst>
          <pc:docMk/>
          <pc:sldMk cId="2368288133" sldId="347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3953001906" sldId="348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4127499724" sldId="349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3436638987" sldId="350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2205895172" sldId="351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488009611" sldId="352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2082433280" sldId="353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1118652813" sldId="354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578451210" sldId="355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1896825142" sldId="356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2470727677" sldId="357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3398308247" sldId="358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3528465767" sldId="360"/>
        </pc:sldMkLst>
      </pc:sldChg>
      <pc:sldChg chg="modSp mod">
        <pc:chgData name="Shambhu Kumar" userId="74963117abc18628" providerId="LiveId" clId="{6A472943-8B37-4814-B3CD-7789BCFB2FAE}" dt="2025-02-16T17:18:23.173" v="673" actId="20577"/>
        <pc:sldMkLst>
          <pc:docMk/>
          <pc:sldMk cId="2086932560" sldId="361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1602450210" sldId="362"/>
        </pc:sldMkLst>
      </pc:sldChg>
      <pc:sldChg chg="addSp modSp add mod">
        <pc:chgData name="Shambhu Kumar" userId="74963117abc18628" providerId="LiveId" clId="{6A472943-8B37-4814-B3CD-7789BCFB2FAE}" dt="2025-02-16T17:26:55.454" v="804"/>
        <pc:sldMkLst>
          <pc:docMk/>
          <pc:sldMk cId="4114530728" sldId="362"/>
        </pc:sldMkLst>
        <pc:spChg chg="mod">
          <ac:chgData name="Shambhu Kumar" userId="74963117abc18628" providerId="LiveId" clId="{6A472943-8B37-4814-B3CD-7789BCFB2FAE}" dt="2025-02-16T17:08:21.436" v="150" actId="20577"/>
          <ac:spMkLst>
            <pc:docMk/>
            <pc:sldMk cId="4114530728" sldId="362"/>
            <ac:spMk id="3" creationId="{CCDA89C2-92EF-D27B-C4D0-2763D7D2F78D}"/>
          </ac:spMkLst>
        </pc:spChg>
        <pc:spChg chg="add mod">
          <ac:chgData name="Shambhu Kumar" userId="74963117abc18628" providerId="LiveId" clId="{6A472943-8B37-4814-B3CD-7789BCFB2FAE}" dt="2025-02-16T17:26:55.454" v="804"/>
          <ac:spMkLst>
            <pc:docMk/>
            <pc:sldMk cId="4114530728" sldId="362"/>
            <ac:spMk id="8" creationId="{F4844E6D-7825-120C-A9EC-72315A3C7E2C}"/>
          </ac:spMkLst>
        </pc:spChg>
      </pc:sldChg>
      <pc:sldChg chg="modSp add mod">
        <pc:chgData name="Shambhu Kumar" userId="74963117abc18628" providerId="LiveId" clId="{6A472943-8B37-4814-B3CD-7789BCFB2FAE}" dt="2025-02-16T17:10:30.977" v="284" actId="20577"/>
        <pc:sldMkLst>
          <pc:docMk/>
          <pc:sldMk cId="55666672" sldId="363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4030291839" sldId="363"/>
        </pc:sldMkLst>
      </pc:sldChg>
      <pc:sldChg chg="del">
        <pc:chgData name="Shambhu Kumar" userId="74963117abc18628" providerId="LiveId" clId="{6A472943-8B37-4814-B3CD-7789BCFB2FAE}" dt="2025-02-16T17:06:20.154" v="0" actId="47"/>
        <pc:sldMkLst>
          <pc:docMk/>
          <pc:sldMk cId="189355382" sldId="364"/>
        </pc:sldMkLst>
      </pc:sldChg>
      <pc:sldChg chg="modSp add mod">
        <pc:chgData name="Shambhu Kumar" userId="74963117abc18628" providerId="LiveId" clId="{6A472943-8B37-4814-B3CD-7789BCFB2FAE}" dt="2025-02-16T17:26:43.199" v="803" actId="20577"/>
        <pc:sldMkLst>
          <pc:docMk/>
          <pc:sldMk cId="1022988603" sldId="364"/>
        </pc:sldMkLst>
      </pc:sldChg>
      <pc:sldChg chg="modSp add mod">
        <pc:chgData name="Shambhu Kumar" userId="74963117abc18628" providerId="LiveId" clId="{6A472943-8B37-4814-B3CD-7789BCFB2FAE}" dt="2025-02-16T17:11:23.930" v="379" actId="20577"/>
        <pc:sldMkLst>
          <pc:docMk/>
          <pc:sldMk cId="4066090864" sldId="365"/>
        </pc:sldMkLst>
      </pc:sldChg>
      <pc:sldChg chg="addSp delSp modSp add mod">
        <pc:chgData name="Shambhu Kumar" userId="74963117abc18628" providerId="LiveId" clId="{6A472943-8B37-4814-B3CD-7789BCFB2FAE}" dt="2025-02-18T02:12:00.855" v="805" actId="478"/>
        <pc:sldMkLst>
          <pc:docMk/>
          <pc:sldMk cId="3018222156" sldId="366"/>
        </pc:sldMkLst>
      </pc:sldChg>
      <pc:sldChg chg="addSp delSp modSp add mod">
        <pc:chgData name="Shambhu Kumar" userId="74963117abc18628" providerId="LiveId" clId="{6A472943-8B37-4814-B3CD-7789BCFB2FAE}" dt="2025-02-18T02:12:32.263" v="808"/>
        <pc:sldMkLst>
          <pc:docMk/>
          <pc:sldMk cId="1940246628" sldId="367"/>
        </pc:sldMkLst>
      </pc:sldChg>
      <pc:sldChg chg="modSp add mod">
        <pc:chgData name="Shambhu Kumar" userId="74963117abc18628" providerId="LiveId" clId="{6A472943-8B37-4814-B3CD-7789BCFB2FAE}" dt="2025-02-16T17:16:06.174" v="574" actId="20577"/>
        <pc:sldMkLst>
          <pc:docMk/>
          <pc:sldMk cId="3333482545" sldId="368"/>
        </pc:sldMkLst>
      </pc:sldChg>
      <pc:sldChg chg="modSp add mod">
        <pc:chgData name="Shambhu Kumar" userId="74963117abc18628" providerId="LiveId" clId="{6A472943-8B37-4814-B3CD-7789BCFB2FAE}" dt="2025-02-16T17:23:08.204" v="746" actId="20577"/>
        <pc:sldMkLst>
          <pc:docMk/>
          <pc:sldMk cId="3629062701" sldId="369"/>
        </pc:sldMkLst>
      </pc:sldChg>
      <pc:sldChg chg="modSp add mod">
        <pc:chgData name="Shambhu Kumar" userId="74963117abc18628" providerId="LiveId" clId="{6A472943-8B37-4814-B3CD-7789BCFB2FAE}" dt="2025-02-16T17:24:21.121" v="789" actId="20577"/>
        <pc:sldMkLst>
          <pc:docMk/>
          <pc:sldMk cId="202571978" sldId="370"/>
        </pc:sldMkLst>
      </pc:sldChg>
    </pc:docChg>
  </pc:docChgLst>
  <pc:docChgLst>
    <pc:chgData name="Shambhu Kumar" userId="74963117abc18628" providerId="LiveId" clId="{58F92CF6-BACF-445C-92FF-2B38970E5D35}"/>
    <pc:docChg chg="undo custSel addSld delSld modSld modMainMaster">
      <pc:chgData name="Shambhu Kumar" userId="74963117abc18628" providerId="LiveId" clId="{58F92CF6-BACF-445C-92FF-2B38970E5D35}" dt="2023-12-10T16:18:30.844" v="2309" actId="207"/>
      <pc:docMkLst>
        <pc:docMk/>
      </pc:docMkLst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974944141" sldId="256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332979404" sldId="257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266770094" sldId="258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15382612" sldId="259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2510639890" sldId="260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957663604" sldId="261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792246713" sldId="262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37294854" sldId="263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3293401456" sldId="264"/>
        </pc:sldMkLst>
      </pc:sldChg>
      <pc:sldChg chg="setBg">
        <pc:chgData name="Shambhu Kumar" userId="74963117abc18628" providerId="LiveId" clId="{58F92CF6-BACF-445C-92FF-2B38970E5D35}" dt="2023-12-10T16:11:27.533" v="2277"/>
        <pc:sldMkLst>
          <pc:docMk/>
          <pc:sldMk cId="3598742032" sldId="265"/>
        </pc:sldMkLst>
      </pc:sldChg>
      <pc:sldChg chg="del">
        <pc:chgData name="Shambhu Kumar" userId="74963117abc18628" providerId="LiveId" clId="{58F92CF6-BACF-445C-92FF-2B38970E5D35}" dt="2023-12-10T14:04:40.515" v="160" actId="2696"/>
        <pc:sldMkLst>
          <pc:docMk/>
          <pc:sldMk cId="4102768442" sldId="266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3118215713" sldId="267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3234218306" sldId="268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73877633" sldId="269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030359524" sldId="270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219857807" sldId="271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668735959" sldId="272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013901220" sldId="273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476945031" sldId="274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78588226" sldId="275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2773969405" sldId="276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577435683" sldId="277"/>
        </pc:sldMkLst>
      </pc:sldChg>
      <pc:sldChg chg="del">
        <pc:chgData name="Shambhu Kumar" userId="74963117abc18628" providerId="LiveId" clId="{58F92CF6-BACF-445C-92FF-2B38970E5D35}" dt="2023-12-10T14:04:34.283" v="159" actId="2696"/>
        <pc:sldMkLst>
          <pc:docMk/>
          <pc:sldMk cId="1303624623" sldId="278"/>
        </pc:sldMkLst>
      </pc:sldChg>
      <pc:sldChg chg="del">
        <pc:chgData name="Shambhu Kumar" userId="74963117abc18628" providerId="LiveId" clId="{58F92CF6-BACF-445C-92FF-2B38970E5D35}" dt="2023-12-10T13:54:15.703" v="0" actId="2696"/>
        <pc:sldMkLst>
          <pc:docMk/>
          <pc:sldMk cId="4080756765" sldId="279"/>
        </pc:sldMkLst>
      </pc:sldChg>
      <pc:sldChg chg="addSp delSp modSp mod setBg">
        <pc:chgData name="Shambhu Kumar" userId="74963117abc18628" providerId="LiveId" clId="{58F92CF6-BACF-445C-92FF-2B38970E5D35}" dt="2023-12-10T16:15:49.315" v="2308"/>
        <pc:sldMkLst>
          <pc:docMk/>
          <pc:sldMk cId="3832484108" sldId="280"/>
        </pc:sldMkLst>
      </pc:sldChg>
      <pc:sldChg chg="modSp add del mod">
        <pc:chgData name="Shambhu Kumar" userId="74963117abc18628" providerId="LiveId" clId="{58F92CF6-BACF-445C-92FF-2B38970E5D35}" dt="2023-12-10T14:06:31.753" v="177" actId="2696"/>
        <pc:sldMkLst>
          <pc:docMk/>
          <pc:sldMk cId="657842467" sldId="28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945831170" sldId="28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599725201" sldId="282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52385507" sldId="283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928356547" sldId="284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957384625" sldId="285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594101506" sldId="286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645863187" sldId="287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71964513" sldId="288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098352429" sldId="289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924811520" sldId="290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137961450" sldId="29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624263412" sldId="292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035884235" sldId="293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631588300" sldId="294"/>
        </pc:sldMkLst>
      </pc:sldChg>
      <pc:sldChg chg="addSp delSp modSp add mod setBg">
        <pc:chgData name="Shambhu Kumar" userId="74963117abc18628" providerId="LiveId" clId="{58F92CF6-BACF-445C-92FF-2B38970E5D35}" dt="2023-12-10T16:11:27.533" v="2277"/>
        <pc:sldMkLst>
          <pc:docMk/>
          <pc:sldMk cId="1143264351" sldId="295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272133273" sldId="296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71580609" sldId="297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933057048" sldId="298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3102780168" sldId="299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231572352" sldId="300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55594289" sldId="301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269152604" sldId="302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261122865" sldId="303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401103732" sldId="304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230828202" sldId="305"/>
        </pc:sldMkLst>
      </pc:sldChg>
      <pc:sldChg chg="modSp add mod setBg">
        <pc:chgData name="Shambhu Kumar" userId="74963117abc18628" providerId="LiveId" clId="{58F92CF6-BACF-445C-92FF-2B38970E5D35}" dt="2023-12-10T16:11:27.533" v="2277"/>
        <pc:sldMkLst>
          <pc:docMk/>
          <pc:sldMk cId="1361630470" sldId="306"/>
        </pc:sldMkLst>
      </pc:sldChg>
      <pc:sldChg chg="modSp add mod setBg">
        <pc:chgData name="Shambhu Kumar" userId="74963117abc18628" providerId="LiveId" clId="{58F92CF6-BACF-445C-92FF-2B38970E5D35}" dt="2023-12-10T16:18:30.844" v="2309" actId="207"/>
        <pc:sldMkLst>
          <pc:docMk/>
          <pc:sldMk cId="1004938374" sldId="307"/>
        </pc:sldMkLst>
      </pc:sldChg>
      <pc:sldMasterChg chg="setBg modSldLayout">
        <pc:chgData name="Shambhu Kumar" userId="74963117abc18628" providerId="LiveId" clId="{58F92CF6-BACF-445C-92FF-2B38970E5D35}" dt="2023-12-10T16:15:46.489" v="2306"/>
        <pc:sldMasterMkLst>
          <pc:docMk/>
          <pc:sldMasterMk cId="0" sldId="2147483648"/>
        </pc:sldMasterMkLst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Shambhu Kumar" userId="74963117abc18628" providerId="LiveId" clId="{58F92CF6-BACF-445C-92FF-2B38970E5D35}" dt="2023-12-10T16:15:46.489" v="2306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Shambhu Kumar" userId="74963117abc18628" providerId="LiveId" clId="{F682FF3B-AEB1-4F0B-9FA2-BE7E46D34007}"/>
    <pc:docChg chg="custSel addSld delSld modSld sldOrd">
      <pc:chgData name="Shambhu Kumar" userId="74963117abc18628" providerId="LiveId" clId="{F682FF3B-AEB1-4F0B-9FA2-BE7E46D34007}" dt="2025-02-11T14:14:43.503" v="384" actId="2696"/>
      <pc:docMkLst>
        <pc:docMk/>
      </pc:docMkLst>
      <pc:sldChg chg="modSp mod">
        <pc:chgData name="Shambhu Kumar" userId="74963117abc18628" providerId="LiveId" clId="{F682FF3B-AEB1-4F0B-9FA2-BE7E46D34007}" dt="2025-02-11T14:13:45.883" v="383" actId="20577"/>
        <pc:sldMkLst>
          <pc:docMk/>
          <pc:sldMk cId="3832484108" sldId="280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013362040" sldId="28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931235251" sldId="28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970971110" sldId="283"/>
        </pc:sldMkLst>
      </pc:sldChg>
      <pc:sldChg chg="del">
        <pc:chgData name="Shambhu Kumar" userId="74963117abc18628" providerId="LiveId" clId="{F682FF3B-AEB1-4F0B-9FA2-BE7E46D34007}" dt="2025-02-11T14:05:58.819" v="22" actId="2696"/>
        <pc:sldMkLst>
          <pc:docMk/>
          <pc:sldMk cId="1736692563" sldId="28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839664945" sldId="28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832093511" sldId="28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4166159427" sldId="28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875038696" sldId="288"/>
        </pc:sldMkLst>
      </pc:sldChg>
      <pc:sldChg chg="del">
        <pc:chgData name="Shambhu Kumar" userId="74963117abc18628" providerId="LiveId" clId="{F682FF3B-AEB1-4F0B-9FA2-BE7E46D34007}" dt="2025-02-11T14:05:52.589" v="20" actId="2696"/>
        <pc:sldMkLst>
          <pc:docMk/>
          <pc:sldMk cId="3240301476" sldId="28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62126841" sldId="290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252936886" sldId="29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177440632" sldId="29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89661934" sldId="293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19285140" sldId="29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582958161" sldId="29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383997015" sldId="29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12295307" sldId="29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029266992" sldId="298"/>
        </pc:sldMkLst>
      </pc:sldChg>
      <pc:sldChg chg="del">
        <pc:chgData name="Shambhu Kumar" userId="74963117abc18628" providerId="LiveId" clId="{F682FF3B-AEB1-4F0B-9FA2-BE7E46D34007}" dt="2025-02-11T14:05:48.508" v="19" actId="2696"/>
        <pc:sldMkLst>
          <pc:docMk/>
          <pc:sldMk cId="3826872898" sldId="29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4117485350" sldId="30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836207760" sldId="30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376636377" sldId="30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204235057" sldId="30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152851144" sldId="308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880348229" sldId="30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08209907" sldId="31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660994441" sldId="31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674546920" sldId="313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4209713976" sldId="31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01482267" sldId="31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534278900" sldId="31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659436768" sldId="31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206433114" sldId="318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338107492" sldId="31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543287374" sldId="320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412309844" sldId="32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439266291" sldId="323"/>
        </pc:sldMkLst>
      </pc:sldChg>
      <pc:sldChg chg="del">
        <pc:chgData name="Shambhu Kumar" userId="74963117abc18628" providerId="LiveId" clId="{F682FF3B-AEB1-4F0B-9FA2-BE7E46D34007}" dt="2025-02-11T14:05:55.800" v="21" actId="2696"/>
        <pc:sldMkLst>
          <pc:docMk/>
          <pc:sldMk cId="2093914745" sldId="32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392762508" sldId="32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127791340" sldId="32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173066823" sldId="32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477768325" sldId="328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055175751" sldId="32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267022428" sldId="330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230968509" sldId="33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694711274" sldId="33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066909088" sldId="333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352668254" sldId="334"/>
        </pc:sldMkLst>
      </pc:sldChg>
      <pc:sldChg chg="del">
        <pc:chgData name="Shambhu Kumar" userId="74963117abc18628" providerId="LiveId" clId="{F682FF3B-AEB1-4F0B-9FA2-BE7E46D34007}" dt="2025-02-11T14:06:01.809" v="23" actId="2696"/>
        <pc:sldMkLst>
          <pc:docMk/>
          <pc:sldMk cId="4219353338" sldId="335"/>
        </pc:sldMkLst>
      </pc:sldChg>
      <pc:sldChg chg="del">
        <pc:chgData name="Shambhu Kumar" userId="74963117abc18628" providerId="LiveId" clId="{F682FF3B-AEB1-4F0B-9FA2-BE7E46D34007}" dt="2025-02-11T14:06:07.138" v="24" actId="2696"/>
        <pc:sldMkLst>
          <pc:docMk/>
          <pc:sldMk cId="3714453775" sldId="336"/>
        </pc:sldMkLst>
      </pc:sldChg>
      <pc:sldChg chg="del">
        <pc:chgData name="Shambhu Kumar" userId="74963117abc18628" providerId="LiveId" clId="{F682FF3B-AEB1-4F0B-9FA2-BE7E46D34007}" dt="2025-02-11T14:14:43.503" v="384" actId="2696"/>
        <pc:sldMkLst>
          <pc:docMk/>
          <pc:sldMk cId="285905419" sldId="337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424576996" sldId="338"/>
        </pc:sldMkLst>
      </pc:sldChg>
      <pc:sldChg chg="delSp modSp add mod ord">
        <pc:chgData name="Shambhu Kumar" userId="74963117abc18628" providerId="LiveId" clId="{F682FF3B-AEB1-4F0B-9FA2-BE7E46D34007}" dt="2025-02-11T14:09:12.141" v="229"/>
        <pc:sldMkLst>
          <pc:docMk/>
          <pc:sldMk cId="2376611383" sldId="338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709746853" sldId="339"/>
        </pc:sldMkLst>
      </pc:sldChg>
      <pc:sldChg chg="delSp modSp add mod ord">
        <pc:chgData name="Shambhu Kumar" userId="74963117abc18628" providerId="LiveId" clId="{F682FF3B-AEB1-4F0B-9FA2-BE7E46D34007}" dt="2025-02-11T14:11:04.746" v="278"/>
        <pc:sldMkLst>
          <pc:docMk/>
          <pc:sldMk cId="3782716333" sldId="339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555222727" sldId="340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040321746" sldId="341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131726698" sldId="342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226116532" sldId="343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52548" sldId="344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2205458396" sldId="345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335905083" sldId="346"/>
        </pc:sldMkLst>
      </pc:sldChg>
      <pc:sldChg chg="del">
        <pc:chgData name="Shambhu Kumar" userId="74963117abc18628" providerId="LiveId" clId="{F682FF3B-AEB1-4F0B-9FA2-BE7E46D34007}" dt="2025-02-11T14:05:22.684" v="0" actId="47"/>
        <pc:sldMkLst>
          <pc:docMk/>
          <pc:sldMk cId="1749222993" sldId="347"/>
        </pc:sldMkLst>
      </pc:sldChg>
    </pc:docChg>
  </pc:docChgLst>
  <pc:docChgLst>
    <pc:chgData name="Shambhu Kumar" userId="74963117abc18628" providerId="LiveId" clId="{6279CFE1-44D5-4C50-9E5A-6430E305DFE0}"/>
    <pc:docChg chg="undo custSel addSld delSld modSld">
      <pc:chgData name="Shambhu Kumar" userId="74963117abc18628" providerId="LiveId" clId="{6279CFE1-44D5-4C50-9E5A-6430E305DFE0}" dt="2025-02-19T18:21:56.586" v="575" actId="20577"/>
      <pc:docMkLst>
        <pc:docMk/>
      </pc:docMkLst>
      <pc:sldChg chg="modSp mod">
        <pc:chgData name="Shambhu Kumar" userId="74963117abc18628" providerId="LiveId" clId="{6279CFE1-44D5-4C50-9E5A-6430E305DFE0}" dt="2025-02-19T18:04:57.829" v="99" actId="20577"/>
        <pc:sldMkLst>
          <pc:docMk/>
          <pc:sldMk cId="3660750588" sldId="346"/>
        </pc:sldMkLst>
        <pc:spChg chg="mod">
          <ac:chgData name="Shambhu Kumar" userId="74963117abc18628" providerId="LiveId" clId="{6279CFE1-44D5-4C50-9E5A-6430E305DFE0}" dt="2025-02-19T18:03:49.891" v="31" actId="20577"/>
          <ac:spMkLst>
            <pc:docMk/>
            <pc:sldMk cId="3660750588" sldId="346"/>
            <ac:spMk id="2" creationId="{478CADB9-D772-BC63-6A7C-CED1932B0B71}"/>
          </ac:spMkLst>
        </pc:spChg>
        <pc:spChg chg="mod">
          <ac:chgData name="Shambhu Kumar" userId="74963117abc18628" providerId="LiveId" clId="{6279CFE1-44D5-4C50-9E5A-6430E305DFE0}" dt="2025-02-19T18:04:40.132" v="97" actId="20577"/>
          <ac:spMkLst>
            <pc:docMk/>
            <pc:sldMk cId="3660750588" sldId="346"/>
            <ac:spMk id="3" creationId="{8D3C3F04-E680-B5CB-01A7-40FD4DB22123}"/>
          </ac:spMkLst>
        </pc:spChg>
        <pc:spChg chg="mod">
          <ac:chgData name="Shambhu Kumar" userId="74963117abc18628" providerId="LiveId" clId="{6279CFE1-44D5-4C50-9E5A-6430E305DFE0}" dt="2025-02-19T18:04:57.829" v="99" actId="20577"/>
          <ac:spMkLst>
            <pc:docMk/>
            <pc:sldMk cId="3660750588" sldId="346"/>
            <ac:spMk id="5" creationId="{195C3BAB-D236-136E-13BE-334086C7172B}"/>
          </ac:spMkLst>
        </pc:spChg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2086932560" sldId="361"/>
        </pc:sldMkLst>
      </pc:sldChg>
      <pc:sldChg chg="modSp mod">
        <pc:chgData name="Shambhu Kumar" userId="74963117abc18628" providerId="LiveId" clId="{6279CFE1-44D5-4C50-9E5A-6430E305DFE0}" dt="2025-02-19T18:21:56.586" v="575" actId="20577"/>
        <pc:sldMkLst>
          <pc:docMk/>
          <pc:sldMk cId="4114530728" sldId="362"/>
        </pc:sldMkLst>
        <pc:spChg chg="mod">
          <ac:chgData name="Shambhu Kumar" userId="74963117abc18628" providerId="LiveId" clId="{6279CFE1-44D5-4C50-9E5A-6430E305DFE0}" dt="2025-02-19T18:04:10.156" v="63" actId="20577"/>
          <ac:spMkLst>
            <pc:docMk/>
            <pc:sldMk cId="4114530728" sldId="362"/>
            <ac:spMk id="2" creationId="{BFA96EE1-2563-6E5A-74D9-220EB58C10CD}"/>
          </ac:spMkLst>
        </pc:spChg>
        <pc:spChg chg="mod">
          <ac:chgData name="Shambhu Kumar" userId="74963117abc18628" providerId="LiveId" clId="{6279CFE1-44D5-4C50-9E5A-6430E305DFE0}" dt="2025-02-19T18:21:56.586" v="575" actId="20577"/>
          <ac:spMkLst>
            <pc:docMk/>
            <pc:sldMk cId="4114530728" sldId="362"/>
            <ac:spMk id="3" creationId="{CCDA89C2-92EF-D27B-C4D0-2763D7D2F78D}"/>
          </ac:spMkLst>
        </pc:spChg>
        <pc:spChg chg="mod">
          <ac:chgData name="Shambhu Kumar" userId="74963117abc18628" providerId="LiveId" clId="{6279CFE1-44D5-4C50-9E5A-6430E305DFE0}" dt="2025-02-19T18:18:08.992" v="489" actId="14100"/>
          <ac:spMkLst>
            <pc:docMk/>
            <pc:sldMk cId="4114530728" sldId="362"/>
            <ac:spMk id="7" creationId="{523CC88B-95EA-5CB5-9AB3-6314E3A87622}"/>
          </ac:spMkLst>
        </pc:spChg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55666672" sldId="363"/>
        </pc:sldMkLst>
      </pc:sldChg>
      <pc:sldChg chg="modSp add mod">
        <pc:chgData name="Shambhu Kumar" userId="74963117abc18628" providerId="LiveId" clId="{6279CFE1-44D5-4C50-9E5A-6430E305DFE0}" dt="2025-02-19T18:05:18.368" v="102" actId="20577"/>
        <pc:sldMkLst>
          <pc:docMk/>
          <pc:sldMk cId="455836595" sldId="363"/>
        </pc:sldMkLst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1022988603" sldId="364"/>
        </pc:sldMkLst>
      </pc:sldChg>
      <pc:sldChg chg="modSp add mod">
        <pc:chgData name="Shambhu Kumar" userId="74963117abc18628" providerId="LiveId" clId="{6279CFE1-44D5-4C50-9E5A-6430E305DFE0}" dt="2025-02-19T18:05:40.025" v="121" actId="20577"/>
        <pc:sldMkLst>
          <pc:docMk/>
          <pc:sldMk cId="2775237950" sldId="364"/>
        </pc:sldMkLst>
      </pc:sldChg>
      <pc:sldChg chg="modSp add mod">
        <pc:chgData name="Shambhu Kumar" userId="74963117abc18628" providerId="LiveId" clId="{6279CFE1-44D5-4C50-9E5A-6430E305DFE0}" dt="2025-02-19T18:05:49.193" v="129" actId="20577"/>
        <pc:sldMkLst>
          <pc:docMk/>
          <pc:sldMk cId="2930881144" sldId="365"/>
        </pc:sldMkLst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4066090864" sldId="365"/>
        </pc:sldMkLst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3018222156" sldId="366"/>
        </pc:sldMkLst>
      </pc:sldChg>
      <pc:sldChg chg="modSp add mod">
        <pc:chgData name="Shambhu Kumar" userId="74963117abc18628" providerId="LiveId" clId="{6279CFE1-44D5-4C50-9E5A-6430E305DFE0}" dt="2025-02-19T18:07:04.317" v="172" actId="20577"/>
        <pc:sldMkLst>
          <pc:docMk/>
          <pc:sldMk cId="3556625336" sldId="366"/>
        </pc:sldMkLst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1940246628" sldId="367"/>
        </pc:sldMkLst>
      </pc:sldChg>
      <pc:sldChg chg="modSp add mod">
        <pc:chgData name="Shambhu Kumar" userId="74963117abc18628" providerId="LiveId" clId="{6279CFE1-44D5-4C50-9E5A-6430E305DFE0}" dt="2025-02-19T18:07:40.073" v="188" actId="20577"/>
        <pc:sldMkLst>
          <pc:docMk/>
          <pc:sldMk cId="2977272545" sldId="367"/>
        </pc:sldMkLst>
      </pc:sldChg>
      <pc:sldChg chg="modSp add mod">
        <pc:chgData name="Shambhu Kumar" userId="74963117abc18628" providerId="LiveId" clId="{6279CFE1-44D5-4C50-9E5A-6430E305DFE0}" dt="2025-02-19T18:08:15.969" v="201" actId="20577"/>
        <pc:sldMkLst>
          <pc:docMk/>
          <pc:sldMk cId="1786692350" sldId="368"/>
        </pc:sldMkLst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3333482545" sldId="368"/>
        </pc:sldMkLst>
      </pc:sldChg>
      <pc:sldChg chg="addSp modSp add mod">
        <pc:chgData name="Shambhu Kumar" userId="74963117abc18628" providerId="LiveId" clId="{6279CFE1-44D5-4C50-9E5A-6430E305DFE0}" dt="2025-02-19T18:21:09.241" v="571"/>
        <pc:sldMkLst>
          <pc:docMk/>
          <pc:sldMk cId="819383839" sldId="369"/>
        </pc:sldMkLst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3629062701" sldId="369"/>
        </pc:sldMkLst>
      </pc:sldChg>
      <pc:sldChg chg="del">
        <pc:chgData name="Shambhu Kumar" userId="74963117abc18628" providerId="LiveId" clId="{6279CFE1-44D5-4C50-9E5A-6430E305DFE0}" dt="2025-02-19T18:03:34.600" v="0" actId="47"/>
        <pc:sldMkLst>
          <pc:docMk/>
          <pc:sldMk cId="202571978" sldId="370"/>
        </pc:sldMkLst>
      </pc:sldChg>
      <pc:sldChg chg="addSp modSp add mod">
        <pc:chgData name="Shambhu Kumar" userId="74963117abc18628" providerId="LiveId" clId="{6279CFE1-44D5-4C50-9E5A-6430E305DFE0}" dt="2025-02-19T18:20:59.490" v="570"/>
        <pc:sldMkLst>
          <pc:docMk/>
          <pc:sldMk cId="2040021146" sldId="370"/>
        </pc:sldMkLst>
      </pc:sldChg>
      <pc:sldChg chg="addSp modSp add mod">
        <pc:chgData name="Shambhu Kumar" userId="74963117abc18628" providerId="LiveId" clId="{6279CFE1-44D5-4C50-9E5A-6430E305DFE0}" dt="2025-02-19T18:20:54.675" v="569"/>
        <pc:sldMkLst>
          <pc:docMk/>
          <pc:sldMk cId="4117489711" sldId="371"/>
        </pc:sldMkLst>
      </pc:sldChg>
      <pc:sldChg chg="addSp modSp add mod">
        <pc:chgData name="Shambhu Kumar" userId="74963117abc18628" providerId="LiveId" clId="{6279CFE1-44D5-4C50-9E5A-6430E305DFE0}" dt="2025-02-19T18:20:46.744" v="568"/>
        <pc:sldMkLst>
          <pc:docMk/>
          <pc:sldMk cId="4127016901" sldId="372"/>
        </pc:sldMkLst>
      </pc:sldChg>
      <pc:sldChg chg="addSp modSp add mod">
        <pc:chgData name="Shambhu Kumar" userId="74963117abc18628" providerId="LiveId" clId="{6279CFE1-44D5-4C50-9E5A-6430E305DFE0}" dt="2025-02-19T18:20:33.050" v="567" actId="1076"/>
        <pc:sldMkLst>
          <pc:docMk/>
          <pc:sldMk cId="1401434922" sldId="373"/>
        </pc:sldMkLst>
      </pc:sldChg>
    </pc:docChg>
  </pc:docChgLst>
  <pc:docChgLst>
    <pc:chgData name="Shambhu Kumar" userId="74963117abc18628" providerId="LiveId" clId="{3B98741F-3578-440E-8710-49F5ED8C58BA}"/>
    <pc:docChg chg="undo custSel addSld delSld modSld sldOrd modMainMaster">
      <pc:chgData name="Shambhu Kumar" userId="74963117abc18628" providerId="LiveId" clId="{3B98741F-3578-440E-8710-49F5ED8C58BA}" dt="2024-02-09T02:57:09.114" v="4083" actId="20577"/>
      <pc:docMkLst>
        <pc:docMk/>
      </pc:docMkLst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598742032" sldId="265"/>
        </pc:sldMkLst>
      </pc:sldChg>
      <pc:sldChg chg="modSp mod setBg">
        <pc:chgData name="Shambhu Kumar" userId="74963117abc18628" providerId="LiveId" clId="{3B98741F-3578-440E-8710-49F5ED8C58BA}" dt="2023-12-25T09:44:53.153" v="1059"/>
        <pc:sldMkLst>
          <pc:docMk/>
          <pc:sldMk cId="3832484108" sldId="280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1013362040" sldId="281"/>
        </pc:sldMkLst>
      </pc:sldChg>
      <pc:sldChg chg="add del">
        <pc:chgData name="Shambhu Kumar" userId="74963117abc18628" providerId="LiveId" clId="{3B98741F-3578-440E-8710-49F5ED8C58BA}" dt="2023-12-25T04:51:25.289" v="18" actId="2696"/>
        <pc:sldMkLst>
          <pc:docMk/>
          <pc:sldMk cId="1504371077" sldId="281"/>
        </pc:sldMkLst>
      </pc:sldChg>
      <pc:sldChg chg="del">
        <pc:chgData name="Shambhu Kumar" userId="74963117abc18628" providerId="LiveId" clId="{3B98741F-3578-440E-8710-49F5ED8C58BA}" dt="2023-12-25T04:49:41.296" v="14" actId="2696"/>
        <pc:sldMkLst>
          <pc:docMk/>
          <pc:sldMk cId="1945831170" sldId="281"/>
        </pc:sldMkLst>
      </pc:sldChg>
      <pc:sldChg chg="new del setBg">
        <pc:chgData name="Shambhu Kumar" userId="74963117abc18628" providerId="LiveId" clId="{3B98741F-3578-440E-8710-49F5ED8C58BA}" dt="2023-12-25T04:52:49.563" v="35" actId="2696"/>
        <pc:sldMkLst>
          <pc:docMk/>
          <pc:sldMk cId="2251482085" sldId="281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931235251" sldId="282"/>
        </pc:sldMkLst>
      </pc:sldChg>
      <pc:sldChg chg="add del">
        <pc:chgData name="Shambhu Kumar" userId="74963117abc18628" providerId="LiveId" clId="{3B98741F-3578-440E-8710-49F5ED8C58BA}" dt="2023-12-25T04:51:28.220" v="19" actId="2696"/>
        <pc:sldMkLst>
          <pc:docMk/>
          <pc:sldMk cId="1903174218" sldId="282"/>
        </pc:sldMkLst>
      </pc:sldChg>
      <pc:sldChg chg="add del">
        <pc:chgData name="Shambhu Kumar" userId="74963117abc18628" providerId="LiveId" clId="{3B98741F-3578-440E-8710-49F5ED8C58BA}" dt="2023-12-25T04:52:46.159" v="34" actId="2696"/>
        <pc:sldMkLst>
          <pc:docMk/>
          <pc:sldMk cId="2917592816" sldId="282"/>
        </pc:sldMkLst>
      </pc:sldChg>
      <pc:sldChg chg="add del">
        <pc:chgData name="Shambhu Kumar" userId="74963117abc18628" providerId="LiveId" clId="{3B98741F-3578-440E-8710-49F5ED8C58BA}" dt="2023-12-25T04:52:38.035" v="32" actId="2696"/>
        <pc:sldMkLst>
          <pc:docMk/>
          <pc:sldMk cId="3213642966" sldId="28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599725201" sldId="282"/>
        </pc:sldMkLst>
      </pc:sldChg>
      <pc:sldChg chg="add del">
        <pc:chgData name="Shambhu Kumar" userId="74963117abc18628" providerId="LiveId" clId="{3B98741F-3578-440E-8710-49F5ED8C58BA}" dt="2023-12-25T04:52:07.133" v="25" actId="2696"/>
        <pc:sldMkLst>
          <pc:docMk/>
          <pc:sldMk cId="4206622630" sldId="28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52385507" sldId="283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1970971110" sldId="283"/>
        </pc:sldMkLst>
      </pc:sldChg>
      <pc:sldChg chg="add del">
        <pc:chgData name="Shambhu Kumar" userId="74963117abc18628" providerId="LiveId" clId="{3B98741F-3578-440E-8710-49F5ED8C58BA}" dt="2023-12-25T04:51:32.881" v="20" actId="2696"/>
        <pc:sldMkLst>
          <pc:docMk/>
          <pc:sldMk cId="3436277291" sldId="283"/>
        </pc:sldMkLst>
      </pc:sldChg>
      <pc:sldChg chg="modSp add mod setBg">
        <pc:chgData name="Shambhu Kumar" userId="74963117abc18628" providerId="LiveId" clId="{3B98741F-3578-440E-8710-49F5ED8C58BA}" dt="2023-12-25T09:53:31.259" v="1578" actId="20577"/>
        <pc:sldMkLst>
          <pc:docMk/>
          <pc:sldMk cId="1736692563" sldId="284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928356547" sldId="284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3839664945" sldId="285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957384625" sldId="285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594101506" sldId="286"/>
        </pc:sldMkLst>
      </pc:sldChg>
      <pc:sldChg chg="modSp add mod setBg">
        <pc:chgData name="Shambhu Kumar" userId="74963117abc18628" providerId="LiveId" clId="{3B98741F-3578-440E-8710-49F5ED8C58BA}" dt="2024-01-22T15:03:39.149" v="1953" actId="20577"/>
        <pc:sldMkLst>
          <pc:docMk/>
          <pc:sldMk cId="832093511" sldId="286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645863187" sldId="287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4166159427" sldId="287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71964513" sldId="288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2875038696" sldId="288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2098352429" sldId="289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3240301476" sldId="289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924811520" sldId="290"/>
        </pc:sldMkLst>
      </pc:sldChg>
      <pc:sldChg chg="modSp add mod setBg">
        <pc:chgData name="Shambhu Kumar" userId="74963117abc18628" providerId="LiveId" clId="{3B98741F-3578-440E-8710-49F5ED8C58BA}" dt="2024-02-02T01:34:08.902" v="3592" actId="20577"/>
        <pc:sldMkLst>
          <pc:docMk/>
          <pc:sldMk cId="1462126841" sldId="290"/>
        </pc:sldMkLst>
      </pc:sldChg>
      <pc:sldChg chg="modSp add mod setBg">
        <pc:chgData name="Shambhu Kumar" userId="74963117abc18628" providerId="LiveId" clId="{3B98741F-3578-440E-8710-49F5ED8C58BA}" dt="2024-01-22T15:06:22.827" v="2102" actId="20577"/>
        <pc:sldMkLst>
          <pc:docMk/>
          <pc:sldMk cId="1252936886" sldId="291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137961450" sldId="291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3177440632" sldId="29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624263412" sldId="29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035884235" sldId="293"/>
        </pc:sldMkLst>
      </pc:sldChg>
      <pc:sldChg chg="modSp add mod setBg">
        <pc:chgData name="Shambhu Kumar" userId="74963117abc18628" providerId="LiveId" clId="{3B98741F-3578-440E-8710-49F5ED8C58BA}" dt="2023-12-25T09:47:34.468" v="1303" actId="20577"/>
        <pc:sldMkLst>
          <pc:docMk/>
          <pc:sldMk cId="1489661934" sldId="293"/>
        </pc:sldMkLst>
      </pc:sldChg>
      <pc:sldChg chg="modSp add mod setBg">
        <pc:chgData name="Shambhu Kumar" userId="74963117abc18628" providerId="LiveId" clId="{3B98741F-3578-440E-8710-49F5ED8C58BA}" dt="2024-01-22T15:06:57.253" v="2143" actId="20577"/>
        <pc:sldMkLst>
          <pc:docMk/>
          <pc:sldMk cId="119285140" sldId="294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631588300" sldId="294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143264351" sldId="295"/>
        </pc:sldMkLst>
      </pc:sldChg>
      <pc:sldChg chg="modSp add mod setBg">
        <pc:chgData name="Shambhu Kumar" userId="74963117abc18628" providerId="LiveId" clId="{3B98741F-3578-440E-8710-49F5ED8C58BA}" dt="2023-12-25T09:44:53.153" v="1059"/>
        <pc:sldMkLst>
          <pc:docMk/>
          <pc:sldMk cId="3582958161" sldId="295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2272133273" sldId="296"/>
        </pc:sldMkLst>
      </pc:sldChg>
      <pc:sldChg chg="modSp add mod">
        <pc:chgData name="Shambhu Kumar" userId="74963117abc18628" providerId="LiveId" clId="{3B98741F-3578-440E-8710-49F5ED8C58BA}" dt="2023-12-25T09:46:22.516" v="1115" actId="20577"/>
        <pc:sldMkLst>
          <pc:docMk/>
          <pc:sldMk cId="2383997015" sldId="296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71580609" sldId="297"/>
        </pc:sldMkLst>
      </pc:sldChg>
      <pc:sldChg chg="modSp add mod">
        <pc:chgData name="Shambhu Kumar" userId="74963117abc18628" providerId="LiveId" clId="{3B98741F-3578-440E-8710-49F5ED8C58BA}" dt="2023-12-25T09:48:35.974" v="1305" actId="20577"/>
        <pc:sldMkLst>
          <pc:docMk/>
          <pc:sldMk cId="112295307" sldId="297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933057048" sldId="298"/>
        </pc:sldMkLst>
      </pc:sldChg>
      <pc:sldChg chg="modSp add mod">
        <pc:chgData name="Shambhu Kumar" userId="74963117abc18628" providerId="LiveId" clId="{3B98741F-3578-440E-8710-49F5ED8C58BA}" dt="2024-02-06T06:18:10.984" v="3620" actId="20577"/>
        <pc:sldMkLst>
          <pc:docMk/>
          <pc:sldMk cId="3029266992" sldId="298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3102780168" sldId="299"/>
        </pc:sldMkLst>
      </pc:sldChg>
      <pc:sldChg chg="modSp add mod">
        <pc:chgData name="Shambhu Kumar" userId="74963117abc18628" providerId="LiveId" clId="{3B98741F-3578-440E-8710-49F5ED8C58BA}" dt="2023-12-25T09:51:25.131" v="1461" actId="20577"/>
        <pc:sldMkLst>
          <pc:docMk/>
          <pc:sldMk cId="3826872898" sldId="299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231572352" sldId="300"/>
        </pc:sldMkLst>
      </pc:sldChg>
      <pc:sldChg chg="modSp add mod">
        <pc:chgData name="Shambhu Kumar" userId="74963117abc18628" providerId="LiveId" clId="{3B98741F-3578-440E-8710-49F5ED8C58BA}" dt="2024-01-23T15:49:53.896" v="2257" actId="20577"/>
        <pc:sldMkLst>
          <pc:docMk/>
          <pc:sldMk cId="4022226011" sldId="300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55594289" sldId="301"/>
        </pc:sldMkLst>
      </pc:sldChg>
      <pc:sldChg chg="modSp add mod ord">
        <pc:chgData name="Shambhu Kumar" userId="74963117abc18628" providerId="LiveId" clId="{3B98741F-3578-440E-8710-49F5ED8C58BA}" dt="2024-02-08T02:02:36.504" v="4029" actId="20577"/>
        <pc:sldMkLst>
          <pc:docMk/>
          <pc:sldMk cId="4117485350" sldId="301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269152604" sldId="302"/>
        </pc:sldMkLst>
      </pc:sldChg>
      <pc:sldChg chg="modSp add del mod">
        <pc:chgData name="Shambhu Kumar" userId="74963117abc18628" providerId="LiveId" clId="{3B98741F-3578-440E-8710-49F5ED8C58BA}" dt="2024-02-07T05:33:43.629" v="3657" actId="47"/>
        <pc:sldMkLst>
          <pc:docMk/>
          <pc:sldMk cId="3178041128" sldId="302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2261122865" sldId="303"/>
        </pc:sldMkLst>
      </pc:sldChg>
      <pc:sldChg chg="modSp add del mod">
        <pc:chgData name="Shambhu Kumar" userId="74963117abc18628" providerId="LiveId" clId="{3B98741F-3578-440E-8710-49F5ED8C58BA}" dt="2023-12-25T09:59:52.531" v="1944" actId="2696"/>
        <pc:sldMkLst>
          <pc:docMk/>
          <pc:sldMk cId="2324597073" sldId="303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401103732" sldId="304"/>
        </pc:sldMkLst>
      </pc:sldChg>
      <pc:sldChg chg="modSp add mod">
        <pc:chgData name="Shambhu Kumar" userId="74963117abc18628" providerId="LiveId" clId="{3B98741F-3578-440E-8710-49F5ED8C58BA}" dt="2024-02-07T03:03:27.975" v="3654" actId="20577"/>
        <pc:sldMkLst>
          <pc:docMk/>
          <pc:sldMk cId="3836207760" sldId="304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230828202" sldId="305"/>
        </pc:sldMkLst>
      </pc:sldChg>
      <pc:sldChg chg="addSp delSp modSp add mod">
        <pc:chgData name="Shambhu Kumar" userId="74963117abc18628" providerId="LiveId" clId="{3B98741F-3578-440E-8710-49F5ED8C58BA}" dt="2024-02-07T03:03:23.056" v="3652" actId="20577"/>
        <pc:sldMkLst>
          <pc:docMk/>
          <pc:sldMk cId="3376636377" sldId="305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361630470" sldId="306"/>
        </pc:sldMkLst>
      </pc:sldChg>
      <pc:sldChg chg="modSp add mod">
        <pc:chgData name="Shambhu Kumar" userId="74963117abc18628" providerId="LiveId" clId="{3B98741F-3578-440E-8710-49F5ED8C58BA}" dt="2024-02-08T02:02:00.957" v="4015" actId="20577"/>
        <pc:sldMkLst>
          <pc:docMk/>
          <pc:sldMk cId="2204235057" sldId="306"/>
        </pc:sldMkLst>
      </pc:sldChg>
      <pc:sldChg chg="del">
        <pc:chgData name="Shambhu Kumar" userId="74963117abc18628" providerId="LiveId" clId="{3B98741F-3578-440E-8710-49F5ED8C58BA}" dt="2023-12-10T16:20:43.617" v="0" actId="47"/>
        <pc:sldMkLst>
          <pc:docMk/>
          <pc:sldMk cId="1004938374" sldId="307"/>
        </pc:sldMkLst>
      </pc:sldChg>
      <pc:sldChg chg="modSp add mod ord">
        <pc:chgData name="Shambhu Kumar" userId="74963117abc18628" providerId="LiveId" clId="{3B98741F-3578-440E-8710-49F5ED8C58BA}" dt="2024-02-07T03:03:18.268" v="3650" actId="20577"/>
        <pc:sldMkLst>
          <pc:docMk/>
          <pc:sldMk cId="2889649690" sldId="307"/>
        </pc:sldMkLst>
      </pc:sldChg>
      <pc:sldChg chg="modSp add mod ord">
        <pc:chgData name="Shambhu Kumar" userId="74963117abc18628" providerId="LiveId" clId="{3B98741F-3578-440E-8710-49F5ED8C58BA}" dt="2024-02-07T03:02:33.929" v="3644" actId="20577"/>
        <pc:sldMkLst>
          <pc:docMk/>
          <pc:sldMk cId="2152851144" sldId="308"/>
        </pc:sldMkLst>
      </pc:sldChg>
      <pc:sldChg chg="modSp add mod ord">
        <pc:chgData name="Shambhu Kumar" userId="74963117abc18628" providerId="LiveId" clId="{3B98741F-3578-440E-8710-49F5ED8C58BA}" dt="2024-02-07T03:03:05.940" v="3648" actId="20577"/>
        <pc:sldMkLst>
          <pc:docMk/>
          <pc:sldMk cId="2880348229" sldId="309"/>
        </pc:sldMkLst>
      </pc:sldChg>
      <pc:sldChg chg="modSp add mod ord">
        <pc:chgData name="Shambhu Kumar" userId="74963117abc18628" providerId="LiveId" clId="{3B98741F-3578-440E-8710-49F5ED8C58BA}" dt="2024-02-07T03:02:38.750" v="3646" actId="20577"/>
        <pc:sldMkLst>
          <pc:docMk/>
          <pc:sldMk cId="1927079181" sldId="310"/>
        </pc:sldMkLst>
      </pc:sldChg>
      <pc:sldChg chg="modSp add mod">
        <pc:chgData name="Shambhu Kumar" userId="74963117abc18628" providerId="LiveId" clId="{3B98741F-3578-440E-8710-49F5ED8C58BA}" dt="2024-02-08T02:02:31.246" v="4027" actId="20577"/>
        <pc:sldMkLst>
          <pc:docMk/>
          <pc:sldMk cId="1408209907" sldId="311"/>
        </pc:sldMkLst>
      </pc:sldChg>
      <pc:sldChg chg="modSp add mod">
        <pc:chgData name="Shambhu Kumar" userId="74963117abc18628" providerId="LiveId" clId="{3B98741F-3578-440E-8710-49F5ED8C58BA}" dt="2024-02-08T02:02:05.157" v="4017" actId="20577"/>
        <pc:sldMkLst>
          <pc:docMk/>
          <pc:sldMk cId="1660994441" sldId="312"/>
        </pc:sldMkLst>
      </pc:sldChg>
      <pc:sldChg chg="modSp add mod">
        <pc:chgData name="Shambhu Kumar" userId="74963117abc18628" providerId="LiveId" clId="{3B98741F-3578-440E-8710-49F5ED8C58BA}" dt="2024-02-08T02:02:09.825" v="4019" actId="20577"/>
        <pc:sldMkLst>
          <pc:docMk/>
          <pc:sldMk cId="674546920" sldId="313"/>
        </pc:sldMkLst>
      </pc:sldChg>
      <pc:sldChg chg="modSp add mod">
        <pc:chgData name="Shambhu Kumar" userId="74963117abc18628" providerId="LiveId" clId="{3B98741F-3578-440E-8710-49F5ED8C58BA}" dt="2024-02-08T02:02:20.561" v="4023" actId="20577"/>
        <pc:sldMkLst>
          <pc:docMk/>
          <pc:sldMk cId="4209713976" sldId="314"/>
        </pc:sldMkLst>
      </pc:sldChg>
      <pc:sldChg chg="modSp add mod">
        <pc:chgData name="Shambhu Kumar" userId="74963117abc18628" providerId="LiveId" clId="{3B98741F-3578-440E-8710-49F5ED8C58BA}" dt="2024-02-08T02:02:24.952" v="4025" actId="20577"/>
        <pc:sldMkLst>
          <pc:docMk/>
          <pc:sldMk cId="1401482267" sldId="315"/>
        </pc:sldMkLst>
      </pc:sldChg>
      <pc:sldChg chg="modSp add mod">
        <pc:chgData name="Shambhu Kumar" userId="74963117abc18628" providerId="LiveId" clId="{3B98741F-3578-440E-8710-49F5ED8C58BA}" dt="2024-02-08T02:02:13.967" v="4021" actId="20577"/>
        <pc:sldMkLst>
          <pc:docMk/>
          <pc:sldMk cId="2534278900" sldId="316"/>
        </pc:sldMkLst>
      </pc:sldChg>
      <pc:sldChg chg="modSp add mod">
        <pc:chgData name="Shambhu Kumar" userId="74963117abc18628" providerId="LiveId" clId="{3B98741F-3578-440E-8710-49F5ED8C58BA}" dt="2024-02-08T02:02:43.164" v="4031" actId="20577"/>
        <pc:sldMkLst>
          <pc:docMk/>
          <pc:sldMk cId="659436768" sldId="317"/>
        </pc:sldMkLst>
      </pc:sldChg>
      <pc:sldChg chg="modSp add mod">
        <pc:chgData name="Shambhu Kumar" userId="74963117abc18628" providerId="LiveId" clId="{3B98741F-3578-440E-8710-49F5ED8C58BA}" dt="2024-02-08T02:02:49.679" v="4033" actId="20577"/>
        <pc:sldMkLst>
          <pc:docMk/>
          <pc:sldMk cId="3206433114" sldId="318"/>
        </pc:sldMkLst>
      </pc:sldChg>
      <pc:sldChg chg="modSp add mod">
        <pc:chgData name="Shambhu Kumar" userId="74963117abc18628" providerId="LiveId" clId="{3B98741F-3578-440E-8710-49F5ED8C58BA}" dt="2024-02-08T02:02:59.098" v="4039" actId="20577"/>
        <pc:sldMkLst>
          <pc:docMk/>
          <pc:sldMk cId="3338107492" sldId="319"/>
        </pc:sldMkLst>
      </pc:sldChg>
      <pc:sldChg chg="modSp add mod">
        <pc:chgData name="Shambhu Kumar" userId="74963117abc18628" providerId="LiveId" clId="{3B98741F-3578-440E-8710-49F5ED8C58BA}" dt="2024-02-07T05:58:37.621" v="3875" actId="20577"/>
        <pc:sldMkLst>
          <pc:docMk/>
          <pc:sldMk cId="543287374" sldId="320"/>
        </pc:sldMkLst>
      </pc:sldChg>
      <pc:sldChg chg="modSp add mod">
        <pc:chgData name="Shambhu Kumar" userId="74963117abc18628" providerId="LiveId" clId="{3B98741F-3578-440E-8710-49F5ED8C58BA}" dt="2024-02-08T01:47:25.968" v="3881" actId="207"/>
        <pc:sldMkLst>
          <pc:docMk/>
          <pc:sldMk cId="1117750119" sldId="321"/>
        </pc:sldMkLst>
      </pc:sldChg>
      <pc:sldChg chg="modSp add mod">
        <pc:chgData name="Shambhu Kumar" userId="74963117abc18628" providerId="LiveId" clId="{3B98741F-3578-440E-8710-49F5ED8C58BA}" dt="2024-02-08T02:01:52.538" v="4011" actId="20577"/>
        <pc:sldMkLst>
          <pc:docMk/>
          <pc:sldMk cId="2412309844" sldId="322"/>
        </pc:sldMkLst>
      </pc:sldChg>
      <pc:sldChg chg="modSp add mod">
        <pc:chgData name="Shambhu Kumar" userId="74963117abc18628" providerId="LiveId" clId="{3B98741F-3578-440E-8710-49F5ED8C58BA}" dt="2024-02-09T02:57:09.114" v="4083" actId="20577"/>
        <pc:sldMkLst>
          <pc:docMk/>
          <pc:sldMk cId="439266291" sldId="323"/>
        </pc:sldMkLst>
      </pc:sldChg>
      <pc:sldMasterChg chg="setBg modSldLayout">
        <pc:chgData name="Shambhu Kumar" userId="74963117abc18628" providerId="LiveId" clId="{3B98741F-3578-440E-8710-49F5ED8C58BA}" dt="2023-12-25T09:44:53.153" v="1059"/>
        <pc:sldMasterMkLst>
          <pc:docMk/>
          <pc:sldMasterMk cId="0" sldId="2147483648"/>
        </pc:sldMasterMkLst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0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2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6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8"/>
          </pc:sldLayoutMkLst>
        </pc:sldLayoutChg>
        <pc:sldLayoutChg chg="setBg">
          <pc:chgData name="Shambhu Kumar" userId="74963117abc18628" providerId="LiveId" clId="{3B98741F-3578-440E-8710-49F5ED8C58BA}" dt="2023-12-25T09:44:53.153" v="1059"/>
          <pc:sldLayoutMkLst>
            <pc:docMk/>
            <pc:sldMasterMk cId="0" sldId="2147483648"/>
            <pc:sldLayoutMk cId="0" sldId="2147483659"/>
          </pc:sldLayoutMkLst>
        </pc:sldLayoutChg>
      </pc:sldMasterChg>
    </pc:docChg>
  </pc:docChgLst>
  <pc:docChgLst>
    <pc:chgData name="Shambhu Kumar" userId="74963117abc18628" providerId="LiveId" clId="{1D4DB0BF-8462-45C1-9D5E-1E9F271BD023}"/>
    <pc:docChg chg="undo redo custSel addSld delSld modSld sldOrd">
      <pc:chgData name="Shambhu Kumar" userId="74963117abc18628" providerId="LiveId" clId="{1D4DB0BF-8462-45C1-9D5E-1E9F271BD023}" dt="2025-02-11T18:14:25.424" v="569" actId="20577"/>
      <pc:docMkLst>
        <pc:docMk/>
      </pc:docMkLst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2376611383" sldId="338"/>
        </pc:sldMkLst>
      </pc:sldChg>
      <pc:sldChg chg="modSp del mod">
        <pc:chgData name="Shambhu Kumar" userId="74963117abc18628" providerId="LiveId" clId="{1D4DB0BF-8462-45C1-9D5E-1E9F271BD023}" dt="2025-02-11T17:57:40.405" v="36" actId="47"/>
        <pc:sldMkLst>
          <pc:docMk/>
          <pc:sldMk cId="2226280035" sldId="339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3152058654" sldId="340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471389349" sldId="341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1526212849" sldId="342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2170448086" sldId="343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2809819034" sldId="345"/>
        </pc:sldMkLst>
      </pc:sldChg>
      <pc:sldChg chg="modSp mod">
        <pc:chgData name="Shambhu Kumar" userId="74963117abc18628" providerId="LiveId" clId="{1D4DB0BF-8462-45C1-9D5E-1E9F271BD023}" dt="2025-02-11T18:14:25.424" v="569" actId="20577"/>
        <pc:sldMkLst>
          <pc:docMk/>
          <pc:sldMk cId="3660750588" sldId="346"/>
        </pc:sldMkLst>
        <pc:spChg chg="mod">
          <ac:chgData name="Shambhu Kumar" userId="74963117abc18628" providerId="LiveId" clId="{1D4DB0BF-8462-45C1-9D5E-1E9F271BD023}" dt="2025-02-11T18:14:25.424" v="569" actId="20577"/>
          <ac:spMkLst>
            <pc:docMk/>
            <pc:sldMk cId="3660750588" sldId="346"/>
            <ac:spMk id="2" creationId="{478CADB9-D772-BC63-6A7C-CED1932B0B71}"/>
          </ac:spMkLst>
        </pc:spChg>
        <pc:spChg chg="mod">
          <ac:chgData name="Shambhu Kumar" userId="74963117abc18628" providerId="LiveId" clId="{1D4DB0BF-8462-45C1-9D5E-1E9F271BD023}" dt="2025-02-11T18:09:35.524" v="376" actId="14100"/>
          <ac:spMkLst>
            <pc:docMk/>
            <pc:sldMk cId="3660750588" sldId="346"/>
            <ac:spMk id="3" creationId="{8D3C3F04-E680-B5CB-01A7-40FD4DB22123}"/>
          </ac:spMkLst>
        </pc:spChg>
      </pc:sldChg>
      <pc:sldChg chg="add del">
        <pc:chgData name="Shambhu Kumar" userId="74963117abc18628" providerId="LiveId" clId="{1D4DB0BF-8462-45C1-9D5E-1E9F271BD023}" dt="2025-02-11T18:09:45.481" v="378" actId="2696"/>
        <pc:sldMkLst>
          <pc:docMk/>
          <pc:sldMk cId="2410654239" sldId="347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2838984948" sldId="348"/>
        </pc:sldMkLst>
      </pc:sldChg>
      <pc:sldChg chg="modSp add mod">
        <pc:chgData name="Shambhu Kumar" userId="74963117abc18628" providerId="LiveId" clId="{1D4DB0BF-8462-45C1-9D5E-1E9F271BD023}" dt="2025-02-11T18:11:03.456" v="441" actId="20577"/>
        <pc:sldMkLst>
          <pc:docMk/>
          <pc:sldMk cId="4026151084" sldId="348"/>
        </pc:sldMkLst>
      </pc:sldChg>
      <pc:sldChg chg="modSp add mod">
        <pc:chgData name="Shambhu Kumar" userId="74963117abc18628" providerId="LiveId" clId="{1D4DB0BF-8462-45C1-9D5E-1E9F271BD023}" dt="2025-02-11T18:14:02.030" v="545" actId="20577"/>
        <pc:sldMkLst>
          <pc:docMk/>
          <pc:sldMk cId="53850840" sldId="349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66026277" sldId="349"/>
        </pc:sldMkLst>
      </pc:sldChg>
      <pc:sldChg chg="del">
        <pc:chgData name="Shambhu Kumar" userId="74963117abc18628" providerId="LiveId" clId="{1D4DB0BF-8462-45C1-9D5E-1E9F271BD023}" dt="2025-02-11T17:57:40.405" v="36" actId="47"/>
        <pc:sldMkLst>
          <pc:docMk/>
          <pc:sldMk cId="2453835151" sldId="350"/>
        </pc:sldMkLst>
      </pc:sldChg>
      <pc:sldChg chg="modSp add mod ord">
        <pc:chgData name="Shambhu Kumar" userId="74963117abc18628" providerId="LiveId" clId="{1D4DB0BF-8462-45C1-9D5E-1E9F271BD023}" dt="2025-02-11T18:11:28.088" v="467" actId="20577"/>
        <pc:sldMkLst>
          <pc:docMk/>
          <pc:sldMk cId="3498661325" sldId="350"/>
        </pc:sldMkLst>
      </pc:sldChg>
      <pc:sldChg chg="modSp add mod">
        <pc:chgData name="Shambhu Kumar" userId="74963117abc18628" providerId="LiveId" clId="{1D4DB0BF-8462-45C1-9D5E-1E9F271BD023}" dt="2025-02-11T18:13:44.004" v="519" actId="20577"/>
        <pc:sldMkLst>
          <pc:docMk/>
          <pc:sldMk cId="1502560521" sldId="351"/>
        </pc:sldMkLst>
      </pc:sldChg>
      <pc:sldChg chg="modSp add mod">
        <pc:chgData name="Shambhu Kumar" userId="74963117abc18628" providerId="LiveId" clId="{1D4DB0BF-8462-45C1-9D5E-1E9F271BD023}" dt="2025-02-11T18:13:21.347" v="493" actId="20577"/>
        <pc:sldMkLst>
          <pc:docMk/>
          <pc:sldMk cId="1096850339" sldId="352"/>
        </pc:sldMkLst>
      </pc:sldChg>
      <pc:sldChg chg="modSp add mod">
        <pc:chgData name="Shambhu Kumar" userId="74963117abc18628" providerId="LiveId" clId="{1D4DB0BF-8462-45C1-9D5E-1E9F271BD023}" dt="2025-02-11T18:10:14.854" v="413" actId="20577"/>
        <pc:sldMkLst>
          <pc:docMk/>
          <pc:sldMk cId="1099021037" sldId="353"/>
        </pc:sldMkLst>
      </pc:sldChg>
    </pc:docChg>
  </pc:docChgLst>
  <pc:docChgLst>
    <pc:chgData name="Shambhu Kumar" userId="74963117abc18628" providerId="LiveId" clId="{EE98A86D-0BB6-411D-95BC-2BEE47B76345}"/>
    <pc:docChg chg="addSld modSld">
      <pc:chgData name="Shambhu Kumar" userId="74963117abc18628" providerId="LiveId" clId="{EE98A86D-0BB6-411D-95BC-2BEE47B76345}" dt="2024-10-17T02:30:15.522" v="4"/>
      <pc:docMkLst>
        <pc:docMk/>
      </pc:docMkLst>
      <pc:sldChg chg="modSp add mod">
        <pc:chgData name="Shambhu Kumar" userId="74963117abc18628" providerId="LiveId" clId="{EE98A86D-0BB6-411D-95BC-2BEE47B76345}" dt="2024-10-17T02:30:15.522" v="4"/>
        <pc:sldMkLst>
          <pc:docMk/>
          <pc:sldMk cId="3230968509" sldId="331"/>
        </pc:sldMkLst>
      </pc:sldChg>
    </pc:docChg>
  </pc:docChgLst>
  <pc:docChgLst>
    <pc:chgData name="Shambhu Kumar" userId="74963117abc18628" providerId="LiveId" clId="{D0F5C3E4-968E-4289-AD4A-CC5F415A0166}"/>
    <pc:docChg chg="custSel addSld modSld">
      <pc:chgData name="Shambhu Kumar" userId="74963117abc18628" providerId="LiveId" clId="{D0F5C3E4-968E-4289-AD4A-CC5F415A0166}" dt="2024-09-20T05:50:06.100" v="152" actId="20577"/>
      <pc:docMkLst>
        <pc:docMk/>
      </pc:docMkLst>
      <pc:sldChg chg="modSp mod">
        <pc:chgData name="Shambhu Kumar" userId="74963117abc18628" providerId="LiveId" clId="{D0F5C3E4-968E-4289-AD4A-CC5F415A0166}" dt="2024-09-16T06:10:30.861" v="64" actId="20577"/>
        <pc:sldMkLst>
          <pc:docMk/>
          <pc:sldMk cId="1970971110" sldId="283"/>
        </pc:sldMkLst>
      </pc:sldChg>
      <pc:sldChg chg="modSp mod">
        <pc:chgData name="Shambhu Kumar" userId="74963117abc18628" providerId="LiveId" clId="{D0F5C3E4-968E-4289-AD4A-CC5F415A0166}" dt="2024-09-18T06:11:25.480" v="136" actId="20577"/>
        <pc:sldMkLst>
          <pc:docMk/>
          <pc:sldMk cId="3177440632" sldId="292"/>
        </pc:sldMkLst>
      </pc:sldChg>
      <pc:sldChg chg="modSp mod">
        <pc:chgData name="Shambhu Kumar" userId="74963117abc18628" providerId="LiveId" clId="{D0F5C3E4-968E-4289-AD4A-CC5F415A0166}" dt="2024-09-20T05:35:20.150" v="144" actId="20577"/>
        <pc:sldMkLst>
          <pc:docMk/>
          <pc:sldMk cId="3582958161" sldId="295"/>
        </pc:sldMkLst>
      </pc:sldChg>
      <pc:sldChg chg="modSp mod">
        <pc:chgData name="Shambhu Kumar" userId="74963117abc18628" providerId="LiveId" clId="{D0F5C3E4-968E-4289-AD4A-CC5F415A0166}" dt="2024-09-20T05:50:06.100" v="152" actId="20577"/>
        <pc:sldMkLst>
          <pc:docMk/>
          <pc:sldMk cId="2383997015" sldId="296"/>
        </pc:sldMkLst>
      </pc:sldChg>
      <pc:sldChg chg="modSp add mod">
        <pc:chgData name="Shambhu Kumar" userId="74963117abc18628" providerId="LiveId" clId="{D0F5C3E4-968E-4289-AD4A-CC5F415A0166}" dt="2024-09-16T06:14:14.276" v="107" actId="20577"/>
        <pc:sldMkLst>
          <pc:docMk/>
          <pc:sldMk cId="1267022428" sldId="330"/>
        </pc:sldMkLst>
      </pc:sldChg>
    </pc:docChg>
  </pc:docChgLst>
  <pc:docChgLst>
    <pc:chgData name="Shambhu Kumar" userId="74963117abc18628" providerId="LiveId" clId="{3808CF78-3F47-4597-895F-96ACE2268E46}"/>
    <pc:docChg chg="custSel addSld delSld modSld sldOrd">
      <pc:chgData name="Shambhu Kumar" userId="74963117abc18628" providerId="LiveId" clId="{3808CF78-3F47-4597-895F-96ACE2268E46}" dt="2024-06-05T02:05:11.022" v="585" actId="20577"/>
      <pc:docMkLst>
        <pc:docMk/>
      </pc:docMkLst>
      <pc:sldChg chg="modSp mod">
        <pc:chgData name="Shambhu Kumar" userId="74963117abc18628" providerId="LiveId" clId="{3808CF78-3F47-4597-895F-96ACE2268E46}" dt="2024-05-19T12:12:26.794" v="167" actId="20577"/>
        <pc:sldMkLst>
          <pc:docMk/>
          <pc:sldMk cId="3832484108" sldId="280"/>
        </pc:sldMkLst>
      </pc:sldChg>
      <pc:sldChg chg="modSp mod">
        <pc:chgData name="Shambhu Kumar" userId="74963117abc18628" providerId="LiveId" clId="{3808CF78-3F47-4597-895F-96ACE2268E46}" dt="2024-05-19T11:53:38.489" v="37" actId="20577"/>
        <pc:sldMkLst>
          <pc:docMk/>
          <pc:sldMk cId="1013362040" sldId="281"/>
        </pc:sldMkLst>
      </pc:sldChg>
      <pc:sldChg chg="modSp mod">
        <pc:chgData name="Shambhu Kumar" userId="74963117abc18628" providerId="LiveId" clId="{3808CF78-3F47-4597-895F-96ACE2268E46}" dt="2024-05-19T11:53:45.137" v="39" actId="20577"/>
        <pc:sldMkLst>
          <pc:docMk/>
          <pc:sldMk cId="931235251" sldId="282"/>
        </pc:sldMkLst>
      </pc:sldChg>
      <pc:sldChg chg="modSp mod">
        <pc:chgData name="Shambhu Kumar" userId="74963117abc18628" providerId="LiveId" clId="{3808CF78-3F47-4597-895F-96ACE2268E46}" dt="2024-05-19T11:53:53.617" v="41" actId="20577"/>
        <pc:sldMkLst>
          <pc:docMk/>
          <pc:sldMk cId="1970971110" sldId="283"/>
        </pc:sldMkLst>
      </pc:sldChg>
      <pc:sldChg chg="modSp mod">
        <pc:chgData name="Shambhu Kumar" userId="74963117abc18628" providerId="LiveId" clId="{3808CF78-3F47-4597-895F-96ACE2268E46}" dt="2024-05-19T11:53:11.144" v="33" actId="20577"/>
        <pc:sldMkLst>
          <pc:docMk/>
          <pc:sldMk cId="1736692563" sldId="284"/>
        </pc:sldMkLst>
      </pc:sldChg>
      <pc:sldChg chg="modSp mod">
        <pc:chgData name="Shambhu Kumar" userId="74963117abc18628" providerId="LiveId" clId="{3808CF78-3F47-4597-895F-96ACE2268E46}" dt="2024-05-19T11:54:08.413" v="43" actId="20577"/>
        <pc:sldMkLst>
          <pc:docMk/>
          <pc:sldMk cId="3839664945" sldId="285"/>
        </pc:sldMkLst>
      </pc:sldChg>
      <pc:sldChg chg="modSp mod">
        <pc:chgData name="Shambhu Kumar" userId="74963117abc18628" providerId="LiveId" clId="{3808CF78-3F47-4597-895F-96ACE2268E46}" dt="2024-05-19T11:54:13.224" v="46" actId="20577"/>
        <pc:sldMkLst>
          <pc:docMk/>
          <pc:sldMk cId="832093511" sldId="286"/>
        </pc:sldMkLst>
      </pc:sldChg>
      <pc:sldChg chg="modSp mod">
        <pc:chgData name="Shambhu Kumar" userId="74963117abc18628" providerId="LiveId" clId="{3808CF78-3F47-4597-895F-96ACE2268E46}" dt="2024-05-19T11:54:31.694" v="48" actId="20577"/>
        <pc:sldMkLst>
          <pc:docMk/>
          <pc:sldMk cId="4166159427" sldId="287"/>
        </pc:sldMkLst>
      </pc:sldChg>
      <pc:sldChg chg="modSp mod">
        <pc:chgData name="Shambhu Kumar" userId="74963117abc18628" providerId="LiveId" clId="{3808CF78-3F47-4597-895F-96ACE2268E46}" dt="2024-05-19T11:53:33.979" v="35" actId="20577"/>
        <pc:sldMkLst>
          <pc:docMk/>
          <pc:sldMk cId="2875038696" sldId="288"/>
        </pc:sldMkLst>
      </pc:sldChg>
      <pc:sldChg chg="modSp mod">
        <pc:chgData name="Shambhu Kumar" userId="74963117abc18628" providerId="LiveId" clId="{3808CF78-3F47-4597-895F-96ACE2268E46}" dt="2024-05-19T11:52:54.312" v="31" actId="20577"/>
        <pc:sldMkLst>
          <pc:docMk/>
          <pc:sldMk cId="3240301476" sldId="289"/>
        </pc:sldMkLst>
      </pc:sldChg>
      <pc:sldChg chg="modSp mod">
        <pc:chgData name="Shambhu Kumar" userId="74963117abc18628" providerId="LiveId" clId="{3808CF78-3F47-4597-895F-96ACE2268E46}" dt="2024-05-19T11:54:45.306" v="50" actId="20577"/>
        <pc:sldMkLst>
          <pc:docMk/>
          <pc:sldMk cId="1462126841" sldId="290"/>
        </pc:sldMkLst>
      </pc:sldChg>
      <pc:sldChg chg="modSp mod">
        <pc:chgData name="Shambhu Kumar" userId="74963117abc18628" providerId="LiveId" clId="{3808CF78-3F47-4597-895F-96ACE2268E46}" dt="2024-05-19T11:54:55.421" v="52" actId="20577"/>
        <pc:sldMkLst>
          <pc:docMk/>
          <pc:sldMk cId="1252936886" sldId="291"/>
        </pc:sldMkLst>
      </pc:sldChg>
      <pc:sldChg chg="modSp mod">
        <pc:chgData name="Shambhu Kumar" userId="74963117abc18628" providerId="LiveId" clId="{3808CF78-3F47-4597-895F-96ACE2268E46}" dt="2024-05-19T11:55:00.463" v="54" actId="20577"/>
        <pc:sldMkLst>
          <pc:docMk/>
          <pc:sldMk cId="3177440632" sldId="292"/>
        </pc:sldMkLst>
      </pc:sldChg>
      <pc:sldChg chg="modSp mod">
        <pc:chgData name="Shambhu Kumar" userId="74963117abc18628" providerId="LiveId" clId="{3808CF78-3F47-4597-895F-96ACE2268E46}" dt="2024-05-19T11:55:47.048" v="56" actId="20577"/>
        <pc:sldMkLst>
          <pc:docMk/>
          <pc:sldMk cId="1489661934" sldId="293"/>
        </pc:sldMkLst>
      </pc:sldChg>
      <pc:sldChg chg="modSp mod">
        <pc:chgData name="Shambhu Kumar" userId="74963117abc18628" providerId="LiveId" clId="{3808CF78-3F47-4597-895F-96ACE2268E46}" dt="2024-05-19T11:55:53.226" v="58" actId="20577"/>
        <pc:sldMkLst>
          <pc:docMk/>
          <pc:sldMk cId="119285140" sldId="294"/>
        </pc:sldMkLst>
      </pc:sldChg>
      <pc:sldChg chg="modSp mod">
        <pc:chgData name="Shambhu Kumar" userId="74963117abc18628" providerId="LiveId" clId="{3808CF78-3F47-4597-895F-96ACE2268E46}" dt="2024-05-19T11:56:00.006" v="60" actId="20577"/>
        <pc:sldMkLst>
          <pc:docMk/>
          <pc:sldMk cId="3582958161" sldId="295"/>
        </pc:sldMkLst>
      </pc:sldChg>
      <pc:sldChg chg="modSp mod">
        <pc:chgData name="Shambhu Kumar" userId="74963117abc18628" providerId="LiveId" clId="{3808CF78-3F47-4597-895F-96ACE2268E46}" dt="2024-05-19T11:56:05.258" v="62" actId="20577"/>
        <pc:sldMkLst>
          <pc:docMk/>
          <pc:sldMk cId="2383997015" sldId="296"/>
        </pc:sldMkLst>
      </pc:sldChg>
      <pc:sldChg chg="modSp mod">
        <pc:chgData name="Shambhu Kumar" userId="74963117abc18628" providerId="LiveId" clId="{3808CF78-3F47-4597-895F-96ACE2268E46}" dt="2024-05-19T11:56:20.271" v="64" actId="20577"/>
        <pc:sldMkLst>
          <pc:docMk/>
          <pc:sldMk cId="112295307" sldId="297"/>
        </pc:sldMkLst>
      </pc:sldChg>
      <pc:sldChg chg="modSp mod">
        <pc:chgData name="Shambhu Kumar" userId="74963117abc18628" providerId="LiveId" clId="{3808CF78-3F47-4597-895F-96ACE2268E46}" dt="2024-05-19T11:58:20.420" v="117" actId="20577"/>
        <pc:sldMkLst>
          <pc:docMk/>
          <pc:sldMk cId="3029266992" sldId="298"/>
        </pc:sldMkLst>
      </pc:sldChg>
      <pc:sldChg chg="modSp mod">
        <pc:chgData name="Shambhu Kumar" userId="74963117abc18628" providerId="LiveId" clId="{3808CF78-3F47-4597-895F-96ACE2268E46}" dt="2024-05-19T11:59:16.918" v="119" actId="20577"/>
        <pc:sldMkLst>
          <pc:docMk/>
          <pc:sldMk cId="3826872898" sldId="299"/>
        </pc:sldMkLst>
      </pc:sldChg>
      <pc:sldChg chg="del">
        <pc:chgData name="Shambhu Kumar" userId="74963117abc18628" providerId="LiveId" clId="{3808CF78-3F47-4597-895F-96ACE2268E46}" dt="2024-05-19T11:59:36.578" v="120" actId="2696"/>
        <pc:sldMkLst>
          <pc:docMk/>
          <pc:sldMk cId="4022226011" sldId="300"/>
        </pc:sldMkLst>
      </pc:sldChg>
      <pc:sldChg chg="modSp mod ord">
        <pc:chgData name="Shambhu Kumar" userId="74963117abc18628" providerId="LiveId" clId="{3808CF78-3F47-4597-895F-96ACE2268E46}" dt="2024-05-27T01:59:04.482" v="182" actId="20577"/>
        <pc:sldMkLst>
          <pc:docMk/>
          <pc:sldMk cId="4117485350" sldId="301"/>
        </pc:sldMkLst>
      </pc:sldChg>
      <pc:sldChg chg="modSp mod">
        <pc:chgData name="Shambhu Kumar" userId="74963117abc18628" providerId="LiveId" clId="{3808CF78-3F47-4597-895F-96ACE2268E46}" dt="2024-05-19T12:00:00.957" v="124" actId="20577"/>
        <pc:sldMkLst>
          <pc:docMk/>
          <pc:sldMk cId="3836207760" sldId="304"/>
        </pc:sldMkLst>
      </pc:sldChg>
      <pc:sldChg chg="modSp mod">
        <pc:chgData name="Shambhu Kumar" userId="74963117abc18628" providerId="LiveId" clId="{3808CF78-3F47-4597-895F-96ACE2268E46}" dt="2024-05-19T12:00:10.768" v="126" actId="20577"/>
        <pc:sldMkLst>
          <pc:docMk/>
          <pc:sldMk cId="3376636377" sldId="305"/>
        </pc:sldMkLst>
      </pc:sldChg>
      <pc:sldChg chg="modSp mod">
        <pc:chgData name="Shambhu Kumar" userId="74963117abc18628" providerId="LiveId" clId="{3808CF78-3F47-4597-895F-96ACE2268E46}" dt="2024-05-19T12:09:09.315" v="148" actId="20577"/>
        <pc:sldMkLst>
          <pc:docMk/>
          <pc:sldMk cId="2204235057" sldId="306"/>
        </pc:sldMkLst>
      </pc:sldChg>
      <pc:sldChg chg="modSp mod">
        <pc:chgData name="Shambhu Kumar" userId="74963117abc18628" providerId="LiveId" clId="{3808CF78-3F47-4597-895F-96ACE2268E46}" dt="2024-05-19T12:00:28.417" v="128" actId="20577"/>
        <pc:sldMkLst>
          <pc:docMk/>
          <pc:sldMk cId="2889649690" sldId="307"/>
        </pc:sldMkLst>
      </pc:sldChg>
      <pc:sldChg chg="modSp mod">
        <pc:chgData name="Shambhu Kumar" userId="74963117abc18628" providerId="LiveId" clId="{3808CF78-3F47-4597-895F-96ACE2268E46}" dt="2024-05-19T12:02:29.733" v="134" actId="20577"/>
        <pc:sldMkLst>
          <pc:docMk/>
          <pc:sldMk cId="2152851144" sldId="308"/>
        </pc:sldMkLst>
      </pc:sldChg>
      <pc:sldChg chg="modSp mod">
        <pc:chgData name="Shambhu Kumar" userId="74963117abc18628" providerId="LiveId" clId="{3808CF78-3F47-4597-895F-96ACE2268E46}" dt="2024-05-19T12:02:16.484" v="130" actId="20577"/>
        <pc:sldMkLst>
          <pc:docMk/>
          <pc:sldMk cId="2880348229" sldId="309"/>
        </pc:sldMkLst>
      </pc:sldChg>
      <pc:sldChg chg="modSp mod">
        <pc:chgData name="Shambhu Kumar" userId="74963117abc18628" providerId="LiveId" clId="{3808CF78-3F47-4597-895F-96ACE2268E46}" dt="2024-05-19T12:02:23.259" v="132" actId="20577"/>
        <pc:sldMkLst>
          <pc:docMk/>
          <pc:sldMk cId="1927079181" sldId="310"/>
        </pc:sldMkLst>
      </pc:sldChg>
      <pc:sldChg chg="modSp mod">
        <pc:chgData name="Shambhu Kumar" userId="74963117abc18628" providerId="LiveId" clId="{3808CF78-3F47-4597-895F-96ACE2268E46}" dt="2024-05-19T12:09:56.073" v="160" actId="20577"/>
        <pc:sldMkLst>
          <pc:docMk/>
          <pc:sldMk cId="1408209907" sldId="311"/>
        </pc:sldMkLst>
      </pc:sldChg>
      <pc:sldChg chg="modSp mod">
        <pc:chgData name="Shambhu Kumar" userId="74963117abc18628" providerId="LiveId" clId="{3808CF78-3F47-4597-895F-96ACE2268E46}" dt="2024-05-31T09:35:08.663" v="264" actId="20577"/>
        <pc:sldMkLst>
          <pc:docMk/>
          <pc:sldMk cId="1660994441" sldId="312"/>
        </pc:sldMkLst>
      </pc:sldChg>
      <pc:sldChg chg="modSp mod">
        <pc:chgData name="Shambhu Kumar" userId="74963117abc18628" providerId="LiveId" clId="{3808CF78-3F47-4597-895F-96ACE2268E46}" dt="2024-05-19T12:09:21.312" v="152" actId="20577"/>
        <pc:sldMkLst>
          <pc:docMk/>
          <pc:sldMk cId="674546920" sldId="313"/>
        </pc:sldMkLst>
      </pc:sldChg>
      <pc:sldChg chg="modSp mod">
        <pc:chgData name="Shambhu Kumar" userId="74963117abc18628" providerId="LiveId" clId="{3808CF78-3F47-4597-895F-96ACE2268E46}" dt="2024-05-19T12:09:32.487" v="156" actId="20577"/>
        <pc:sldMkLst>
          <pc:docMk/>
          <pc:sldMk cId="4209713976" sldId="314"/>
        </pc:sldMkLst>
      </pc:sldChg>
      <pc:sldChg chg="modSp mod">
        <pc:chgData name="Shambhu Kumar" userId="74963117abc18628" providerId="LiveId" clId="{3808CF78-3F47-4597-895F-96ACE2268E46}" dt="2024-05-19T12:09:39.308" v="158" actId="20577"/>
        <pc:sldMkLst>
          <pc:docMk/>
          <pc:sldMk cId="1401482267" sldId="315"/>
        </pc:sldMkLst>
      </pc:sldChg>
      <pc:sldChg chg="modSp mod">
        <pc:chgData name="Shambhu Kumar" userId="74963117abc18628" providerId="LiveId" clId="{3808CF78-3F47-4597-895F-96ACE2268E46}" dt="2024-05-19T12:09:25.653" v="154" actId="20577"/>
        <pc:sldMkLst>
          <pc:docMk/>
          <pc:sldMk cId="2534278900" sldId="316"/>
        </pc:sldMkLst>
      </pc:sldChg>
      <pc:sldChg chg="modSp mod">
        <pc:chgData name="Shambhu Kumar" userId="74963117abc18628" providerId="LiveId" clId="{3808CF78-3F47-4597-895F-96ACE2268E46}" dt="2024-05-19T11:59:49.765" v="122" actId="20577"/>
        <pc:sldMkLst>
          <pc:docMk/>
          <pc:sldMk cId="543287374" sldId="320"/>
        </pc:sldMkLst>
      </pc:sldChg>
      <pc:sldChg chg="del">
        <pc:chgData name="Shambhu Kumar" userId="74963117abc18628" providerId="LiveId" clId="{3808CF78-3F47-4597-895F-96ACE2268E46}" dt="2024-05-19T12:08:05.208" v="139" actId="2696"/>
        <pc:sldMkLst>
          <pc:docMk/>
          <pc:sldMk cId="1117750119" sldId="321"/>
        </pc:sldMkLst>
      </pc:sldChg>
      <pc:sldChg chg="modSp mod">
        <pc:chgData name="Shambhu Kumar" userId="74963117abc18628" providerId="LiveId" clId="{3808CF78-3F47-4597-895F-96ACE2268E46}" dt="2024-05-19T12:02:50.894" v="138" actId="20577"/>
        <pc:sldMkLst>
          <pc:docMk/>
          <pc:sldMk cId="2412309844" sldId="322"/>
        </pc:sldMkLst>
      </pc:sldChg>
      <pc:sldChg chg="modSp mod">
        <pc:chgData name="Shambhu Kumar" userId="74963117abc18628" providerId="LiveId" clId="{3808CF78-3F47-4597-895F-96ACE2268E46}" dt="2024-05-19T11:52:49.980" v="27" actId="20577"/>
        <pc:sldMkLst>
          <pc:docMk/>
          <pc:sldMk cId="2093914745" sldId="324"/>
        </pc:sldMkLst>
      </pc:sldChg>
      <pc:sldChg chg="modSp add mod">
        <pc:chgData name="Shambhu Kumar" userId="74963117abc18628" providerId="LiveId" clId="{3808CF78-3F47-4597-895F-96ACE2268E46}" dt="2024-05-19T11:56:56.886" v="113" actId="20577"/>
        <pc:sldMkLst>
          <pc:docMk/>
          <pc:sldMk cId="2392762508" sldId="325"/>
        </pc:sldMkLst>
      </pc:sldChg>
      <pc:sldChg chg="modSp add mod">
        <pc:chgData name="Shambhu Kumar" userId="74963117abc18628" providerId="LiveId" clId="{3808CF78-3F47-4597-895F-96ACE2268E46}" dt="2024-06-05T02:05:11.022" v="585" actId="20577"/>
        <pc:sldMkLst>
          <pc:docMk/>
          <pc:sldMk cId="3127791340" sldId="326"/>
        </pc:sldMkLst>
      </pc:sldChg>
      <pc:sldChg chg="modSp add mod">
        <pc:chgData name="Shambhu Kumar" userId="74963117abc18628" providerId="LiveId" clId="{3808CF78-3F47-4597-895F-96ACE2268E46}" dt="2024-05-31T09:06:21.663" v="259" actId="20577"/>
        <pc:sldMkLst>
          <pc:docMk/>
          <pc:sldMk cId="2173066823" sldId="327"/>
        </pc:sldMkLst>
      </pc:sldChg>
      <pc:sldChg chg="modSp add mod">
        <pc:chgData name="Shambhu Kumar" userId="74963117abc18628" providerId="LiveId" clId="{3808CF78-3F47-4597-895F-96ACE2268E46}" dt="2024-05-31T10:58:28.912" v="570" actId="20577"/>
        <pc:sldMkLst>
          <pc:docMk/>
          <pc:sldMk cId="2477768325" sldId="3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6E5BE-86F4-4781-A599-A1C725C77E86}" type="datetimeFigureOut">
              <a:rPr lang="en-IN" smtClean="0"/>
              <a:t>26-02-2025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76E12-E99D-4A7C-B4B6-D436B1254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430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339B35-7AC3-448E-85F6-B3F0DAC7D9B5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48347-51E0-42F4-B9D6-8C06F35C6360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B5E0EC-D03E-4F97-82D9-9908EAAE7228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6D9B9-BB67-4C5D-8668-FF792403C42D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94F5-B965-4A79-AC50-DAA234585E0B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60B9A-E821-4900-ADEC-C57BA23E0AA9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CEA1E5-A2B9-4546-84D2-B35C40D2C483}" type="datetime1">
              <a:rPr lang="en-US" smtClean="0"/>
              <a:t>2/26/2025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EAA6F1-B4BA-4DE3-A5FE-31B8E70E3190}" type="datetime1">
              <a:rPr lang="en-US" smtClean="0"/>
              <a:t>2/26/2025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29A47-07F8-4CF8-8CDB-25A0C2CB9326}" type="datetime1">
              <a:rPr lang="en-US" smtClean="0"/>
              <a:t>2/26/2025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5AA37-243C-4132-AD67-9A83079DC9E4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EC650D-EE92-4A56-98F6-145B26863010}" type="datetime1">
              <a:rPr lang="en-US" smtClean="0"/>
              <a:t>2/26/2025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09516-CB4D-4958-96BC-404885A15E0D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Shambhu Kumar @QSpiders, NOIDA          Instagram: @javac_java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perfect-number/description/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three-divisors/description/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number-of-common-factors/description/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the-kth-factor-of-n/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leetcode.com/problems/smallest-even-multiple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18512-F099-F238-C3EB-70A51A9D5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CADB9-D772-BC63-6A7C-CED1932B0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C3F04-E680-B5CB-01A7-40FD4DB22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WAJP to print </a:t>
            </a:r>
            <a:r>
              <a:rPr lang="en-IN" sz="36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 of all natural numbers from 1 to 100</a:t>
            </a:r>
            <a:r>
              <a:rPr lang="en-IN" sz="36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lnSpc>
                <a:spcPct val="107000"/>
              </a:lnSpc>
              <a:buNone/>
            </a:pPr>
            <a:endParaRPr lang="en-IN" sz="3600" b="1" kern="100" dirty="0">
              <a:solidFill>
                <a:srgbClr val="00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1+2+3+4+………+100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CD6853-8F18-3B51-F0C4-7EF8F1924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C3BAB-D236-136E-13BE-334086C7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FFF96-924E-6407-838B-BA4D9611B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DAC2E06-D428-DA65-97BA-4140413B509E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0750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64970-034C-C653-85E1-4BA64E2641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8E4C4-192F-BAB4-1D49-FCDE348EC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based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D2892E-AC73-8745-95FE-3DF805585D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257" y="442118"/>
                <a:ext cx="8229600" cy="6415882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rgbClr val="00FF00"/>
                  </a:solidFill>
                </a:endParaRPr>
              </a:p>
              <a:p>
                <a:pPr marL="0" indent="0">
                  <a:lnSpc>
                    <a:spcPct val="107000"/>
                  </a:lnSpc>
                  <a:buNone/>
                </a:pPr>
                <a:r>
                  <a:rPr lang="en-IN" sz="3600" b="1" u="none" strike="noStrike" kern="100" dirty="0">
                    <a:solidFill>
                      <a:srgbClr val="00FF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WAJP to print the sum of below series</a:t>
                </a:r>
                <a:r>
                  <a:rPr lang="en-IN" sz="3600" b="1" kern="100" dirty="0">
                    <a:solidFill>
                      <a:srgbClr val="00FF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en-IN" sz="3600" b="1" u="none" strike="noStrike" kern="100" dirty="0">
                  <a:solidFill>
                    <a:srgbClr val="00FF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7000"/>
                  </a:lnSpc>
                  <a:buNone/>
                </a:pPr>
                <a:endParaRPr lang="en-IN" sz="3600" b="1" i="1" kern="100" dirty="0">
                  <a:solidFill>
                    <a:srgbClr val="00FF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7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𝟒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……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𝒖𝒑𝒕𝒐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𝟏𝟎𝟎</m:t>
                      </m:r>
                    </m:oMath>
                  </m:oMathPara>
                </a14:m>
                <a:endParaRPr lang="en-IN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D2892E-AC73-8745-95FE-3DF805585D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257" y="442118"/>
                <a:ext cx="8229600" cy="6415882"/>
              </a:xfrm>
              <a:blipFill>
                <a:blip r:embed="rId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F0C9BB-DB0C-DA93-893E-31EC00210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C574C-E3C2-FF47-AF2C-7C86583F0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352DAF-DF21-2422-FFB4-074B32E4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7167B02-24ED-B9C8-0317-DD3D0DBA4729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10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1363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4BAB8-345A-D301-2248-1D6BCD850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F9380-AF6C-957E-2FB4-979FB1BD59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based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8D7EF8-90EE-40CC-53C5-A71BC2172D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257" y="442118"/>
                <a:ext cx="8229600" cy="6415882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rgbClr val="00FF00"/>
                  </a:solidFill>
                </a:endParaRPr>
              </a:p>
              <a:p>
                <a:pPr marL="0" indent="0">
                  <a:lnSpc>
                    <a:spcPct val="107000"/>
                  </a:lnSpc>
                  <a:buNone/>
                </a:pPr>
                <a:r>
                  <a:rPr lang="en-IN" sz="3600" b="1" u="none" strike="noStrike" kern="100" dirty="0">
                    <a:solidFill>
                      <a:srgbClr val="00FF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WAJP to print the sum of below series</a:t>
                </a:r>
                <a:r>
                  <a:rPr lang="en-IN" sz="3600" b="1" kern="100" dirty="0">
                    <a:solidFill>
                      <a:srgbClr val="00FF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en-IN" sz="3600" b="1" u="none" strike="noStrike" kern="100" dirty="0">
                  <a:solidFill>
                    <a:srgbClr val="00FF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7000"/>
                  </a:lnSpc>
                  <a:buNone/>
                </a:pPr>
                <a:endParaRPr lang="en-IN" sz="3600" b="1" i="1" kern="100" dirty="0">
                  <a:solidFill>
                    <a:srgbClr val="00FF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7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𝟏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sSup>
                        <m:sSupPr>
                          <m:ctrlP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e>
                        <m:sup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……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𝒖𝒑𝒕𝒐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𝟏𝟎𝟎</m:t>
                      </m:r>
                    </m:oMath>
                  </m:oMathPara>
                </a14:m>
                <a:endParaRPr lang="en-IN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D8D7EF8-90EE-40CC-53C5-A71BC2172D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257" y="442118"/>
                <a:ext cx="8229600" cy="6415882"/>
              </a:xfrm>
              <a:blipFill>
                <a:blip r:embed="rId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B19D4-6A18-29EA-712A-17D4B5081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45378-1675-A2A5-D3FC-22C91F4A9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1C7245-438F-AF00-9482-5CF699651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1B1002F-6590-E84F-5606-1EE9672566FC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11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153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7EE90-E64D-524C-1C45-4B167FC7E8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07D0C-DE11-9304-1954-4F3250B4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based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B07356-FBCB-6CBB-05E8-F468473215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257" y="442118"/>
                <a:ext cx="8229600" cy="6415882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rgbClr val="00FF00"/>
                  </a:solidFill>
                </a:endParaRPr>
              </a:p>
              <a:p>
                <a:pPr marL="0" indent="0">
                  <a:lnSpc>
                    <a:spcPct val="107000"/>
                  </a:lnSpc>
                  <a:buNone/>
                </a:pPr>
                <a:r>
                  <a:rPr lang="en-IN" sz="3600" b="1" u="none" strike="noStrike" kern="100" dirty="0">
                    <a:solidFill>
                      <a:srgbClr val="00FF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WAJP to print the sum of below series</a:t>
                </a:r>
                <a:r>
                  <a:rPr lang="en-IN" sz="3600" b="1" kern="100" dirty="0">
                    <a:solidFill>
                      <a:srgbClr val="00FF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en-IN" sz="3600" b="1" u="none" strike="noStrike" kern="100" dirty="0">
                  <a:solidFill>
                    <a:srgbClr val="00FF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7000"/>
                  </a:lnSpc>
                  <a:buNone/>
                </a:pPr>
                <a:endParaRPr lang="en-IN" sz="3600" b="1" i="1" kern="100" dirty="0">
                  <a:solidFill>
                    <a:srgbClr val="00FF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7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  <m:sup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𝟐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𝟑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𝟒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……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𝒖𝒑𝒕𝒐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𝟏𝟎𝟎</m:t>
                      </m:r>
                    </m:oMath>
                  </m:oMathPara>
                </a14:m>
                <a:endParaRPr lang="en-IN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B07356-FBCB-6CBB-05E8-F468473215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257" y="442118"/>
                <a:ext cx="8229600" cy="6415882"/>
              </a:xfrm>
              <a:blipFill>
                <a:blip r:embed="rId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1F255A-55BE-E1BD-E6A7-540044162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7B3CF-2831-120E-465F-7DE545ACA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A65EFC-09D0-2AE8-DE1E-E99BA9CC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799D6E8-DC32-EC5E-EAEC-349003ADFD05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12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957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00B2B-C715-7832-8BEC-5230438EB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EAA4E-7213-9685-7F81-FD1FE5638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based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63B72A-D96C-BEE4-007D-86D190188F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257" y="442118"/>
                <a:ext cx="8229600" cy="6415882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rgbClr val="00FF00"/>
                  </a:solidFill>
                </a:endParaRPr>
              </a:p>
              <a:p>
                <a:pPr marL="0" lvl="0" indent="0">
                  <a:lnSpc>
                    <a:spcPct val="107000"/>
                  </a:lnSpc>
                  <a:buNone/>
                </a:pPr>
                <a:r>
                  <a:rPr lang="en-IN" sz="3600" b="1" u="none" strike="noStrike" kern="100" dirty="0">
                    <a:solidFill>
                      <a:srgbClr val="00FF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WAJP to print the sum of below series</a:t>
                </a:r>
                <a:r>
                  <a:rPr lang="en-IN" sz="3600" b="1" kern="100" dirty="0">
                    <a:solidFill>
                      <a:srgbClr val="00FF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en-IN" sz="3600" b="1" u="none" strike="noStrike" kern="100" dirty="0">
                  <a:solidFill>
                    <a:srgbClr val="00FF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7000"/>
                  </a:lnSpc>
                  <a:buNone/>
                </a:pPr>
                <a:endParaRPr lang="en-IN" sz="3600" b="1" i="1" kern="100" dirty="0">
                  <a:solidFill>
                    <a:srgbClr val="00FF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7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den>
                      </m:f>
                      <m:r>
                        <a:rPr lang="en-IN" sz="40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  <m:r>
                        <a:rPr lang="en-IN" sz="40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den>
                      </m:f>
                      <m:r>
                        <a:rPr lang="en-IN" sz="40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den>
                      </m:f>
                      <m:r>
                        <a:rPr lang="en-IN" sz="40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……</m:t>
                      </m:r>
                      <m:r>
                        <a:rPr lang="en-IN" sz="40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𝒖𝒑𝒕𝒐</m:t>
                      </m:r>
                      <m:r>
                        <a:rPr lang="en-IN" sz="40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40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𝟏𝟎𝟎</m:t>
                      </m:r>
                    </m:oMath>
                  </m:oMathPara>
                </a14:m>
                <a:endParaRPr lang="en-IN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63B72A-D96C-BEE4-007D-86D190188F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257" y="442118"/>
                <a:ext cx="8229600" cy="6415882"/>
              </a:xfrm>
              <a:blipFill>
                <a:blip r:embed="rId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ED771-CFC2-0FC9-E150-5C1BAD244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457F38-E798-80A9-8C65-425828B9A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7B1FE-F26A-6D47-C1AA-C2F8865E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316E67C-F8E1-D6AF-648F-51F7357DA265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13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866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ED451-D708-4BA8-2F62-5A711C1FA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FE7651-BCFB-9596-3426-70AFF7BE5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based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C61181-7EDD-4D44-0098-A34FC48BDF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257" y="442118"/>
                <a:ext cx="8229600" cy="6415882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rgbClr val="00FF00"/>
                  </a:solidFill>
                </a:endParaRPr>
              </a:p>
              <a:p>
                <a:pPr marL="0" lvl="0" indent="0">
                  <a:lnSpc>
                    <a:spcPct val="107000"/>
                  </a:lnSpc>
                  <a:buNone/>
                </a:pPr>
                <a:r>
                  <a:rPr lang="en-IN" sz="3600" b="1" u="none" strike="noStrike" kern="100" dirty="0">
                    <a:solidFill>
                      <a:srgbClr val="00FF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WAJP to print the sum of below series</a:t>
                </a:r>
                <a:r>
                  <a:rPr lang="en-IN" sz="3600" b="1" kern="100" dirty="0">
                    <a:solidFill>
                      <a:srgbClr val="00FF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en-IN" sz="3600" b="1" u="none" strike="noStrike" kern="100" dirty="0">
                  <a:solidFill>
                    <a:srgbClr val="00FF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7000"/>
                  </a:lnSpc>
                  <a:buNone/>
                </a:pPr>
                <a:endParaRPr lang="en-IN" sz="3600" b="1" i="1" kern="100" dirty="0">
                  <a:solidFill>
                    <a:srgbClr val="00FF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7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  <m:r>
                        <a:rPr lang="en-IN" sz="40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den>
                      </m:f>
                      <m:r>
                        <a:rPr lang="en-IN" sz="40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𝟔</m:t>
                          </m:r>
                        </m:den>
                      </m:f>
                      <m:r>
                        <a:rPr lang="en-IN" sz="40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𝟖</m:t>
                          </m:r>
                        </m:den>
                      </m:f>
                      <m:r>
                        <a:rPr lang="en-IN" sz="40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……</m:t>
                      </m:r>
                      <m:r>
                        <a:rPr lang="en-IN" sz="40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𝒖𝒑𝒕𝒐</m:t>
                      </m:r>
                      <m:r>
                        <a:rPr lang="en-IN" sz="40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40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𝟏𝟎𝟎</m:t>
                      </m:r>
                    </m:oMath>
                  </m:oMathPara>
                </a14:m>
                <a:endParaRPr lang="en-IN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C61181-7EDD-4D44-0098-A34FC48BDF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257" y="442118"/>
                <a:ext cx="8229600" cy="6415882"/>
              </a:xfrm>
              <a:blipFill>
                <a:blip r:embed="rId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5D9D9-CE58-DC70-81AA-67F0392E5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7847A-7D8E-C81B-70A4-EFCEABB5C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91BC6-5116-A6A4-74D2-78DAC30BA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F5533F6-E74F-8F8E-6F57-B20FF89E1799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14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37548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51D206-723D-1CF4-BC4C-2FC7136BB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D2947-7D1B-30A7-7D6F-CB9570B29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based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ED1B8-50FC-1422-C74F-1879DFBB1B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257" y="442118"/>
                <a:ext cx="8229600" cy="6415882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rgbClr val="00FF00"/>
                  </a:solidFill>
                </a:endParaRPr>
              </a:p>
              <a:p>
                <a:pPr marL="0" lvl="0" indent="0">
                  <a:lnSpc>
                    <a:spcPct val="107000"/>
                  </a:lnSpc>
                  <a:buNone/>
                </a:pPr>
                <a:r>
                  <a:rPr lang="en-IN" sz="3600" b="1" u="none" strike="noStrike" kern="100" dirty="0">
                    <a:solidFill>
                      <a:srgbClr val="00FF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WAJP to print the sum of below series</a:t>
                </a:r>
                <a:r>
                  <a:rPr lang="en-IN" sz="3600" b="1" kern="100" dirty="0">
                    <a:solidFill>
                      <a:srgbClr val="00FF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en-IN" sz="3600" b="1" u="none" strike="noStrike" kern="100" dirty="0">
                  <a:solidFill>
                    <a:srgbClr val="00FF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7000"/>
                  </a:lnSpc>
                  <a:buNone/>
                </a:pPr>
                <a:endParaRPr lang="en-IN" sz="3600" b="1" i="1" kern="100" dirty="0">
                  <a:solidFill>
                    <a:srgbClr val="00FF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7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den>
                      </m:f>
                      <m:r>
                        <a:rPr lang="en-IN" sz="40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den>
                      </m:f>
                      <m:r>
                        <a:rPr lang="en-IN" sz="40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den>
                      </m:f>
                      <m:r>
                        <a:rPr lang="en-IN" sz="40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𝟕</m:t>
                          </m:r>
                        </m:den>
                      </m:f>
                      <m:r>
                        <a:rPr lang="en-IN" sz="40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……</m:t>
                      </m:r>
                      <m:r>
                        <a:rPr lang="en-IN" sz="40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𝒖𝒑𝒕𝒐</m:t>
                      </m:r>
                      <m:r>
                        <a:rPr lang="en-IN" sz="40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40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𝟏𝟎𝟎</m:t>
                      </m:r>
                    </m:oMath>
                  </m:oMathPara>
                </a14:m>
                <a:endParaRPr lang="en-IN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ED1B8-50FC-1422-C74F-1879DFBB1B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257" y="442118"/>
                <a:ext cx="8229600" cy="6415882"/>
              </a:xfrm>
              <a:blipFill>
                <a:blip r:embed="rId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AA898-7D6D-C96F-B330-B56B402C5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03374-D32F-B959-23DD-F8A7F2B80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48657-D8AA-7B3A-B863-A4BB0A8F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BE7E30ED-A802-685E-CEE7-6FC8FBA51CC5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15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1419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6F53A8-3C21-9BEC-4F10-4636C1095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D035E-80C6-D424-FC2C-DF8437282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based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D9077D-135E-047E-C2E5-D79350F7D82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257" y="442118"/>
                <a:ext cx="8229600" cy="6415882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rgbClr val="00FF00"/>
                  </a:solidFill>
                </a:endParaRPr>
              </a:p>
              <a:p>
                <a:pPr marL="0" lvl="0" indent="0">
                  <a:lnSpc>
                    <a:spcPct val="107000"/>
                  </a:lnSpc>
                  <a:buNone/>
                </a:pPr>
                <a:r>
                  <a:rPr lang="en-IN" sz="3600" b="1" u="none" strike="noStrike" kern="100" dirty="0">
                    <a:solidFill>
                      <a:srgbClr val="00FF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WAJP to print the sum of below series</a:t>
                </a:r>
                <a:r>
                  <a:rPr lang="en-IN" sz="3600" b="1" kern="100" dirty="0">
                    <a:solidFill>
                      <a:srgbClr val="00FF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en-IN" sz="3600" b="1" u="none" strike="noStrike" kern="100" dirty="0">
                  <a:solidFill>
                    <a:srgbClr val="00FF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7000"/>
                  </a:lnSpc>
                  <a:buNone/>
                </a:pPr>
                <a:endParaRPr lang="en-IN" sz="3600" b="1" i="1" kern="100" dirty="0">
                  <a:solidFill>
                    <a:srgbClr val="00FF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7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IN" sz="4000" b="1" i="1" kern="100" smtClean="0">
                                  <a:solidFill>
                                    <a:srgbClr val="00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4000" b="1" i="1" kern="100" smtClean="0">
                                  <a:solidFill>
                                    <a:srgbClr val="00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IN" sz="4000" b="1" i="1" kern="100" smtClean="0">
                                  <a:solidFill>
                                    <a:srgbClr val="00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IN" sz="40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IN" sz="4000" b="1" i="1" kern="10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4000" b="1" i="1" kern="100" smtClean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IN" sz="4000" b="1" i="1" kern="10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IN" sz="40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IN" sz="4000" b="1" i="1" kern="10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4000" b="1" i="1" kern="100" smtClean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e>
                            <m:sup>
                              <m:r>
                                <a:rPr lang="en-IN" sz="4000" b="1" i="1" kern="10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IN" sz="40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IN" sz="4000" b="1" i="1" kern="10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4000" b="1" i="1" kern="100" smtClean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e>
                            <m:sup>
                              <m:r>
                                <a:rPr lang="en-IN" sz="4000" b="1" i="1" kern="10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  <m:r>
                        <a:rPr lang="en-IN" sz="40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……</m:t>
                      </m:r>
                      <m:r>
                        <a:rPr lang="en-IN" sz="40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𝒖𝒑𝒕𝒐</m:t>
                      </m:r>
                      <m:r>
                        <a:rPr lang="en-IN" sz="40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40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𝟏𝟎𝟎</m:t>
                      </m:r>
                    </m:oMath>
                  </m:oMathPara>
                </a14:m>
                <a:endParaRPr lang="en-IN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8D9077D-135E-047E-C2E5-D79350F7D82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257" y="442118"/>
                <a:ext cx="8229600" cy="6415882"/>
              </a:xfrm>
              <a:blipFill>
                <a:blip r:embed="rId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90014F-B54F-508E-81B5-8F395345A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41BB15-E835-3C1A-0734-4FEFFDB70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7544B-7D65-C198-77D1-3306FF44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94F1EE8-2129-620A-9D10-71809AC45EFD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16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1155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E12B3-DF29-713B-3638-4745B3A48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6CFA-4B00-A663-BB2C-24FDA25EF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based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3191C0-D875-8A8A-AD12-8DB797921A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257" y="442118"/>
                <a:ext cx="8229600" cy="6415882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rgbClr val="00FF00"/>
                  </a:solidFill>
                </a:endParaRPr>
              </a:p>
              <a:p>
                <a:pPr marL="0" lvl="0" indent="0">
                  <a:lnSpc>
                    <a:spcPct val="107000"/>
                  </a:lnSpc>
                  <a:buNone/>
                </a:pPr>
                <a:r>
                  <a:rPr lang="en-IN" sz="3600" b="1" u="none" strike="noStrike" kern="100" dirty="0">
                    <a:solidFill>
                      <a:srgbClr val="00FF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WAJP to print the sum of below series</a:t>
                </a:r>
                <a:r>
                  <a:rPr lang="en-IN" sz="3600" b="1" kern="100" dirty="0">
                    <a:solidFill>
                      <a:srgbClr val="00FF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en-IN" sz="3600" b="1" u="none" strike="noStrike" kern="100" dirty="0">
                  <a:solidFill>
                    <a:srgbClr val="00FF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7000"/>
                  </a:lnSpc>
                  <a:buNone/>
                </a:pPr>
                <a:endParaRPr lang="en-IN" sz="3600" b="1" i="1" kern="100" dirty="0">
                  <a:solidFill>
                    <a:srgbClr val="00FF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7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IN" sz="4000" b="1" i="1" kern="100" smtClean="0">
                                  <a:solidFill>
                                    <a:srgbClr val="00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4000" b="1" i="1" kern="100" smtClean="0">
                                  <a:solidFill>
                                    <a:srgbClr val="00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𝟏</m:t>
                              </m:r>
                            </m:e>
                            <m:sup>
                              <m:r>
                                <a:rPr lang="en-IN" sz="4000" b="1" i="1" kern="100" smtClean="0">
                                  <a:solidFill>
                                    <a:srgbClr val="00FF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  <m:r>
                        <a:rPr lang="en-IN" sz="40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IN" sz="4000" b="1" i="1" kern="10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4000" b="1" i="1" kern="100" smtClean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𝟐</m:t>
                              </m:r>
                            </m:e>
                            <m:sup>
                              <m:r>
                                <a:rPr lang="en-IN" sz="4000" b="1" i="1" kern="100" smtClean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  <m:r>
                        <a:rPr lang="en-IN" sz="40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IN" sz="4000" b="1" i="1" kern="10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4000" b="1" i="1" kern="100" smtClean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e>
                            <m:sup>
                              <m:r>
                                <a:rPr lang="en-IN" sz="4000" b="1" i="1" kern="100" smtClean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  <m:r>
                        <a:rPr lang="en-IN" sz="40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sz="40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sSup>
                            <m:sSupPr>
                              <m:ctrlPr>
                                <a:rPr lang="en-IN" sz="4000" b="1" i="1" kern="10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sz="4000" b="1" i="1" kern="100" smtClean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𝟒</m:t>
                              </m:r>
                            </m:e>
                            <m:sup>
                              <m:r>
                                <a:rPr lang="en-IN" sz="4000" b="1" i="1" kern="100" smtClean="0">
                                  <a:solidFill>
                                    <a:srgbClr val="00FF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𝟑</m:t>
                              </m:r>
                            </m:sup>
                          </m:sSup>
                        </m:den>
                      </m:f>
                      <m:r>
                        <a:rPr lang="en-IN" sz="40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……</m:t>
                      </m:r>
                      <m:r>
                        <a:rPr lang="en-IN" sz="40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𝒖𝒑𝒕𝒐</m:t>
                      </m:r>
                      <m:r>
                        <a:rPr lang="en-IN" sz="40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40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𝟏𝟎𝟎</m:t>
                      </m:r>
                    </m:oMath>
                  </m:oMathPara>
                </a14:m>
                <a:endParaRPr lang="en-IN" sz="2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3191C0-D875-8A8A-AD12-8DB797921A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257" y="442118"/>
                <a:ext cx="8229600" cy="6415882"/>
              </a:xfrm>
              <a:blipFill>
                <a:blip r:embed="rId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2127F-4EA4-6CB1-3F5B-E32C9838E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673F5-AC48-63F3-787E-7CFE523C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C06DC-C786-7294-7771-9816E3D73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77D9628-4953-9A4F-264E-12908E38BC67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17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5836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2DCB70-8F0D-6C2E-7201-9E93F66EA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7034-1670-D762-BE59-17A76BDC3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based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775955-3326-8456-0AA3-57CF4F9C31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257" y="442118"/>
                <a:ext cx="8229600" cy="6415882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rgbClr val="00FF00"/>
                  </a:solidFill>
                </a:endParaRPr>
              </a:p>
              <a:p>
                <a:pPr marL="0" lvl="0" indent="0">
                  <a:lnSpc>
                    <a:spcPct val="107000"/>
                  </a:lnSpc>
                  <a:buNone/>
                </a:pPr>
                <a:r>
                  <a:rPr lang="en-IN" sz="3600" b="1" u="none" strike="noStrike" kern="100" dirty="0">
                    <a:solidFill>
                      <a:srgbClr val="00FF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WAJP to print the sum of below series</a:t>
                </a:r>
                <a:r>
                  <a:rPr lang="en-IN" sz="3600" b="1" kern="100" dirty="0">
                    <a:solidFill>
                      <a:srgbClr val="00FF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:</a:t>
                </a:r>
                <a:endParaRPr lang="en-IN" sz="3600" b="1" u="none" strike="noStrike" kern="100" dirty="0">
                  <a:solidFill>
                    <a:srgbClr val="00FF00"/>
                  </a:solidFill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7000"/>
                  </a:lnSpc>
                  <a:buNone/>
                </a:pPr>
                <a:endParaRPr lang="en-IN" sz="3600" b="1" i="1" kern="100" dirty="0">
                  <a:solidFill>
                    <a:srgbClr val="00FF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7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  <m:r>
                            <a:rPr lang="en-IN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IN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den>
                      </m:f>
                      <m:r>
                        <a:rPr lang="en-IN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IN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  <m:r>
                            <a:rPr lang="en-IN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IN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den>
                      </m:f>
                      <m:r>
                        <a:rPr lang="en-IN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IN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  <m:r>
                            <a:rPr lang="en-IN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IN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den>
                      </m:f>
                      <m:r>
                        <a:rPr lang="en-IN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en-IN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IN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IN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lang="en-IN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∗</m:t>
                          </m:r>
                          <m:r>
                            <a:rPr lang="en-IN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den>
                      </m:f>
                      <m:r>
                        <a:rPr lang="en-IN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……</m:t>
                      </m:r>
                      <m:r>
                        <a:rPr lang="en-IN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𝒖𝒑𝒕𝒐</m:t>
                      </m:r>
                      <m:r>
                        <a:rPr lang="en-IN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𝟏𝟎𝟎</m:t>
                      </m:r>
                    </m:oMath>
                  </m:oMathPara>
                </a14:m>
                <a:endParaRPr lang="en-IN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775955-3326-8456-0AA3-57CF4F9C31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257" y="442118"/>
                <a:ext cx="8229600" cy="6415882"/>
              </a:xfrm>
              <a:blipFill>
                <a:blip r:embed="rId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3BAC71-7746-DD4E-761C-223AD65C2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ADCBCC-3698-2238-9FF3-6B5FA62C1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0E2EE-C424-7DC0-980A-71351E594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14A57FE-9A02-335A-C184-DAE950BBB451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3716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18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22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17D3E-5B3A-CC88-9701-ABD3BB884D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96EE1-2563-6E5A-74D9-220EB58C1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A89C2-92EF-D27B-C4D0-2763D7D2F7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WAJP to </a:t>
            </a:r>
            <a:r>
              <a:rPr lang="en-IN" sz="36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accept a input from user and print factorial of that number</a:t>
            </a:r>
            <a:r>
              <a:rPr lang="en-IN" sz="36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kern="100" dirty="0" err="1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6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/p: 6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o/p: </a:t>
            </a:r>
            <a:r>
              <a:rPr lang="en-IN" sz="36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6!= 720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E3A21-FE12-6019-7AF5-6031F49E4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108E20-A5CC-1F98-D1B2-6D6E0B12D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6D278-1383-8ED5-89DA-DF4D5F47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23CC88B-95EA-5CB5-9AB3-6314E3A87622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19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844E6D-7825-120C-A9EC-72315A3C7E2C}"/>
              </a:ext>
            </a:extLst>
          </p:cNvPr>
          <p:cNvSpPr/>
          <p:nvPr/>
        </p:nvSpPr>
        <p:spPr>
          <a:xfrm rot="19756096">
            <a:off x="5569027" y="4309771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4114530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584D69-8587-DEEB-8B74-5B83191FA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B0DEC-B401-63E7-5347-C450E12F8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4EEC-6A57-2487-19B5-22D3516E1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WAJP to print </a:t>
            </a:r>
            <a:r>
              <a:rPr lang="en-IN" sz="36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 of all even numbers from 1 to 100</a:t>
            </a:r>
            <a:r>
              <a:rPr lang="en-IN" sz="36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lnSpc>
                <a:spcPct val="107000"/>
              </a:lnSpc>
              <a:buNone/>
            </a:pPr>
            <a:endParaRPr lang="en-IN" sz="3600" b="1" kern="100" dirty="0">
              <a:solidFill>
                <a:srgbClr val="00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r>
              <a:rPr lang="en-IN" sz="36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+4+6+8+………</a:t>
            </a:r>
            <a:r>
              <a:rPr lang="en-IN" sz="3600" b="1" kern="100" dirty="0" err="1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upto</a:t>
            </a:r>
            <a:r>
              <a:rPr lang="en-IN" sz="36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100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74893-BDBD-C15F-33E5-48C0CE394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1594C-34DB-78A7-E8EC-10B2A2A8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C2414-D931-2B3E-10D8-8A8220AC0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FCF5415-8BCD-082D-24C6-AF4D4644E251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2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54028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AC5637-623C-EC30-E2F5-9E0A1311F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DC9E4-2478-D043-6C3F-541A5F760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27617-C667-A25F-D1E0-F731DDEF69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WAJP to </a:t>
            </a:r>
            <a:r>
              <a:rPr lang="en-IN" sz="36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accept two numbers from user and print power of a to b</a:t>
            </a:r>
            <a:r>
              <a:rPr lang="en-IN" sz="36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kern="100" dirty="0" err="1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6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/p: 6	3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o/p: </a:t>
            </a:r>
            <a:r>
              <a:rPr lang="en-IN" sz="36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6 to power 3 is: 216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4AC7F5-4F5E-3620-CC9D-BD186C153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5563CA-55A5-4DB8-567D-2D5874E5B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B2694-65CC-C923-8E42-6F2B6B83A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4D2CBC69-F003-B297-9145-20508CBE3D9C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20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E6E556-04B0-EA8D-5B7D-1D39F58F0E50}"/>
              </a:ext>
            </a:extLst>
          </p:cNvPr>
          <p:cNvSpPr/>
          <p:nvPr/>
        </p:nvSpPr>
        <p:spPr>
          <a:xfrm rot="19756096">
            <a:off x="5569027" y="4309771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3942838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7B94F-59D1-B5A8-A0B0-9D80D9F86F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03E59-5363-34ED-5B78-1264D13B7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0EF24-87B8-2D6D-511A-AD0DBC781F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WAJP to </a:t>
            </a:r>
            <a:r>
              <a:rPr lang="en-IN" sz="36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accept a number from user and print sum of all its factors(number itself excluded).</a:t>
            </a:r>
            <a:endParaRPr lang="en-IN" sz="3600" b="1" u="none" strike="noStrike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kern="100" dirty="0" err="1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6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/p: 14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o/p: sum is: 10  (1+2+7)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3CD5CC-BBCD-12A3-6353-5F5A9A53D2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A6732-8508-AB18-52D2-AF86C4CD6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A1F75-79EC-E78E-8A98-8C60A3869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12C5349B-D931-1CD4-2353-C1E6E1A45142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21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96FC174-E7A7-6D94-3FB6-780CCFDAC1BF}"/>
              </a:ext>
            </a:extLst>
          </p:cNvPr>
          <p:cNvSpPr/>
          <p:nvPr/>
        </p:nvSpPr>
        <p:spPr>
          <a:xfrm rot="19756096">
            <a:off x="5569027" y="4309771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8288511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09D1E-BD6D-5813-6E96-CC2F38848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0B70D-E732-0B86-AEC8-9DABA9650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0140E-9E3F-0D79-217A-09DA00F37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WAJP to </a:t>
            </a:r>
            <a:r>
              <a:rPr lang="en-IN" sz="36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accept a number from user and print the number is a perfect number or not.</a:t>
            </a:r>
            <a:endParaRPr lang="en-IN" sz="3600" b="1" u="none" strike="noStrike" kern="100" dirty="0">
              <a:solidFill>
                <a:srgbClr val="00FF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kern="100" dirty="0" err="1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</a:t>
            </a:r>
            <a:r>
              <a:rPr lang="en-IN" sz="36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/p: 28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o/p: </a:t>
            </a:r>
            <a:r>
              <a:rPr lang="en-IN" sz="36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28 is a perfect number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IN" sz="2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Perfect number: if the sum of all factors of a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IN" sz="2000" b="1" kern="1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Number is equals to number itself then </a:t>
            </a:r>
          </a:p>
          <a:p>
            <a:pPr marL="0" lvl="0" indent="0">
              <a:lnSpc>
                <a:spcPct val="107000"/>
              </a:lnSpc>
              <a:buNone/>
            </a:pPr>
            <a:r>
              <a:rPr lang="en-IN" sz="20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is a perfect number.</a:t>
            </a:r>
            <a:endParaRPr lang="en-IN" sz="1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E200ED-CF98-8F3E-4D04-93A3DC88F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40BD2-1B63-9750-2207-B4BCC8FB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00307-5EA2-7559-02E8-6BCFA7709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78C6CF4D-35B0-636A-22A2-209CABC93D2B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22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6ABC673-6C63-34BD-2E84-197210E0713C}"/>
              </a:ext>
            </a:extLst>
          </p:cNvPr>
          <p:cNvSpPr/>
          <p:nvPr/>
        </p:nvSpPr>
        <p:spPr>
          <a:xfrm rot="19756096">
            <a:off x="5569027" y="4309771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3351410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027F78-08E4-62DC-8055-D2B0B0F62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7740-77D4-4DF8-9198-28F59EEA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5C0C6-796F-6FCC-CF13-EE1F844DA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sz="4000" b="1" u="sng" dirty="0">
                <a:solidFill>
                  <a:srgbClr val="00FF00"/>
                </a:solidFill>
              </a:rPr>
              <a:t>Perfect Number:</a:t>
            </a:r>
          </a:p>
          <a:p>
            <a:pPr marL="0" indent="0">
              <a:buNone/>
            </a:pPr>
            <a:endParaRPr lang="en-US" sz="4000" b="1" u="sng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bg2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https://leetcode.com/problems/perfect-number/description/</a:t>
            </a:r>
            <a:endParaRPr lang="en-US" b="1" dirty="0">
              <a:solidFill>
                <a:schemeClr val="bg2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DE441-C8E2-DC30-0BB0-A3704F761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31F512-36AC-41DE-3679-48669F49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C489B2-D1FB-06A0-762C-3598440BB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35255886-A394-1C35-2079-8099E1670BBD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23</a:t>
            </a:fld>
            <a:endParaRPr lang="en-US" sz="4800" b="1" dirty="0">
              <a:solidFill>
                <a:srgbClr val="FFC00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7058BCD-36D4-986E-45FC-02FE14004762}"/>
              </a:ext>
            </a:extLst>
          </p:cNvPr>
          <p:cNvSpPr/>
          <p:nvPr/>
        </p:nvSpPr>
        <p:spPr>
          <a:xfrm rot="19756096">
            <a:off x="5569027" y="4309771"/>
            <a:ext cx="3101940" cy="914400"/>
          </a:xfrm>
          <a:prstGeom prst="roundRect">
            <a:avLst/>
          </a:prstGeom>
          <a:solidFill>
            <a:srgbClr val="FFC000"/>
          </a:solidFill>
          <a:ln>
            <a:solidFill>
              <a:schemeClr val="tx1"/>
            </a:solidFill>
            <a:prstDash val="lgDashDotDot"/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800" b="1" dirty="0">
                <a:solidFill>
                  <a:srgbClr val="002060"/>
                </a:solidFill>
              </a:rPr>
              <a:t>Important</a:t>
            </a:r>
          </a:p>
          <a:p>
            <a:pPr algn="ctr"/>
            <a:r>
              <a:rPr lang="en-IN" sz="2800" b="1" dirty="0">
                <a:solidFill>
                  <a:srgbClr val="002060"/>
                </a:solidFill>
              </a:rPr>
              <a:t>Don’t leave it..!!</a:t>
            </a:r>
          </a:p>
        </p:txBody>
      </p:sp>
    </p:spTree>
    <p:extLst>
      <p:ext uri="{BB962C8B-B14F-4D97-AF65-F5344CB8AC3E}">
        <p14:creationId xmlns:p14="http://schemas.microsoft.com/office/powerpoint/2010/main" val="1584932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6DF2C-602F-EEE3-5352-A24FD3385B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3D07B-C2DB-3CA6-8234-D3287650F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EAE32-7C28-66FC-8771-97FD88091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sz="4000" b="1" u="sng" dirty="0">
                <a:solidFill>
                  <a:srgbClr val="00FF00"/>
                </a:solidFill>
              </a:rPr>
              <a:t>Three Divisors:</a:t>
            </a:r>
          </a:p>
          <a:p>
            <a:pPr marL="0" indent="0">
              <a:buNone/>
            </a:pPr>
            <a:endParaRPr lang="en-US" sz="4000" b="1" u="sng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D4FCE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Three Divisors - </a:t>
            </a:r>
            <a:r>
              <a:rPr lang="en-IN" b="1" dirty="0" err="1">
                <a:solidFill>
                  <a:srgbClr val="D4FCE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LeetCode</a:t>
            </a:r>
            <a:endParaRPr lang="en-US" b="1" dirty="0">
              <a:solidFill>
                <a:srgbClr val="D4FCE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32A933-88ED-AA17-EA97-00132EF72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C5A23-A3D6-AC13-CEE9-5640FF8A1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EDACA-0734-D538-3846-770EE022B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7C5896E-F35D-14F4-C4B8-8D6B313D4C85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24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9102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CB77E8-28F6-DF75-BD90-A6EED1081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23066-10E5-3525-18EA-4972ED95F8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C4F08-E338-9CDD-34BF-1621F97880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sz="4000" b="1" u="sng" dirty="0">
                <a:solidFill>
                  <a:srgbClr val="00FF00"/>
                </a:solidFill>
              </a:rPr>
              <a:t>Common Factor:</a:t>
            </a:r>
          </a:p>
          <a:p>
            <a:pPr marL="0" indent="0">
              <a:buNone/>
            </a:pPr>
            <a:endParaRPr lang="en-US" sz="4000" b="1" u="sng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D4FCE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https://leetcode.com/problems/number-of-common-factors/description/</a:t>
            </a:r>
            <a:endParaRPr lang="en-US" b="1" dirty="0">
              <a:solidFill>
                <a:srgbClr val="D4FCE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12A2A-9EE4-B0C2-E862-0C2B19222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DA2F0A-4D09-00F7-4AA2-08B91215A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4A31E-7278-C2D5-9E0A-71E123413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C82D8CD0-60F0-A144-1138-4B2748B63039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25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2659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EA5FB-9A51-5793-CCA9-8547468E5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53470-4D00-D504-CF18-DEBB387ED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3BAF2-7099-5A5D-0D67-1DC7B4108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sz="4000" b="1" u="sng" dirty="0">
                <a:solidFill>
                  <a:srgbClr val="00FF00"/>
                </a:solidFill>
              </a:rPr>
              <a:t>K-</a:t>
            </a:r>
            <a:r>
              <a:rPr lang="en-US" sz="4000" b="1" u="sng" dirty="0" err="1">
                <a:solidFill>
                  <a:srgbClr val="00FF00"/>
                </a:solidFill>
              </a:rPr>
              <a:t>th</a:t>
            </a:r>
            <a:r>
              <a:rPr lang="en-US" sz="4000" b="1" u="sng" dirty="0">
                <a:solidFill>
                  <a:srgbClr val="00FF00"/>
                </a:solidFill>
              </a:rPr>
              <a:t> Factor of n:</a:t>
            </a:r>
          </a:p>
          <a:p>
            <a:pPr marL="0" indent="0">
              <a:buNone/>
            </a:pPr>
            <a:endParaRPr lang="en-US" sz="4000" b="1" u="sng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E8E8E8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https://leetcode.com/problems/the-kth-factor-of-n/</a:t>
            </a:r>
            <a:endParaRPr lang="en-US" b="1" dirty="0">
              <a:solidFill>
                <a:srgbClr val="E8E8E8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990894-6252-BFF7-193F-4E2CFCC36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FE58E-104A-1AE4-8F63-F6E04889E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A028E-4699-6450-CC32-1201A730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ABC517D4-F7FB-98AC-7BDA-868C0AC11189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26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4639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181402-B9F4-DF15-598D-7897DE486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7EC71-0EF9-36D9-DFFC-4AD2B608E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6BEDDD-F433-2DC8-7FFD-3050188F3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US" sz="4000" b="1" u="sng" dirty="0">
                <a:solidFill>
                  <a:srgbClr val="00FF00"/>
                </a:solidFill>
              </a:rPr>
              <a:t>Smallest Even Multiple:</a:t>
            </a:r>
          </a:p>
          <a:p>
            <a:pPr marL="0" indent="0">
              <a:buNone/>
            </a:pPr>
            <a:endParaRPr lang="en-US" sz="4000" b="1" u="sng" dirty="0">
              <a:solidFill>
                <a:srgbClr val="00FF00"/>
              </a:solidFill>
            </a:endParaRPr>
          </a:p>
          <a:p>
            <a:pPr marL="0" indent="0">
              <a:buNone/>
            </a:pPr>
            <a:r>
              <a:rPr lang="en-IN" b="1" dirty="0">
                <a:solidFill>
                  <a:srgbClr val="D4FCE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Smallest Even Multiple - </a:t>
            </a:r>
            <a:r>
              <a:rPr lang="en-IN" b="1" dirty="0" err="1">
                <a:solidFill>
                  <a:srgbClr val="D4FCE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LeetCode</a:t>
            </a:r>
            <a:endParaRPr lang="en-US" b="1" dirty="0">
              <a:solidFill>
                <a:srgbClr val="D4FCE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C94E9-3793-3E42-D8BB-67F5797BE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26434-CD50-606B-AF7A-758160326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B9CAE-5024-9EFA-20B1-2865F3719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237D1D22-A8FB-5709-982E-4EC65DAF6BE6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2954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27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9165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DB5F38-DA97-65D0-336B-A102B4888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7D50-91CB-54E2-0813-F209EFF4C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based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7E85A-5719-941E-68FA-02169ABF3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57" y="442118"/>
            <a:ext cx="8229600" cy="6415882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rgbClr val="00FF00"/>
              </a:solidFill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WAJP to print </a:t>
            </a:r>
            <a:r>
              <a:rPr lang="en-IN" sz="3600" b="1" kern="100" dirty="0">
                <a:solidFill>
                  <a:srgbClr val="00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 of all Odd numbers from 1 to 100</a:t>
            </a:r>
            <a:r>
              <a:rPr lang="en-IN" sz="3600" b="1" u="none" strike="noStrike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lvl="0" indent="0">
              <a:lnSpc>
                <a:spcPct val="107000"/>
              </a:lnSpc>
              <a:buNone/>
            </a:pPr>
            <a:endParaRPr lang="en-IN" sz="3600" b="1" kern="100" dirty="0">
              <a:solidFill>
                <a:srgbClr val="00FF00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lvl="0" indent="0">
              <a:lnSpc>
                <a:spcPct val="107000"/>
              </a:lnSpc>
              <a:buNone/>
            </a:pPr>
            <a:r>
              <a:rPr lang="en-IN" sz="36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1+3+5+7+………</a:t>
            </a:r>
            <a:r>
              <a:rPr lang="en-IN" sz="3600" b="1" kern="100" dirty="0" err="1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upto</a:t>
            </a:r>
            <a:r>
              <a:rPr lang="en-IN" sz="3600" b="1" kern="100" dirty="0">
                <a:solidFill>
                  <a:srgbClr val="00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100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C66E9-6BFF-4D37-232A-C22D59865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6BD14-C429-18F6-ED4F-7D8B63A86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266092-0F92-B3D6-4F4E-D0D991F3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49BC6D0E-7F69-3F5F-AD31-07428DE9BB0F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3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8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4AB34-4DC6-39FA-4B94-C82837663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4DC3C-BA99-BFCF-6662-53861408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based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940C41-A612-396D-ED84-359810031A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257" y="442118"/>
                <a:ext cx="8229600" cy="6415882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rgbClr val="00FF00"/>
                  </a:solidFill>
                </a:endParaRPr>
              </a:p>
              <a:p>
                <a:pPr marL="0" lvl="0" indent="0">
                  <a:lnSpc>
                    <a:spcPct val="107000"/>
                  </a:lnSpc>
                  <a:buNone/>
                </a:pPr>
                <a:r>
                  <a:rPr lang="en-IN" sz="3600" b="1" u="none" strike="noStrike" kern="100" dirty="0">
                    <a:solidFill>
                      <a:srgbClr val="00FF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WAJP to print </a:t>
                </a:r>
                <a:r>
                  <a:rPr lang="en-IN" sz="3600" b="1" kern="100" dirty="0">
                    <a:solidFill>
                      <a:srgbClr val="00FF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sum of squares of all natural numbers from 1 to 100</a:t>
                </a:r>
                <a:r>
                  <a:rPr lang="en-IN" sz="3600" b="1" u="none" strike="noStrike" kern="100" dirty="0">
                    <a:solidFill>
                      <a:srgbClr val="00FF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lvl="0" indent="0">
                  <a:lnSpc>
                    <a:spcPct val="107000"/>
                  </a:lnSpc>
                  <a:buNone/>
                </a:pPr>
                <a:endParaRPr lang="en-IN" sz="3600" b="1" i="1" kern="100" dirty="0">
                  <a:solidFill>
                    <a:srgbClr val="00FF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7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  <m:sup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+……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𝒖𝒑𝒕𝒐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𝟏𝟎𝟎</m:t>
                      </m:r>
                    </m:oMath>
                  </m:oMathPara>
                </a14:m>
                <a:endParaRPr lang="en-IN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7940C41-A612-396D-ED84-359810031A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257" y="442118"/>
                <a:ext cx="8229600" cy="6415882"/>
              </a:xfrm>
              <a:blipFill>
                <a:blip r:embed="rId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376102-0362-D0BD-B50D-871A6FF25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F8232-DCA9-0F11-A3A6-8BA319B49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752CF-8D54-7360-FE05-C911746BC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468D0CC-141A-6A53-753F-78907326C365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4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4853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2BFA8-C518-A481-AC83-1E7592E2A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C7826-A25E-8525-1A80-C0E52D09D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based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2EEBD-AC83-9CF3-07F3-62014D7D70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257" y="442118"/>
                <a:ext cx="8229600" cy="6415882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rgbClr val="00FF00"/>
                  </a:solidFill>
                </a:endParaRPr>
              </a:p>
              <a:p>
                <a:pPr marL="0" lvl="0" indent="0">
                  <a:lnSpc>
                    <a:spcPct val="107000"/>
                  </a:lnSpc>
                  <a:buNone/>
                </a:pPr>
                <a:r>
                  <a:rPr lang="en-IN" sz="3600" b="1" u="none" strike="noStrike" kern="100" dirty="0">
                    <a:solidFill>
                      <a:srgbClr val="00FF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WAJP to print </a:t>
                </a:r>
                <a:r>
                  <a:rPr lang="en-IN" sz="3600" b="1" kern="100" dirty="0">
                    <a:solidFill>
                      <a:srgbClr val="00FF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sum of cubes of all natural numbers from 1 to 100</a:t>
                </a:r>
                <a:r>
                  <a:rPr lang="en-IN" sz="3600" b="1" u="none" strike="noStrike" kern="100" dirty="0">
                    <a:solidFill>
                      <a:srgbClr val="00FF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lvl="0" indent="0">
                  <a:lnSpc>
                    <a:spcPct val="107000"/>
                  </a:lnSpc>
                  <a:buNone/>
                </a:pPr>
                <a:endParaRPr lang="en-IN" sz="3600" b="1" i="1" kern="100" dirty="0">
                  <a:solidFill>
                    <a:srgbClr val="00FF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7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  <m:sup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+……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𝒖𝒑𝒕𝒐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𝟏𝟎𝟎</m:t>
                      </m:r>
                    </m:oMath>
                  </m:oMathPara>
                </a14:m>
                <a:endParaRPr lang="en-IN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A2EEBD-AC83-9CF3-07F3-62014D7D70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257" y="442118"/>
                <a:ext cx="8229600" cy="6415882"/>
              </a:xfrm>
              <a:blipFill>
                <a:blip r:embed="rId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6D72E-3CF5-D49A-4747-DCBDEB378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13D60-6D13-3CEA-36E5-3DC77B1A8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564DD-4E16-A11D-113C-3EF6132D9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41C92C1-DAE2-D8DC-0A04-52AF17ADA396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5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0425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E5839-5826-A63B-C84D-ABED96FED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9253A-115A-23A6-6DC6-D34F335DC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based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C0CA1-F41D-58D7-EFFF-0DE918CF73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257" y="442118"/>
                <a:ext cx="8229600" cy="6415882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rgbClr val="00FF00"/>
                  </a:solidFill>
                </a:endParaRPr>
              </a:p>
              <a:p>
                <a:pPr marL="0" lvl="0" indent="0">
                  <a:lnSpc>
                    <a:spcPct val="107000"/>
                  </a:lnSpc>
                  <a:buNone/>
                </a:pPr>
                <a:r>
                  <a:rPr lang="en-IN" sz="3600" b="1" u="none" strike="noStrike" kern="100" dirty="0">
                    <a:solidFill>
                      <a:srgbClr val="00FF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WAJP to print </a:t>
                </a:r>
                <a:r>
                  <a:rPr lang="en-IN" sz="3600" b="1" kern="100" dirty="0">
                    <a:solidFill>
                      <a:srgbClr val="00FF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sum of squares of all even numbers from 1 to 100</a:t>
                </a:r>
                <a:r>
                  <a:rPr lang="en-IN" sz="3600" b="1" u="none" strike="noStrike" kern="100" dirty="0">
                    <a:solidFill>
                      <a:srgbClr val="00FF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lvl="0" indent="0">
                  <a:lnSpc>
                    <a:spcPct val="107000"/>
                  </a:lnSpc>
                  <a:buNone/>
                </a:pPr>
                <a:endParaRPr lang="en-IN" sz="3600" b="1" i="1" kern="100" dirty="0">
                  <a:solidFill>
                    <a:srgbClr val="00FF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7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e>
                        <m:sup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𝟔</m:t>
                          </m:r>
                        </m:e>
                        <m:sup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+……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𝒖𝒑𝒕𝒐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𝟏𝟎𝟎</m:t>
                      </m:r>
                    </m:oMath>
                  </m:oMathPara>
                </a14:m>
                <a:endParaRPr lang="en-IN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AC0CA1-F41D-58D7-EFFF-0DE918CF73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257" y="442118"/>
                <a:ext cx="8229600" cy="6415882"/>
              </a:xfrm>
              <a:blipFill>
                <a:blip r:embed="rId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A132-315A-194F-49A3-1EF0EBBD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4EA0CD-BA74-9B7A-13F9-0C8687FCC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4BC8C6-DFF2-D2FB-D737-B9B35F78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6FDD8845-B5E9-4D94-81BA-139B4F347E36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6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421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385FD-2802-3BAD-6DD3-0BBA287DD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339D6-5D34-5E63-4BF7-97C3FCEF4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based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816E48-5168-0326-9479-83AB586DA7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257" y="442118"/>
                <a:ext cx="8229600" cy="6415882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rgbClr val="00FF00"/>
                  </a:solidFill>
                </a:endParaRPr>
              </a:p>
              <a:p>
                <a:pPr marL="0" lvl="0" indent="0">
                  <a:lnSpc>
                    <a:spcPct val="107000"/>
                  </a:lnSpc>
                  <a:buNone/>
                </a:pPr>
                <a:r>
                  <a:rPr lang="en-IN" sz="3600" b="1" u="none" strike="noStrike" kern="100" dirty="0">
                    <a:solidFill>
                      <a:srgbClr val="00FF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WAJP to print </a:t>
                </a:r>
                <a:r>
                  <a:rPr lang="en-IN" sz="3600" b="1" kern="100" dirty="0">
                    <a:solidFill>
                      <a:srgbClr val="00FF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sum of cubes of all even numbers from 1 to 100</a:t>
                </a:r>
                <a:r>
                  <a:rPr lang="en-IN" sz="3600" b="1" u="none" strike="noStrike" kern="100" dirty="0">
                    <a:solidFill>
                      <a:srgbClr val="00FF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lvl="0" indent="0">
                  <a:lnSpc>
                    <a:spcPct val="107000"/>
                  </a:lnSpc>
                  <a:buNone/>
                </a:pPr>
                <a:endParaRPr lang="en-IN" sz="3600" b="1" i="1" kern="100" dirty="0">
                  <a:solidFill>
                    <a:srgbClr val="00FF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7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  <m:sup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𝟒</m:t>
                          </m:r>
                        </m:e>
                        <m:sup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𝟔</m:t>
                          </m:r>
                        </m:e>
                        <m:sup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+……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𝒖𝒑𝒕𝒐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𝟏𝟎𝟎</m:t>
                      </m:r>
                    </m:oMath>
                  </m:oMathPara>
                </a14:m>
                <a:endParaRPr lang="en-IN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816E48-5168-0326-9479-83AB586DA7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257" y="442118"/>
                <a:ext cx="8229600" cy="6415882"/>
              </a:xfrm>
              <a:blipFill>
                <a:blip r:embed="rId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95714-FC1B-B8C5-0F93-8679A57A2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D1991C-E083-F044-A1AF-23520DD55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708915-7C03-BEBC-EF2C-542851E90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05352DB1-7117-A7A5-7E10-EC52275E622B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7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82818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981A2-D27C-FF24-76FF-D3285C6FB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967B6-89E9-5762-E03D-D731E1B8F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based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0BC73-95A2-5264-4263-49DCA4DEFD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257" y="442118"/>
                <a:ext cx="8229600" cy="6415882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rgbClr val="00FF00"/>
                  </a:solidFill>
                </a:endParaRPr>
              </a:p>
              <a:p>
                <a:pPr marL="0" lvl="0" indent="0">
                  <a:lnSpc>
                    <a:spcPct val="107000"/>
                  </a:lnSpc>
                  <a:buNone/>
                </a:pPr>
                <a:r>
                  <a:rPr lang="en-IN" sz="3600" b="1" u="none" strike="noStrike" kern="100" dirty="0">
                    <a:solidFill>
                      <a:srgbClr val="00FF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WAJP to print </a:t>
                </a:r>
                <a:r>
                  <a:rPr lang="en-IN" sz="3600" b="1" kern="100" dirty="0">
                    <a:solidFill>
                      <a:srgbClr val="00FF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sum of squares of all odd numbers from 1 to 100</a:t>
                </a:r>
                <a:r>
                  <a:rPr lang="en-IN" sz="3600" b="1" u="none" strike="noStrike" kern="100" dirty="0">
                    <a:solidFill>
                      <a:srgbClr val="00FF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lvl="0" indent="0">
                  <a:lnSpc>
                    <a:spcPct val="107000"/>
                  </a:lnSpc>
                  <a:buNone/>
                </a:pPr>
                <a:endParaRPr lang="en-IN" sz="3600" b="1" i="1" kern="100" dirty="0">
                  <a:solidFill>
                    <a:srgbClr val="00FF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7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  <m:sup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e>
                        <m:sup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+……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𝒖𝒑𝒕𝒐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𝟏𝟎𝟎</m:t>
                      </m:r>
                    </m:oMath>
                  </m:oMathPara>
                </a14:m>
                <a:endParaRPr lang="en-IN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640BC73-95A2-5264-4263-49DCA4DEFD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257" y="442118"/>
                <a:ext cx="8229600" cy="6415882"/>
              </a:xfrm>
              <a:blipFill>
                <a:blip r:embed="rId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125FC-3EB5-1015-4C77-C417FE3085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69CAA-156F-F7CF-05D5-5FC7AE8D48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4D576-C327-C6E5-E2FF-42DD702F5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9EFC9446-65B7-F140-A896-434B53E1C55B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8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106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3E2CA-A163-A7A8-F5BE-049ACE3D7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8BBCB-6DC2-CA66-9DE2-51BF64E1A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b="1" u="sng" dirty="0">
                <a:solidFill>
                  <a:srgbClr val="00FF00"/>
                </a:solidFill>
              </a:rPr>
              <a:t>While Loop based Programming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EE5DC6-EDCF-4D70-E062-7C399FA1CA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257" y="442118"/>
                <a:ext cx="8229600" cy="6415882"/>
              </a:xfrm>
              <a:noFill/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>
                  <a:solidFill>
                    <a:srgbClr val="00FF00"/>
                  </a:solidFill>
                </a:endParaRPr>
              </a:p>
              <a:p>
                <a:pPr marL="0" lvl="0" indent="0">
                  <a:lnSpc>
                    <a:spcPct val="107000"/>
                  </a:lnSpc>
                  <a:buNone/>
                </a:pPr>
                <a:r>
                  <a:rPr lang="en-IN" sz="3600" b="1" u="none" strike="noStrike" kern="100" dirty="0">
                    <a:solidFill>
                      <a:srgbClr val="00FF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WAJP to print </a:t>
                </a:r>
                <a:r>
                  <a:rPr lang="en-IN" sz="3600" b="1" kern="100" dirty="0">
                    <a:solidFill>
                      <a:srgbClr val="00FF00"/>
                    </a:solidFill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sum of cubes of all odd numbers from 1 to 100</a:t>
                </a:r>
                <a:r>
                  <a:rPr lang="en-IN" sz="3600" b="1" u="none" strike="noStrike" kern="100" dirty="0">
                    <a:solidFill>
                      <a:srgbClr val="00FF00"/>
                    </a:solidFill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lvl="0" indent="0">
                  <a:lnSpc>
                    <a:spcPct val="107000"/>
                  </a:lnSpc>
                  <a:buNone/>
                </a:pPr>
                <a:endParaRPr lang="en-IN" sz="3600" b="1" i="1" kern="100" dirty="0">
                  <a:solidFill>
                    <a:srgbClr val="00FF00"/>
                  </a:solidFill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lvl="0" indent="0">
                  <a:lnSpc>
                    <a:spcPct val="107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𝟏</m:t>
                          </m:r>
                        </m:e>
                        <m:sup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e>
                        <m:sup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𝟓</m:t>
                          </m:r>
                        </m:e>
                        <m:sup>
                          <m:r>
                            <a:rPr lang="en-IN" sz="3600" b="1" i="1" kern="100" smtClean="0">
                              <a:solidFill>
                                <a:srgbClr val="00FF00"/>
                              </a:solidFill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𝟑</m:t>
                          </m:r>
                        </m:sup>
                      </m:sSup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+……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𝒖𝒑𝒕𝒐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IN" sz="3600" b="1" i="1" kern="100" smtClean="0">
                          <a:solidFill>
                            <a:srgbClr val="00FF00"/>
                          </a:solidFill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𝟏𝟎𝟎</m:t>
                      </m:r>
                    </m:oMath>
                  </m:oMathPara>
                </a14:m>
                <a:endParaRPr lang="en-IN" sz="24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6EE5DC6-EDCF-4D70-E062-7C399FA1CA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257" y="442118"/>
                <a:ext cx="8229600" cy="6415882"/>
              </a:xfrm>
              <a:blipFill>
                <a:blip r:embed="rId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313F6E-5D20-0C4C-2E8F-211591C67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7CF22-8E62-4227-B7FF-4927ABD59226}" type="datetime1">
              <a:rPr lang="en-US" smtClean="0"/>
              <a:t>2/26/2025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AD8DDE-B24A-E780-6B35-6B63B509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5867400" cy="365125"/>
          </a:xfrm>
        </p:spPr>
        <p:txBody>
          <a:bodyPr/>
          <a:lstStyle/>
          <a:p>
            <a:r>
              <a:rPr lang="pt-BR" sz="1400" b="1" dirty="0"/>
              <a:t>Shambhu Kumar @QSpiders, NOIDA          Instagram: @javac_java</a:t>
            </a:r>
            <a:endParaRPr lang="en-US" sz="1400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00159-ED2E-3D9C-1AB0-362B624A1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7" name="Slide Number Placeholder 4">
            <a:extLst>
              <a:ext uri="{FF2B5EF4-FFF2-40B4-BE49-F238E27FC236}">
                <a16:creationId xmlns:a16="http://schemas.microsoft.com/office/drawing/2014/main" id="{53FCC61B-0A06-A50A-95CC-333023F1F60A}"/>
              </a:ext>
            </a:extLst>
          </p:cNvPr>
          <p:cNvSpPr txBox="1">
            <a:spLocks/>
          </p:cNvSpPr>
          <p:nvPr/>
        </p:nvSpPr>
        <p:spPr>
          <a:xfrm>
            <a:off x="228600" y="914400"/>
            <a:ext cx="1066800" cy="838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800" b="1" dirty="0">
                <a:solidFill>
                  <a:srgbClr val="FFC000"/>
                </a:solidFill>
              </a:rPr>
              <a:t>Q</a:t>
            </a:r>
            <a:fld id="{B6F15528-21DE-4FAA-801E-634DDDAF4B2B}" type="slidenum">
              <a:rPr lang="en-US" sz="4800" b="1" smtClean="0">
                <a:solidFill>
                  <a:srgbClr val="FFC000"/>
                </a:solidFill>
              </a:rPr>
              <a:pPr/>
              <a:t>9</a:t>
            </a:fld>
            <a:endParaRPr lang="en-US" sz="48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20778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ngles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2115</TotalTime>
  <Words>1120</Words>
  <Application>Microsoft Office PowerPoint</Application>
  <PresentationFormat>On-screen Show (4:3)</PresentationFormat>
  <Paragraphs>283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Cambria Math</vt:lpstr>
      <vt:lpstr>Office Theme</vt:lpstr>
      <vt:lpstr>While Loop based Programming</vt:lpstr>
      <vt:lpstr>While Loop based Programming</vt:lpstr>
      <vt:lpstr>While Loop based Programming</vt:lpstr>
      <vt:lpstr>While Loop based Programming</vt:lpstr>
      <vt:lpstr>While Loop based Programming</vt:lpstr>
      <vt:lpstr>While Loop based Programming</vt:lpstr>
      <vt:lpstr>While Loop based Programming</vt:lpstr>
      <vt:lpstr>While Loop based Programming</vt:lpstr>
      <vt:lpstr>While Loop based Programming</vt:lpstr>
      <vt:lpstr>While Loop based Programming</vt:lpstr>
      <vt:lpstr>While Loop based Programming</vt:lpstr>
      <vt:lpstr>While Loop based Programming</vt:lpstr>
      <vt:lpstr>While Loop based Programming</vt:lpstr>
      <vt:lpstr>While Loop based Programming</vt:lpstr>
      <vt:lpstr>While Loop based Programming</vt:lpstr>
      <vt:lpstr>While Loop based Programming</vt:lpstr>
      <vt:lpstr>While Loop based Programming</vt:lpstr>
      <vt:lpstr>While Loop based Programming</vt:lpstr>
      <vt:lpstr>While Loop based Programming</vt:lpstr>
      <vt:lpstr>While Loop based Programming</vt:lpstr>
      <vt:lpstr>While Loop based Programming</vt:lpstr>
      <vt:lpstr>While Loop based Programming</vt:lpstr>
      <vt:lpstr>While Loop based Programming</vt:lpstr>
      <vt:lpstr>While Loop based Programming</vt:lpstr>
      <vt:lpstr>While Loop based Programming</vt:lpstr>
      <vt:lpstr>While Loop based Programming</vt:lpstr>
      <vt:lpstr>While Loop based Programming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Qspiders</dc:creator>
  <cp:lastModifiedBy>Shambhu Kumar</cp:lastModifiedBy>
  <cp:revision>12</cp:revision>
  <dcterms:created xsi:type="dcterms:W3CDTF">2006-08-16T00:00:00Z</dcterms:created>
  <dcterms:modified xsi:type="dcterms:W3CDTF">2025-02-26T00:45:05Z</dcterms:modified>
</cp:coreProperties>
</file>