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346" r:id="rId2"/>
    <p:sldId id="363" r:id="rId3"/>
    <p:sldId id="364" r:id="rId4"/>
    <p:sldId id="365" r:id="rId5"/>
    <p:sldId id="366" r:id="rId6"/>
    <p:sldId id="367" r:id="rId7"/>
    <p:sldId id="368" r:id="rId8"/>
    <p:sldId id="369" r:id="rId9"/>
    <p:sldId id="370" r:id="rId10"/>
    <p:sldId id="371" r:id="rId11"/>
    <p:sldId id="373" r:id="rId12"/>
    <p:sldId id="375" r:id="rId13"/>
    <p:sldId id="376" r:id="rId14"/>
    <p:sldId id="377" r:id="rId15"/>
    <p:sldId id="378" r:id="rId16"/>
    <p:sldId id="379" r:id="rId17"/>
    <p:sldId id="380" r:id="rId18"/>
    <p:sldId id="399" r:id="rId19"/>
    <p:sldId id="393" r:id="rId20"/>
    <p:sldId id="394" r:id="rId21"/>
    <p:sldId id="395" r:id="rId22"/>
    <p:sldId id="386" r:id="rId23"/>
    <p:sldId id="387" r:id="rId24"/>
    <p:sldId id="381" r:id="rId25"/>
    <p:sldId id="383" r:id="rId26"/>
    <p:sldId id="384" r:id="rId27"/>
    <p:sldId id="385" r:id="rId28"/>
    <p:sldId id="362" r:id="rId29"/>
    <p:sldId id="388" r:id="rId30"/>
    <p:sldId id="389" r:id="rId31"/>
    <p:sldId id="397" r:id="rId32"/>
    <p:sldId id="398" r:id="rId33"/>
    <p:sldId id="390" r:id="rId34"/>
    <p:sldId id="391" r:id="rId35"/>
    <p:sldId id="396" r:id="rId36"/>
    <p:sldId id="400" r:id="rId37"/>
    <p:sldId id="401" r:id="rId38"/>
    <p:sldId id="402" r:id="rId39"/>
    <p:sldId id="403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F37B"/>
    <a:srgbClr val="D4FCE1"/>
    <a:srgbClr val="5DF590"/>
    <a:srgbClr val="E8E8E8"/>
    <a:srgbClr val="E1CFE3"/>
    <a:srgbClr val="00FF00"/>
    <a:srgbClr val="57FB57"/>
    <a:srgbClr val="BBF96F"/>
    <a:srgbClr val="5CE2DF"/>
    <a:srgbClr val="C9A8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86" autoAdjust="0"/>
    <p:restoredTop sz="94660"/>
  </p:normalViewPr>
  <p:slideViewPr>
    <p:cSldViewPr>
      <p:cViewPr varScale="1">
        <p:scale>
          <a:sx n="74" d="100"/>
          <a:sy n="74" d="100"/>
        </p:scale>
        <p:origin x="1312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mbhu Kumar" userId="74963117abc18628" providerId="LiveId" clId="{77EB05A6-6AF9-4C6D-BBE6-CBDB5C1DB8DF}"/>
    <pc:docChg chg="undo custSel addSld delSld modSld sldOrd">
      <pc:chgData name="Shambhu Kumar" userId="74963117abc18628" providerId="LiveId" clId="{77EB05A6-6AF9-4C6D-BBE6-CBDB5C1DB8DF}" dt="2025-02-26T00:48:29.422" v="1139" actId="20577"/>
      <pc:docMkLst>
        <pc:docMk/>
      </pc:docMkLst>
      <pc:sldChg chg="modSp mod">
        <pc:chgData name="Shambhu Kumar" userId="74963117abc18628" providerId="LiveId" clId="{77EB05A6-6AF9-4C6D-BBE6-CBDB5C1DB8DF}" dt="2025-02-24T13:39:52.720" v="31" actId="404"/>
        <pc:sldMkLst>
          <pc:docMk/>
          <pc:sldMk cId="3660750588" sldId="346"/>
        </pc:sldMkLst>
        <pc:spChg chg="mod">
          <ac:chgData name="Shambhu Kumar" userId="74963117abc18628" providerId="LiveId" clId="{77EB05A6-6AF9-4C6D-BBE6-CBDB5C1DB8DF}" dt="2025-02-24T13:35:33.606" v="12" actId="20577"/>
          <ac:spMkLst>
            <pc:docMk/>
            <pc:sldMk cId="3660750588" sldId="346"/>
            <ac:spMk id="2" creationId="{478CADB9-D772-BC63-6A7C-CED1932B0B71}"/>
          </ac:spMkLst>
        </pc:spChg>
        <pc:spChg chg="mod">
          <ac:chgData name="Shambhu Kumar" userId="74963117abc18628" providerId="LiveId" clId="{77EB05A6-6AF9-4C6D-BBE6-CBDB5C1DB8DF}" dt="2025-02-24T13:39:52.720" v="31" actId="404"/>
          <ac:spMkLst>
            <pc:docMk/>
            <pc:sldMk cId="3660750588" sldId="346"/>
            <ac:spMk id="3" creationId="{8D3C3F04-E680-B5CB-01A7-40FD4DB22123}"/>
          </ac:spMkLst>
        </pc:spChg>
      </pc:sldChg>
      <pc:sldChg chg="modSp mod">
        <pc:chgData name="Shambhu Kumar" userId="74963117abc18628" providerId="LiveId" clId="{77EB05A6-6AF9-4C6D-BBE6-CBDB5C1DB8DF}" dt="2025-02-24T13:58:56.839" v="248" actId="207"/>
        <pc:sldMkLst>
          <pc:docMk/>
          <pc:sldMk cId="4114530728" sldId="362"/>
        </pc:sldMkLst>
        <pc:spChg chg="mod">
          <ac:chgData name="Shambhu Kumar" userId="74963117abc18628" providerId="LiveId" clId="{77EB05A6-6AF9-4C6D-BBE6-CBDB5C1DB8DF}" dt="2025-02-24T13:35:19.430" v="6" actId="20577"/>
          <ac:spMkLst>
            <pc:docMk/>
            <pc:sldMk cId="4114530728" sldId="362"/>
            <ac:spMk id="2" creationId="{BFA96EE1-2563-6E5A-74D9-220EB58C10CD}"/>
          </ac:spMkLst>
        </pc:spChg>
        <pc:spChg chg="mod">
          <ac:chgData name="Shambhu Kumar" userId="74963117abc18628" providerId="LiveId" clId="{77EB05A6-6AF9-4C6D-BBE6-CBDB5C1DB8DF}" dt="2025-02-24T13:58:56.839" v="248" actId="207"/>
          <ac:spMkLst>
            <pc:docMk/>
            <pc:sldMk cId="4114530728" sldId="362"/>
            <ac:spMk id="3" creationId="{CCDA89C2-92EF-D27B-C4D0-2763D7D2F78D}"/>
          </ac:spMkLst>
        </pc:spChg>
      </pc:sldChg>
      <pc:sldChg chg="del">
        <pc:chgData name="Shambhu Kumar" userId="74963117abc18628" providerId="LiveId" clId="{77EB05A6-6AF9-4C6D-BBE6-CBDB5C1DB8DF}" dt="2025-02-24T13:34:58.913" v="0" actId="47"/>
        <pc:sldMkLst>
          <pc:docMk/>
          <pc:sldMk cId="455836595" sldId="363"/>
        </pc:sldMkLst>
      </pc:sldChg>
      <pc:sldChg chg="modSp add mod">
        <pc:chgData name="Shambhu Kumar" userId="74963117abc18628" providerId="LiveId" clId="{77EB05A6-6AF9-4C6D-BBE6-CBDB5C1DB8DF}" dt="2025-02-24T13:40:46.050" v="57" actId="403"/>
        <pc:sldMkLst>
          <pc:docMk/>
          <pc:sldMk cId="692710476" sldId="363"/>
        </pc:sldMkLst>
        <pc:spChg chg="mod">
          <ac:chgData name="Shambhu Kumar" userId="74963117abc18628" providerId="LiveId" clId="{77EB05A6-6AF9-4C6D-BBE6-CBDB5C1DB8DF}" dt="2025-02-24T13:40:46.050" v="57" actId="403"/>
          <ac:spMkLst>
            <pc:docMk/>
            <pc:sldMk cId="692710476" sldId="363"/>
            <ac:spMk id="3" creationId="{9A668775-4CBC-9AE3-A181-B591D16709C6}"/>
          </ac:spMkLst>
        </pc:spChg>
      </pc:sldChg>
      <pc:sldChg chg="modSp add mod">
        <pc:chgData name="Shambhu Kumar" userId="74963117abc18628" providerId="LiveId" clId="{77EB05A6-6AF9-4C6D-BBE6-CBDB5C1DB8DF}" dt="2025-02-24T13:43:03.395" v="66" actId="404"/>
        <pc:sldMkLst>
          <pc:docMk/>
          <pc:sldMk cId="963950782" sldId="364"/>
        </pc:sldMkLst>
        <pc:spChg chg="mod">
          <ac:chgData name="Shambhu Kumar" userId="74963117abc18628" providerId="LiveId" clId="{77EB05A6-6AF9-4C6D-BBE6-CBDB5C1DB8DF}" dt="2025-02-24T13:43:03.395" v="66" actId="404"/>
          <ac:spMkLst>
            <pc:docMk/>
            <pc:sldMk cId="963950782" sldId="364"/>
            <ac:spMk id="3" creationId="{37127E6A-7B6B-9426-107B-591EFBFDEED2}"/>
          </ac:spMkLst>
        </pc:spChg>
      </pc:sldChg>
      <pc:sldChg chg="del">
        <pc:chgData name="Shambhu Kumar" userId="74963117abc18628" providerId="LiveId" clId="{77EB05A6-6AF9-4C6D-BBE6-CBDB5C1DB8DF}" dt="2025-02-24T13:34:58.913" v="0" actId="47"/>
        <pc:sldMkLst>
          <pc:docMk/>
          <pc:sldMk cId="2775237950" sldId="364"/>
        </pc:sldMkLst>
      </pc:sldChg>
      <pc:sldChg chg="modSp add mod">
        <pc:chgData name="Shambhu Kumar" userId="74963117abc18628" providerId="LiveId" clId="{77EB05A6-6AF9-4C6D-BBE6-CBDB5C1DB8DF}" dt="2025-02-24T13:43:30.438" v="75" actId="404"/>
        <pc:sldMkLst>
          <pc:docMk/>
          <pc:sldMk cId="1465062449" sldId="365"/>
        </pc:sldMkLst>
        <pc:spChg chg="mod">
          <ac:chgData name="Shambhu Kumar" userId="74963117abc18628" providerId="LiveId" clId="{77EB05A6-6AF9-4C6D-BBE6-CBDB5C1DB8DF}" dt="2025-02-24T13:43:30.438" v="75" actId="404"/>
          <ac:spMkLst>
            <pc:docMk/>
            <pc:sldMk cId="1465062449" sldId="365"/>
            <ac:spMk id="3" creationId="{48FD5E61-CC94-CF60-859C-070B1D976CA7}"/>
          </ac:spMkLst>
        </pc:spChg>
      </pc:sldChg>
      <pc:sldChg chg="del">
        <pc:chgData name="Shambhu Kumar" userId="74963117abc18628" providerId="LiveId" clId="{77EB05A6-6AF9-4C6D-BBE6-CBDB5C1DB8DF}" dt="2025-02-24T13:34:58.913" v="0" actId="47"/>
        <pc:sldMkLst>
          <pc:docMk/>
          <pc:sldMk cId="2930881144" sldId="365"/>
        </pc:sldMkLst>
      </pc:sldChg>
      <pc:sldChg chg="addSp modSp add mod">
        <pc:chgData name="Shambhu Kumar" userId="74963117abc18628" providerId="LiveId" clId="{77EB05A6-6AF9-4C6D-BBE6-CBDB5C1DB8DF}" dt="2025-02-25T17:25:17.295" v="1018" actId="1076"/>
        <pc:sldMkLst>
          <pc:docMk/>
          <pc:sldMk cId="1271706516" sldId="366"/>
        </pc:sldMkLst>
        <pc:spChg chg="mod">
          <ac:chgData name="Shambhu Kumar" userId="74963117abc18628" providerId="LiveId" clId="{77EB05A6-6AF9-4C6D-BBE6-CBDB5C1DB8DF}" dt="2025-02-24T13:43:55.429" v="77"/>
          <ac:spMkLst>
            <pc:docMk/>
            <pc:sldMk cId="1271706516" sldId="366"/>
            <ac:spMk id="3" creationId="{71EBAB65-0CE5-DC03-EE3C-D02F4838C28E}"/>
          </ac:spMkLst>
        </pc:spChg>
        <pc:spChg chg="add mod">
          <ac:chgData name="Shambhu Kumar" userId="74963117abc18628" providerId="LiveId" clId="{77EB05A6-6AF9-4C6D-BBE6-CBDB5C1DB8DF}" dt="2025-02-25T17:25:17.295" v="1018" actId="1076"/>
          <ac:spMkLst>
            <pc:docMk/>
            <pc:sldMk cId="1271706516" sldId="366"/>
            <ac:spMk id="8" creationId="{F4844E6D-7825-120C-A9EC-72315A3C7E2C}"/>
          </ac:spMkLst>
        </pc:spChg>
      </pc:sldChg>
      <pc:sldChg chg="del">
        <pc:chgData name="Shambhu Kumar" userId="74963117abc18628" providerId="LiveId" clId="{77EB05A6-6AF9-4C6D-BBE6-CBDB5C1DB8DF}" dt="2025-02-24T13:34:58.913" v="0" actId="47"/>
        <pc:sldMkLst>
          <pc:docMk/>
          <pc:sldMk cId="3556625336" sldId="366"/>
        </pc:sldMkLst>
      </pc:sldChg>
      <pc:sldChg chg="modSp add mod">
        <pc:chgData name="Shambhu Kumar" userId="74963117abc18628" providerId="LiveId" clId="{77EB05A6-6AF9-4C6D-BBE6-CBDB5C1DB8DF}" dt="2025-02-24T13:44:51.121" v="81" actId="404"/>
        <pc:sldMkLst>
          <pc:docMk/>
          <pc:sldMk cId="1268618699" sldId="367"/>
        </pc:sldMkLst>
        <pc:spChg chg="mod">
          <ac:chgData name="Shambhu Kumar" userId="74963117abc18628" providerId="LiveId" clId="{77EB05A6-6AF9-4C6D-BBE6-CBDB5C1DB8DF}" dt="2025-02-24T13:44:51.121" v="81" actId="404"/>
          <ac:spMkLst>
            <pc:docMk/>
            <pc:sldMk cId="1268618699" sldId="367"/>
            <ac:spMk id="3" creationId="{D9BF57DC-DC65-08AA-F054-6A8D811F52CD}"/>
          </ac:spMkLst>
        </pc:spChg>
      </pc:sldChg>
      <pc:sldChg chg="del">
        <pc:chgData name="Shambhu Kumar" userId="74963117abc18628" providerId="LiveId" clId="{77EB05A6-6AF9-4C6D-BBE6-CBDB5C1DB8DF}" dt="2025-02-24T13:34:58.913" v="0" actId="47"/>
        <pc:sldMkLst>
          <pc:docMk/>
          <pc:sldMk cId="2977272545" sldId="367"/>
        </pc:sldMkLst>
      </pc:sldChg>
      <pc:sldChg chg="addSp modSp add mod">
        <pc:chgData name="Shambhu Kumar" userId="74963117abc18628" providerId="LiveId" clId="{77EB05A6-6AF9-4C6D-BBE6-CBDB5C1DB8DF}" dt="2025-02-25T17:25:30.293" v="1019"/>
        <pc:sldMkLst>
          <pc:docMk/>
          <pc:sldMk cId="1158357016" sldId="368"/>
        </pc:sldMkLst>
        <pc:spChg chg="mod">
          <ac:chgData name="Shambhu Kumar" userId="74963117abc18628" providerId="LiveId" clId="{77EB05A6-6AF9-4C6D-BBE6-CBDB5C1DB8DF}" dt="2025-02-24T13:45:36.157" v="83"/>
          <ac:spMkLst>
            <pc:docMk/>
            <pc:sldMk cId="1158357016" sldId="368"/>
            <ac:spMk id="3" creationId="{2BA27369-0485-1727-BEDE-A029366F2EE5}"/>
          </ac:spMkLst>
        </pc:spChg>
        <pc:spChg chg="add mod">
          <ac:chgData name="Shambhu Kumar" userId="74963117abc18628" providerId="LiveId" clId="{77EB05A6-6AF9-4C6D-BBE6-CBDB5C1DB8DF}" dt="2025-02-25T17:25:30.293" v="1019"/>
          <ac:spMkLst>
            <pc:docMk/>
            <pc:sldMk cId="1158357016" sldId="368"/>
            <ac:spMk id="8" creationId="{1F1C6694-A863-F40A-69FB-C900154ECA14}"/>
          </ac:spMkLst>
        </pc:spChg>
      </pc:sldChg>
      <pc:sldChg chg="del">
        <pc:chgData name="Shambhu Kumar" userId="74963117abc18628" providerId="LiveId" clId="{77EB05A6-6AF9-4C6D-BBE6-CBDB5C1DB8DF}" dt="2025-02-24T13:34:58.913" v="0" actId="47"/>
        <pc:sldMkLst>
          <pc:docMk/>
          <pc:sldMk cId="1786692350" sldId="368"/>
        </pc:sldMkLst>
      </pc:sldChg>
      <pc:sldChg chg="del">
        <pc:chgData name="Shambhu Kumar" userId="74963117abc18628" providerId="LiveId" clId="{77EB05A6-6AF9-4C6D-BBE6-CBDB5C1DB8DF}" dt="2025-02-24T13:34:58.913" v="0" actId="47"/>
        <pc:sldMkLst>
          <pc:docMk/>
          <pc:sldMk cId="819383839" sldId="369"/>
        </pc:sldMkLst>
      </pc:sldChg>
      <pc:sldChg chg="modSp add mod">
        <pc:chgData name="Shambhu Kumar" userId="74963117abc18628" providerId="LiveId" clId="{77EB05A6-6AF9-4C6D-BBE6-CBDB5C1DB8DF}" dt="2025-02-24T13:46:32.687" v="89" actId="404"/>
        <pc:sldMkLst>
          <pc:docMk/>
          <pc:sldMk cId="3152550934" sldId="369"/>
        </pc:sldMkLst>
        <pc:spChg chg="mod">
          <ac:chgData name="Shambhu Kumar" userId="74963117abc18628" providerId="LiveId" clId="{77EB05A6-6AF9-4C6D-BBE6-CBDB5C1DB8DF}" dt="2025-02-24T13:46:32.687" v="89" actId="404"/>
          <ac:spMkLst>
            <pc:docMk/>
            <pc:sldMk cId="3152550934" sldId="369"/>
            <ac:spMk id="3" creationId="{7849948D-C2EE-2B6C-B25F-2E5A8D4A5578}"/>
          </ac:spMkLst>
        </pc:spChg>
      </pc:sldChg>
      <pc:sldChg chg="del">
        <pc:chgData name="Shambhu Kumar" userId="74963117abc18628" providerId="LiveId" clId="{77EB05A6-6AF9-4C6D-BBE6-CBDB5C1DB8DF}" dt="2025-02-24T13:34:58.913" v="0" actId="47"/>
        <pc:sldMkLst>
          <pc:docMk/>
          <pc:sldMk cId="2040021146" sldId="370"/>
        </pc:sldMkLst>
      </pc:sldChg>
      <pc:sldChg chg="modSp add mod">
        <pc:chgData name="Shambhu Kumar" userId="74963117abc18628" providerId="LiveId" clId="{77EB05A6-6AF9-4C6D-BBE6-CBDB5C1DB8DF}" dt="2025-02-24T13:46:56.098" v="92" actId="404"/>
        <pc:sldMkLst>
          <pc:docMk/>
          <pc:sldMk cId="2211579542" sldId="370"/>
        </pc:sldMkLst>
        <pc:spChg chg="mod">
          <ac:chgData name="Shambhu Kumar" userId="74963117abc18628" providerId="LiveId" clId="{77EB05A6-6AF9-4C6D-BBE6-CBDB5C1DB8DF}" dt="2025-02-24T13:46:56.098" v="92" actId="404"/>
          <ac:spMkLst>
            <pc:docMk/>
            <pc:sldMk cId="2211579542" sldId="370"/>
            <ac:spMk id="3" creationId="{A85DCBDA-CDAE-9181-685E-4956B62A4D11}"/>
          </ac:spMkLst>
        </pc:spChg>
      </pc:sldChg>
      <pc:sldChg chg="modSp add mod">
        <pc:chgData name="Shambhu Kumar" userId="74963117abc18628" providerId="LiveId" clId="{77EB05A6-6AF9-4C6D-BBE6-CBDB5C1DB8DF}" dt="2025-02-24T13:47:50.904" v="95"/>
        <pc:sldMkLst>
          <pc:docMk/>
          <pc:sldMk cId="2490224307" sldId="371"/>
        </pc:sldMkLst>
        <pc:spChg chg="mod">
          <ac:chgData name="Shambhu Kumar" userId="74963117abc18628" providerId="LiveId" clId="{77EB05A6-6AF9-4C6D-BBE6-CBDB5C1DB8DF}" dt="2025-02-24T13:47:50.904" v="95"/>
          <ac:spMkLst>
            <pc:docMk/>
            <pc:sldMk cId="2490224307" sldId="371"/>
            <ac:spMk id="3" creationId="{8EDE90B0-2FA6-3655-3830-4F2E133F5DC0}"/>
          </ac:spMkLst>
        </pc:spChg>
        <pc:spChg chg="mod">
          <ac:chgData name="Shambhu Kumar" userId="74963117abc18628" providerId="LiveId" clId="{77EB05A6-6AF9-4C6D-BBE6-CBDB5C1DB8DF}" dt="2025-02-24T13:47:42.918" v="94" actId="14100"/>
          <ac:spMkLst>
            <pc:docMk/>
            <pc:sldMk cId="2490224307" sldId="371"/>
            <ac:spMk id="7" creationId="{02CDA00E-965D-977A-341D-4F8F2C952F29}"/>
          </ac:spMkLst>
        </pc:spChg>
      </pc:sldChg>
      <pc:sldChg chg="del">
        <pc:chgData name="Shambhu Kumar" userId="74963117abc18628" providerId="LiveId" clId="{77EB05A6-6AF9-4C6D-BBE6-CBDB5C1DB8DF}" dt="2025-02-24T13:34:58.913" v="0" actId="47"/>
        <pc:sldMkLst>
          <pc:docMk/>
          <pc:sldMk cId="4117489711" sldId="371"/>
        </pc:sldMkLst>
      </pc:sldChg>
      <pc:sldChg chg="add del">
        <pc:chgData name="Shambhu Kumar" userId="74963117abc18628" providerId="LiveId" clId="{77EB05A6-6AF9-4C6D-BBE6-CBDB5C1DB8DF}" dt="2025-02-24T13:50:05.402" v="108" actId="2696"/>
        <pc:sldMkLst>
          <pc:docMk/>
          <pc:sldMk cId="283659794" sldId="372"/>
        </pc:sldMkLst>
      </pc:sldChg>
      <pc:sldChg chg="del">
        <pc:chgData name="Shambhu Kumar" userId="74963117abc18628" providerId="LiveId" clId="{77EB05A6-6AF9-4C6D-BBE6-CBDB5C1DB8DF}" dt="2025-02-24T13:34:58.913" v="0" actId="47"/>
        <pc:sldMkLst>
          <pc:docMk/>
          <pc:sldMk cId="4127016901" sldId="372"/>
        </pc:sldMkLst>
      </pc:sldChg>
      <pc:sldChg chg="del">
        <pc:chgData name="Shambhu Kumar" userId="74963117abc18628" providerId="LiveId" clId="{77EB05A6-6AF9-4C6D-BBE6-CBDB5C1DB8DF}" dt="2025-02-24T13:34:58.913" v="0" actId="47"/>
        <pc:sldMkLst>
          <pc:docMk/>
          <pc:sldMk cId="1401434922" sldId="373"/>
        </pc:sldMkLst>
      </pc:sldChg>
      <pc:sldChg chg="modSp add mod">
        <pc:chgData name="Shambhu Kumar" userId="74963117abc18628" providerId="LiveId" clId="{77EB05A6-6AF9-4C6D-BBE6-CBDB5C1DB8DF}" dt="2025-02-24T13:48:28.122" v="98"/>
        <pc:sldMkLst>
          <pc:docMk/>
          <pc:sldMk cId="1966100980" sldId="373"/>
        </pc:sldMkLst>
        <pc:spChg chg="mod">
          <ac:chgData name="Shambhu Kumar" userId="74963117abc18628" providerId="LiveId" clId="{77EB05A6-6AF9-4C6D-BBE6-CBDB5C1DB8DF}" dt="2025-02-24T13:48:28.122" v="98"/>
          <ac:spMkLst>
            <pc:docMk/>
            <pc:sldMk cId="1966100980" sldId="373"/>
            <ac:spMk id="3" creationId="{BEF49BDD-27F6-072B-A292-6D58CAF51D77}"/>
          </ac:spMkLst>
        </pc:spChg>
      </pc:sldChg>
      <pc:sldChg chg="del">
        <pc:chgData name="Shambhu Kumar" userId="74963117abc18628" providerId="LiveId" clId="{77EB05A6-6AF9-4C6D-BBE6-CBDB5C1DB8DF}" dt="2025-02-24T13:34:58.913" v="0" actId="47"/>
        <pc:sldMkLst>
          <pc:docMk/>
          <pc:sldMk cId="274646749" sldId="374"/>
        </pc:sldMkLst>
      </pc:sldChg>
      <pc:sldChg chg="add del">
        <pc:chgData name="Shambhu Kumar" userId="74963117abc18628" providerId="LiveId" clId="{77EB05A6-6AF9-4C6D-BBE6-CBDB5C1DB8DF}" dt="2025-02-24T13:50:13.508" v="109" actId="2696"/>
        <pc:sldMkLst>
          <pc:docMk/>
          <pc:sldMk cId="2003002025" sldId="374"/>
        </pc:sldMkLst>
      </pc:sldChg>
      <pc:sldChg chg="modSp add mod">
        <pc:chgData name="Shambhu Kumar" userId="74963117abc18628" providerId="LiveId" clId="{77EB05A6-6AF9-4C6D-BBE6-CBDB5C1DB8DF}" dt="2025-02-24T13:48:53.265" v="101"/>
        <pc:sldMkLst>
          <pc:docMk/>
          <pc:sldMk cId="3795743170" sldId="375"/>
        </pc:sldMkLst>
        <pc:spChg chg="mod">
          <ac:chgData name="Shambhu Kumar" userId="74963117abc18628" providerId="LiveId" clId="{77EB05A6-6AF9-4C6D-BBE6-CBDB5C1DB8DF}" dt="2025-02-24T13:48:53.265" v="101"/>
          <ac:spMkLst>
            <pc:docMk/>
            <pc:sldMk cId="3795743170" sldId="375"/>
            <ac:spMk id="3" creationId="{F80A5EE3-4CB9-1E15-F662-A2AA892155C9}"/>
          </ac:spMkLst>
        </pc:spChg>
      </pc:sldChg>
      <pc:sldChg chg="addSp modSp add mod">
        <pc:chgData name="Shambhu Kumar" userId="74963117abc18628" providerId="LiveId" clId="{77EB05A6-6AF9-4C6D-BBE6-CBDB5C1DB8DF}" dt="2025-02-25T17:25:55.667" v="1020"/>
        <pc:sldMkLst>
          <pc:docMk/>
          <pc:sldMk cId="1655214067" sldId="376"/>
        </pc:sldMkLst>
        <pc:spChg chg="mod">
          <ac:chgData name="Shambhu Kumar" userId="74963117abc18628" providerId="LiveId" clId="{77EB05A6-6AF9-4C6D-BBE6-CBDB5C1DB8DF}" dt="2025-02-24T13:49:21.567" v="106" actId="20577"/>
          <ac:spMkLst>
            <pc:docMk/>
            <pc:sldMk cId="1655214067" sldId="376"/>
            <ac:spMk id="3" creationId="{0AAF373F-04EA-199A-4F89-23BDCCB367B0}"/>
          </ac:spMkLst>
        </pc:spChg>
        <pc:spChg chg="add mod">
          <ac:chgData name="Shambhu Kumar" userId="74963117abc18628" providerId="LiveId" clId="{77EB05A6-6AF9-4C6D-BBE6-CBDB5C1DB8DF}" dt="2025-02-25T17:25:55.667" v="1020"/>
          <ac:spMkLst>
            <pc:docMk/>
            <pc:sldMk cId="1655214067" sldId="376"/>
            <ac:spMk id="8" creationId="{865EC003-8A8D-55D3-D9A6-78CC79ECE272}"/>
          </ac:spMkLst>
        </pc:spChg>
      </pc:sldChg>
      <pc:sldChg chg="modSp add mod">
        <pc:chgData name="Shambhu Kumar" userId="74963117abc18628" providerId="LiveId" clId="{77EB05A6-6AF9-4C6D-BBE6-CBDB5C1DB8DF}" dt="2025-02-24T13:50:48.472" v="111" actId="404"/>
        <pc:sldMkLst>
          <pc:docMk/>
          <pc:sldMk cId="1157399910" sldId="377"/>
        </pc:sldMkLst>
        <pc:spChg chg="mod">
          <ac:chgData name="Shambhu Kumar" userId="74963117abc18628" providerId="LiveId" clId="{77EB05A6-6AF9-4C6D-BBE6-CBDB5C1DB8DF}" dt="2025-02-24T13:50:48.472" v="111" actId="404"/>
          <ac:spMkLst>
            <pc:docMk/>
            <pc:sldMk cId="1157399910" sldId="377"/>
            <ac:spMk id="3" creationId="{CC216FF2-7170-7D37-1228-D42BD425C9A3}"/>
          </ac:spMkLst>
        </pc:spChg>
      </pc:sldChg>
      <pc:sldChg chg="modSp add mod">
        <pc:chgData name="Shambhu Kumar" userId="74963117abc18628" providerId="LiveId" clId="{77EB05A6-6AF9-4C6D-BBE6-CBDB5C1DB8DF}" dt="2025-02-24T13:51:19.810" v="113"/>
        <pc:sldMkLst>
          <pc:docMk/>
          <pc:sldMk cId="3065208743" sldId="378"/>
        </pc:sldMkLst>
        <pc:spChg chg="mod">
          <ac:chgData name="Shambhu Kumar" userId="74963117abc18628" providerId="LiveId" clId="{77EB05A6-6AF9-4C6D-BBE6-CBDB5C1DB8DF}" dt="2025-02-24T13:51:19.810" v="113"/>
          <ac:spMkLst>
            <pc:docMk/>
            <pc:sldMk cId="3065208743" sldId="378"/>
            <ac:spMk id="3" creationId="{11D93F3E-6F68-9E18-2481-D239B5AD99C2}"/>
          </ac:spMkLst>
        </pc:spChg>
      </pc:sldChg>
      <pc:sldChg chg="modSp add mod">
        <pc:chgData name="Shambhu Kumar" userId="74963117abc18628" providerId="LiveId" clId="{77EB05A6-6AF9-4C6D-BBE6-CBDB5C1DB8DF}" dt="2025-02-24T13:51:40.790" v="116" actId="27636"/>
        <pc:sldMkLst>
          <pc:docMk/>
          <pc:sldMk cId="528433130" sldId="379"/>
        </pc:sldMkLst>
        <pc:spChg chg="mod">
          <ac:chgData name="Shambhu Kumar" userId="74963117abc18628" providerId="LiveId" clId="{77EB05A6-6AF9-4C6D-BBE6-CBDB5C1DB8DF}" dt="2025-02-24T13:51:40.790" v="116" actId="27636"/>
          <ac:spMkLst>
            <pc:docMk/>
            <pc:sldMk cId="528433130" sldId="379"/>
            <ac:spMk id="3" creationId="{3F990462-772B-38A3-199F-E502B8186F0A}"/>
          </ac:spMkLst>
        </pc:spChg>
      </pc:sldChg>
      <pc:sldChg chg="modSp add mod">
        <pc:chgData name="Shambhu Kumar" userId="74963117abc18628" providerId="LiveId" clId="{77EB05A6-6AF9-4C6D-BBE6-CBDB5C1DB8DF}" dt="2025-02-24T13:52:18.070" v="119" actId="27636"/>
        <pc:sldMkLst>
          <pc:docMk/>
          <pc:sldMk cId="609270015" sldId="380"/>
        </pc:sldMkLst>
        <pc:spChg chg="mod">
          <ac:chgData name="Shambhu Kumar" userId="74963117abc18628" providerId="LiveId" clId="{77EB05A6-6AF9-4C6D-BBE6-CBDB5C1DB8DF}" dt="2025-02-24T13:52:18.070" v="119" actId="27636"/>
          <ac:spMkLst>
            <pc:docMk/>
            <pc:sldMk cId="609270015" sldId="380"/>
            <ac:spMk id="3" creationId="{9ECF6EC3-079F-F0F1-D6EB-20FDE19C754A}"/>
          </ac:spMkLst>
        </pc:spChg>
      </pc:sldChg>
      <pc:sldChg chg="addSp modSp add mod">
        <pc:chgData name="Shambhu Kumar" userId="74963117abc18628" providerId="LiveId" clId="{77EB05A6-6AF9-4C6D-BBE6-CBDB5C1DB8DF}" dt="2025-02-25T17:28:51.835" v="1021"/>
        <pc:sldMkLst>
          <pc:docMk/>
          <pc:sldMk cId="1819947330" sldId="381"/>
        </pc:sldMkLst>
        <pc:spChg chg="mod">
          <ac:chgData name="Shambhu Kumar" userId="74963117abc18628" providerId="LiveId" clId="{77EB05A6-6AF9-4C6D-BBE6-CBDB5C1DB8DF}" dt="2025-02-24T13:53:18.832" v="132" actId="20577"/>
          <ac:spMkLst>
            <pc:docMk/>
            <pc:sldMk cId="1819947330" sldId="381"/>
            <ac:spMk id="3" creationId="{5AE3762B-C719-893B-49F4-7991904C2F32}"/>
          </ac:spMkLst>
        </pc:spChg>
        <pc:spChg chg="add mod">
          <ac:chgData name="Shambhu Kumar" userId="74963117abc18628" providerId="LiveId" clId="{77EB05A6-6AF9-4C6D-BBE6-CBDB5C1DB8DF}" dt="2025-02-25T17:28:51.835" v="1021"/>
          <ac:spMkLst>
            <pc:docMk/>
            <pc:sldMk cId="1819947330" sldId="381"/>
            <ac:spMk id="8" creationId="{554D911D-54F5-7EE1-1205-B5D1EC26F4FC}"/>
          </ac:spMkLst>
        </pc:spChg>
      </pc:sldChg>
      <pc:sldChg chg="add del">
        <pc:chgData name="Shambhu Kumar" userId="74963117abc18628" providerId="LiveId" clId="{77EB05A6-6AF9-4C6D-BBE6-CBDB5C1DB8DF}" dt="2025-02-24T13:54:05.760" v="136" actId="2696"/>
        <pc:sldMkLst>
          <pc:docMk/>
          <pc:sldMk cId="575463054" sldId="382"/>
        </pc:sldMkLst>
      </pc:sldChg>
      <pc:sldChg chg="addSp modSp add mod">
        <pc:chgData name="Shambhu Kumar" userId="74963117abc18628" providerId="LiveId" clId="{77EB05A6-6AF9-4C6D-BBE6-CBDB5C1DB8DF}" dt="2025-02-25T17:28:55.467" v="1022"/>
        <pc:sldMkLst>
          <pc:docMk/>
          <pc:sldMk cId="137223202" sldId="383"/>
        </pc:sldMkLst>
        <pc:spChg chg="mod">
          <ac:chgData name="Shambhu Kumar" userId="74963117abc18628" providerId="LiveId" clId="{77EB05A6-6AF9-4C6D-BBE6-CBDB5C1DB8DF}" dt="2025-02-24T13:53:48.288" v="135"/>
          <ac:spMkLst>
            <pc:docMk/>
            <pc:sldMk cId="137223202" sldId="383"/>
            <ac:spMk id="3" creationId="{FD0A9185-D277-F558-24AD-C50E9697AD1C}"/>
          </ac:spMkLst>
        </pc:spChg>
        <pc:spChg chg="add mod">
          <ac:chgData name="Shambhu Kumar" userId="74963117abc18628" providerId="LiveId" clId="{77EB05A6-6AF9-4C6D-BBE6-CBDB5C1DB8DF}" dt="2025-02-25T17:28:55.467" v="1022"/>
          <ac:spMkLst>
            <pc:docMk/>
            <pc:sldMk cId="137223202" sldId="383"/>
            <ac:spMk id="8" creationId="{C90E48B0-7D96-429D-B206-3314EAD8369D}"/>
          </ac:spMkLst>
        </pc:spChg>
      </pc:sldChg>
      <pc:sldChg chg="addSp modSp add mod">
        <pc:chgData name="Shambhu Kumar" userId="74963117abc18628" providerId="LiveId" clId="{77EB05A6-6AF9-4C6D-BBE6-CBDB5C1DB8DF}" dt="2025-02-25T17:29:09.570" v="1024" actId="1076"/>
        <pc:sldMkLst>
          <pc:docMk/>
          <pc:sldMk cId="391816867" sldId="384"/>
        </pc:sldMkLst>
        <pc:spChg chg="mod">
          <ac:chgData name="Shambhu Kumar" userId="74963117abc18628" providerId="LiveId" clId="{77EB05A6-6AF9-4C6D-BBE6-CBDB5C1DB8DF}" dt="2025-02-24T13:57:20.490" v="233" actId="404"/>
          <ac:spMkLst>
            <pc:docMk/>
            <pc:sldMk cId="391816867" sldId="384"/>
            <ac:spMk id="3" creationId="{E45A296B-70E8-0457-BCAF-BA88412674EE}"/>
          </ac:spMkLst>
        </pc:spChg>
        <pc:spChg chg="add mod">
          <ac:chgData name="Shambhu Kumar" userId="74963117abc18628" providerId="LiveId" clId="{77EB05A6-6AF9-4C6D-BBE6-CBDB5C1DB8DF}" dt="2025-02-25T17:29:09.570" v="1024" actId="1076"/>
          <ac:spMkLst>
            <pc:docMk/>
            <pc:sldMk cId="391816867" sldId="384"/>
            <ac:spMk id="8" creationId="{120393B4-0A8E-FB85-23AC-8739BF1A5069}"/>
          </ac:spMkLst>
        </pc:spChg>
      </pc:sldChg>
      <pc:sldChg chg="addSp modSp add mod">
        <pc:chgData name="Shambhu Kumar" userId="74963117abc18628" providerId="LiveId" clId="{77EB05A6-6AF9-4C6D-BBE6-CBDB5C1DB8DF}" dt="2025-02-26T00:46:46.741" v="1134" actId="20577"/>
        <pc:sldMkLst>
          <pc:docMk/>
          <pc:sldMk cId="614146509" sldId="385"/>
        </pc:sldMkLst>
        <pc:spChg chg="mod">
          <ac:chgData name="Shambhu Kumar" userId="74963117abc18628" providerId="LiveId" clId="{77EB05A6-6AF9-4C6D-BBE6-CBDB5C1DB8DF}" dt="2025-02-26T00:46:46.741" v="1134" actId="20577"/>
          <ac:spMkLst>
            <pc:docMk/>
            <pc:sldMk cId="614146509" sldId="385"/>
            <ac:spMk id="3" creationId="{6C8CB2C5-E213-8BDA-FBA9-7AC48AD8C13E}"/>
          </ac:spMkLst>
        </pc:spChg>
        <pc:spChg chg="add mod">
          <ac:chgData name="Shambhu Kumar" userId="74963117abc18628" providerId="LiveId" clId="{77EB05A6-6AF9-4C6D-BBE6-CBDB5C1DB8DF}" dt="2025-02-25T17:29:17.100" v="1025"/>
          <ac:spMkLst>
            <pc:docMk/>
            <pc:sldMk cId="614146509" sldId="385"/>
            <ac:spMk id="8" creationId="{F1FD8303-B8E2-F789-B388-C90ECAD0901F}"/>
          </ac:spMkLst>
        </pc:spChg>
      </pc:sldChg>
      <pc:sldChg chg="modSp add mod">
        <pc:chgData name="Shambhu Kumar" userId="74963117abc18628" providerId="LiveId" clId="{77EB05A6-6AF9-4C6D-BBE6-CBDB5C1DB8DF}" dt="2025-02-26T00:45:52.630" v="1117" actId="20577"/>
        <pc:sldMkLst>
          <pc:docMk/>
          <pc:sldMk cId="3155069239" sldId="386"/>
        </pc:sldMkLst>
        <pc:spChg chg="mod">
          <ac:chgData name="Shambhu Kumar" userId="74963117abc18628" providerId="LiveId" clId="{77EB05A6-6AF9-4C6D-BBE6-CBDB5C1DB8DF}" dt="2025-02-26T00:45:52.630" v="1117" actId="20577"/>
          <ac:spMkLst>
            <pc:docMk/>
            <pc:sldMk cId="3155069239" sldId="386"/>
            <ac:spMk id="3" creationId="{DA1063D6-13CA-0916-0B5D-C1B65713000B}"/>
          </ac:spMkLst>
        </pc:spChg>
      </pc:sldChg>
      <pc:sldChg chg="modSp add mod">
        <pc:chgData name="Shambhu Kumar" userId="74963117abc18628" providerId="LiveId" clId="{77EB05A6-6AF9-4C6D-BBE6-CBDB5C1DB8DF}" dt="2025-02-26T00:46:01.576" v="1118" actId="20577"/>
        <pc:sldMkLst>
          <pc:docMk/>
          <pc:sldMk cId="1039358177" sldId="387"/>
        </pc:sldMkLst>
        <pc:spChg chg="mod">
          <ac:chgData name="Shambhu Kumar" userId="74963117abc18628" providerId="LiveId" clId="{77EB05A6-6AF9-4C6D-BBE6-CBDB5C1DB8DF}" dt="2025-02-26T00:46:01.576" v="1118" actId="20577"/>
          <ac:spMkLst>
            <pc:docMk/>
            <pc:sldMk cId="1039358177" sldId="387"/>
            <ac:spMk id="3" creationId="{36DB590D-8467-77F9-93CE-C79C2B0CD6C0}"/>
          </ac:spMkLst>
        </pc:spChg>
      </pc:sldChg>
      <pc:sldChg chg="modSp add mod">
        <pc:chgData name="Shambhu Kumar" userId="74963117abc18628" providerId="LiveId" clId="{77EB05A6-6AF9-4C6D-BBE6-CBDB5C1DB8DF}" dt="2025-02-26T00:47:12.723" v="1135" actId="20577"/>
        <pc:sldMkLst>
          <pc:docMk/>
          <pc:sldMk cId="3305993997" sldId="388"/>
        </pc:sldMkLst>
        <pc:spChg chg="mod">
          <ac:chgData name="Shambhu Kumar" userId="74963117abc18628" providerId="LiveId" clId="{77EB05A6-6AF9-4C6D-BBE6-CBDB5C1DB8DF}" dt="2025-02-26T00:47:12.723" v="1135" actId="20577"/>
          <ac:spMkLst>
            <pc:docMk/>
            <pc:sldMk cId="3305993997" sldId="388"/>
            <ac:spMk id="3" creationId="{E92E0628-60A2-8023-C070-A491EE6F8B6C}"/>
          </ac:spMkLst>
        </pc:spChg>
      </pc:sldChg>
      <pc:sldChg chg="delSp modSp add mod">
        <pc:chgData name="Shambhu Kumar" userId="74963117abc18628" providerId="LiveId" clId="{77EB05A6-6AF9-4C6D-BBE6-CBDB5C1DB8DF}" dt="2025-02-25T15:45:18.534" v="896" actId="20577"/>
        <pc:sldMkLst>
          <pc:docMk/>
          <pc:sldMk cId="637531325" sldId="389"/>
        </pc:sldMkLst>
        <pc:spChg chg="mod">
          <ac:chgData name="Shambhu Kumar" userId="74963117abc18628" providerId="LiveId" clId="{77EB05A6-6AF9-4C6D-BBE6-CBDB5C1DB8DF}" dt="2025-02-25T15:45:18.534" v="896" actId="20577"/>
          <ac:spMkLst>
            <pc:docMk/>
            <pc:sldMk cId="637531325" sldId="389"/>
            <ac:spMk id="3" creationId="{2EB56C38-5F97-8FBA-8151-2596A76839E3}"/>
          </ac:spMkLst>
        </pc:spChg>
        <pc:spChg chg="del">
          <ac:chgData name="Shambhu Kumar" userId="74963117abc18628" providerId="LiveId" clId="{77EB05A6-6AF9-4C6D-BBE6-CBDB5C1DB8DF}" dt="2025-02-25T01:43:32.318" v="470" actId="478"/>
          <ac:spMkLst>
            <pc:docMk/>
            <pc:sldMk cId="637531325" sldId="389"/>
            <ac:spMk id="8" creationId="{20AD02A6-971E-5F08-35A9-F1F4934564AB}"/>
          </ac:spMkLst>
        </pc:spChg>
      </pc:sldChg>
      <pc:sldChg chg="modSp add mod">
        <pc:chgData name="Shambhu Kumar" userId="74963117abc18628" providerId="LiveId" clId="{77EB05A6-6AF9-4C6D-BBE6-CBDB5C1DB8DF}" dt="2025-02-26T00:47:53.532" v="1137" actId="20577"/>
        <pc:sldMkLst>
          <pc:docMk/>
          <pc:sldMk cId="4138925449" sldId="390"/>
        </pc:sldMkLst>
        <pc:spChg chg="mod">
          <ac:chgData name="Shambhu Kumar" userId="74963117abc18628" providerId="LiveId" clId="{77EB05A6-6AF9-4C6D-BBE6-CBDB5C1DB8DF}" dt="2025-02-26T00:47:53.532" v="1137" actId="20577"/>
          <ac:spMkLst>
            <pc:docMk/>
            <pc:sldMk cId="4138925449" sldId="390"/>
            <ac:spMk id="3" creationId="{E8ECB0D4-00C2-E6E4-5D50-052DF5FDB3BB}"/>
          </ac:spMkLst>
        </pc:spChg>
      </pc:sldChg>
      <pc:sldChg chg="modSp add mod">
        <pc:chgData name="Shambhu Kumar" userId="74963117abc18628" providerId="LiveId" clId="{77EB05A6-6AF9-4C6D-BBE6-CBDB5C1DB8DF}" dt="2025-02-25T01:52:29.193" v="513" actId="207"/>
        <pc:sldMkLst>
          <pc:docMk/>
          <pc:sldMk cId="3717934203" sldId="391"/>
        </pc:sldMkLst>
        <pc:spChg chg="mod">
          <ac:chgData name="Shambhu Kumar" userId="74963117abc18628" providerId="LiveId" clId="{77EB05A6-6AF9-4C6D-BBE6-CBDB5C1DB8DF}" dt="2025-02-25T01:52:29.193" v="513" actId="207"/>
          <ac:spMkLst>
            <pc:docMk/>
            <pc:sldMk cId="3717934203" sldId="391"/>
            <ac:spMk id="3" creationId="{A1509769-6F6D-D6A5-DB76-CC8EB1D275A1}"/>
          </ac:spMkLst>
        </pc:spChg>
      </pc:sldChg>
      <pc:sldChg chg="modSp add del mod">
        <pc:chgData name="Shambhu Kumar" userId="74963117abc18628" providerId="LiveId" clId="{77EB05A6-6AF9-4C6D-BBE6-CBDB5C1DB8DF}" dt="2025-02-25T16:51:32.768" v="901" actId="47"/>
        <pc:sldMkLst>
          <pc:docMk/>
          <pc:sldMk cId="1483643114" sldId="392"/>
        </pc:sldMkLst>
        <pc:spChg chg="mod">
          <ac:chgData name="Shambhu Kumar" userId="74963117abc18628" providerId="LiveId" clId="{77EB05A6-6AF9-4C6D-BBE6-CBDB5C1DB8DF}" dt="2025-02-25T01:59:27.018" v="519" actId="403"/>
          <ac:spMkLst>
            <pc:docMk/>
            <pc:sldMk cId="1483643114" sldId="392"/>
            <ac:spMk id="3" creationId="{FBDEFBBD-784E-4F0E-9E6E-9C43B710DE3B}"/>
          </ac:spMkLst>
        </pc:spChg>
      </pc:sldChg>
      <pc:sldChg chg="modSp add mod">
        <pc:chgData name="Shambhu Kumar" userId="74963117abc18628" providerId="LiveId" clId="{77EB05A6-6AF9-4C6D-BBE6-CBDB5C1DB8DF}" dt="2025-02-25T03:00:47.107" v="677" actId="20577"/>
        <pc:sldMkLst>
          <pc:docMk/>
          <pc:sldMk cId="1119884484" sldId="393"/>
        </pc:sldMkLst>
        <pc:spChg chg="mod">
          <ac:chgData name="Shambhu Kumar" userId="74963117abc18628" providerId="LiveId" clId="{77EB05A6-6AF9-4C6D-BBE6-CBDB5C1DB8DF}" dt="2025-02-25T03:00:47.107" v="677" actId="20577"/>
          <ac:spMkLst>
            <pc:docMk/>
            <pc:sldMk cId="1119884484" sldId="393"/>
            <ac:spMk id="3" creationId="{A220C5D0-60E2-A681-3C57-BCEE5E2F1307}"/>
          </ac:spMkLst>
        </pc:spChg>
      </pc:sldChg>
      <pc:sldChg chg="modSp add mod">
        <pc:chgData name="Shambhu Kumar" userId="74963117abc18628" providerId="LiveId" clId="{77EB05A6-6AF9-4C6D-BBE6-CBDB5C1DB8DF}" dt="2025-02-25T03:01:17.567" v="695" actId="20577"/>
        <pc:sldMkLst>
          <pc:docMk/>
          <pc:sldMk cId="2915554902" sldId="394"/>
        </pc:sldMkLst>
        <pc:spChg chg="mod">
          <ac:chgData name="Shambhu Kumar" userId="74963117abc18628" providerId="LiveId" clId="{77EB05A6-6AF9-4C6D-BBE6-CBDB5C1DB8DF}" dt="2025-02-25T03:01:17.567" v="695" actId="20577"/>
          <ac:spMkLst>
            <pc:docMk/>
            <pc:sldMk cId="2915554902" sldId="394"/>
            <ac:spMk id="3" creationId="{E184D74D-E073-8FC3-59BD-A2D7B8A86AF9}"/>
          </ac:spMkLst>
        </pc:spChg>
      </pc:sldChg>
      <pc:sldChg chg="modSp add mod">
        <pc:chgData name="Shambhu Kumar" userId="74963117abc18628" providerId="LiveId" clId="{77EB05A6-6AF9-4C6D-BBE6-CBDB5C1DB8DF}" dt="2025-02-25T03:02:27.962" v="781" actId="20577"/>
        <pc:sldMkLst>
          <pc:docMk/>
          <pc:sldMk cId="3870709731" sldId="395"/>
        </pc:sldMkLst>
        <pc:spChg chg="mod">
          <ac:chgData name="Shambhu Kumar" userId="74963117abc18628" providerId="LiveId" clId="{77EB05A6-6AF9-4C6D-BBE6-CBDB5C1DB8DF}" dt="2025-02-25T03:02:27.962" v="781" actId="20577"/>
          <ac:spMkLst>
            <pc:docMk/>
            <pc:sldMk cId="3870709731" sldId="395"/>
            <ac:spMk id="3" creationId="{A9AC9A89-C649-2E7B-ECFA-3F4D506AC942}"/>
          </ac:spMkLst>
        </pc:spChg>
      </pc:sldChg>
      <pc:sldChg chg="modSp add mod">
        <pc:chgData name="Shambhu Kumar" userId="74963117abc18628" providerId="LiveId" clId="{77EB05A6-6AF9-4C6D-BBE6-CBDB5C1DB8DF}" dt="2025-02-26T00:48:05.341" v="1138" actId="20577"/>
        <pc:sldMkLst>
          <pc:docMk/>
          <pc:sldMk cId="333219025" sldId="396"/>
        </pc:sldMkLst>
        <pc:spChg chg="mod">
          <ac:chgData name="Shambhu Kumar" userId="74963117abc18628" providerId="LiveId" clId="{77EB05A6-6AF9-4C6D-BBE6-CBDB5C1DB8DF}" dt="2025-02-26T00:48:05.341" v="1138" actId="20577"/>
          <ac:spMkLst>
            <pc:docMk/>
            <pc:sldMk cId="333219025" sldId="396"/>
            <ac:spMk id="3" creationId="{B82C239F-AB74-E90A-F65D-B1D1809AA820}"/>
          </ac:spMkLst>
        </pc:spChg>
      </pc:sldChg>
      <pc:sldChg chg="modSp add mod ord">
        <pc:chgData name="Shambhu Kumar" userId="74963117abc18628" providerId="LiveId" clId="{77EB05A6-6AF9-4C6D-BBE6-CBDB5C1DB8DF}" dt="2025-02-26T00:47:40.359" v="1136" actId="20577"/>
        <pc:sldMkLst>
          <pc:docMk/>
          <pc:sldMk cId="2452590594" sldId="397"/>
        </pc:sldMkLst>
        <pc:spChg chg="mod">
          <ac:chgData name="Shambhu Kumar" userId="74963117abc18628" providerId="LiveId" clId="{77EB05A6-6AF9-4C6D-BBE6-CBDB5C1DB8DF}" dt="2025-02-26T00:47:40.359" v="1136" actId="20577"/>
          <ac:spMkLst>
            <pc:docMk/>
            <pc:sldMk cId="2452590594" sldId="397"/>
            <ac:spMk id="3" creationId="{AA412400-DB02-D507-0F35-039BDF58A1E7}"/>
          </ac:spMkLst>
        </pc:spChg>
      </pc:sldChg>
      <pc:sldChg chg="modSp add mod">
        <pc:chgData name="Shambhu Kumar" userId="74963117abc18628" providerId="LiveId" clId="{77EB05A6-6AF9-4C6D-BBE6-CBDB5C1DB8DF}" dt="2025-02-25T15:46:12.084" v="900"/>
        <pc:sldMkLst>
          <pc:docMk/>
          <pc:sldMk cId="731391451" sldId="398"/>
        </pc:sldMkLst>
        <pc:spChg chg="mod">
          <ac:chgData name="Shambhu Kumar" userId="74963117abc18628" providerId="LiveId" clId="{77EB05A6-6AF9-4C6D-BBE6-CBDB5C1DB8DF}" dt="2025-02-25T15:46:12.084" v="900"/>
          <ac:spMkLst>
            <pc:docMk/>
            <pc:sldMk cId="731391451" sldId="398"/>
            <ac:spMk id="3" creationId="{C0E24423-4277-838E-59CB-6DCEC1341E39}"/>
          </ac:spMkLst>
        </pc:spChg>
      </pc:sldChg>
      <pc:sldChg chg="modSp add mod">
        <pc:chgData name="Shambhu Kumar" userId="74963117abc18628" providerId="LiveId" clId="{77EB05A6-6AF9-4C6D-BBE6-CBDB5C1DB8DF}" dt="2025-02-25T17:07:48.829" v="964" actId="403"/>
        <pc:sldMkLst>
          <pc:docMk/>
          <pc:sldMk cId="4011945890" sldId="399"/>
        </pc:sldMkLst>
        <pc:spChg chg="mod">
          <ac:chgData name="Shambhu Kumar" userId="74963117abc18628" providerId="LiveId" clId="{77EB05A6-6AF9-4C6D-BBE6-CBDB5C1DB8DF}" dt="2025-02-25T17:07:48.829" v="964" actId="403"/>
          <ac:spMkLst>
            <pc:docMk/>
            <pc:sldMk cId="4011945890" sldId="399"/>
            <ac:spMk id="3" creationId="{5637A55D-FEC0-0BC1-D12D-869E163EB3F4}"/>
          </ac:spMkLst>
        </pc:spChg>
      </pc:sldChg>
      <pc:sldChg chg="modSp add mod">
        <pc:chgData name="Shambhu Kumar" userId="74963117abc18628" providerId="LiveId" clId="{77EB05A6-6AF9-4C6D-BBE6-CBDB5C1DB8DF}" dt="2025-02-26T00:48:29.422" v="1139" actId="20577"/>
        <pc:sldMkLst>
          <pc:docMk/>
          <pc:sldMk cId="2516510606" sldId="400"/>
        </pc:sldMkLst>
        <pc:spChg chg="mod">
          <ac:chgData name="Shambhu Kumar" userId="74963117abc18628" providerId="LiveId" clId="{77EB05A6-6AF9-4C6D-BBE6-CBDB5C1DB8DF}" dt="2025-02-26T00:48:29.422" v="1139" actId="20577"/>
          <ac:spMkLst>
            <pc:docMk/>
            <pc:sldMk cId="2516510606" sldId="400"/>
            <ac:spMk id="3" creationId="{A4DC88BF-BF1F-ACD5-B752-94CC701E74D4}"/>
          </ac:spMkLst>
        </pc:spChg>
      </pc:sldChg>
      <pc:sldChg chg="modSp add mod">
        <pc:chgData name="Shambhu Kumar" userId="74963117abc18628" providerId="LiveId" clId="{77EB05A6-6AF9-4C6D-BBE6-CBDB5C1DB8DF}" dt="2025-02-26T00:43:04.483" v="1114" actId="20577"/>
        <pc:sldMkLst>
          <pc:docMk/>
          <pc:sldMk cId="3054492194" sldId="401"/>
        </pc:sldMkLst>
        <pc:spChg chg="mod">
          <ac:chgData name="Shambhu Kumar" userId="74963117abc18628" providerId="LiveId" clId="{77EB05A6-6AF9-4C6D-BBE6-CBDB5C1DB8DF}" dt="2025-02-26T00:43:04.483" v="1114" actId="20577"/>
          <ac:spMkLst>
            <pc:docMk/>
            <pc:sldMk cId="3054492194" sldId="401"/>
            <ac:spMk id="3" creationId="{956F6B79-D641-28D4-7FD6-F35C99BBE480}"/>
          </ac:spMkLst>
        </pc:spChg>
      </pc:sldChg>
      <pc:sldChg chg="modSp add mod">
        <pc:chgData name="Shambhu Kumar" userId="74963117abc18628" providerId="LiveId" clId="{77EB05A6-6AF9-4C6D-BBE6-CBDB5C1DB8DF}" dt="2025-02-26T00:43:21.198" v="1115" actId="207"/>
        <pc:sldMkLst>
          <pc:docMk/>
          <pc:sldMk cId="2776346502" sldId="402"/>
        </pc:sldMkLst>
        <pc:spChg chg="mod">
          <ac:chgData name="Shambhu Kumar" userId="74963117abc18628" providerId="LiveId" clId="{77EB05A6-6AF9-4C6D-BBE6-CBDB5C1DB8DF}" dt="2025-02-26T00:43:21.198" v="1115" actId="207"/>
          <ac:spMkLst>
            <pc:docMk/>
            <pc:sldMk cId="2776346502" sldId="402"/>
            <ac:spMk id="3" creationId="{C9725D67-E7D5-DCCB-9CBA-4D4987A844A2}"/>
          </ac:spMkLst>
        </pc:spChg>
      </pc:sldChg>
      <pc:sldChg chg="modSp add mod">
        <pc:chgData name="Shambhu Kumar" userId="74963117abc18628" providerId="LiveId" clId="{77EB05A6-6AF9-4C6D-BBE6-CBDB5C1DB8DF}" dt="2025-02-26T00:43:34.392" v="1116" actId="207"/>
        <pc:sldMkLst>
          <pc:docMk/>
          <pc:sldMk cId="2727612405" sldId="403"/>
        </pc:sldMkLst>
        <pc:spChg chg="mod">
          <ac:chgData name="Shambhu Kumar" userId="74963117abc18628" providerId="LiveId" clId="{77EB05A6-6AF9-4C6D-BBE6-CBDB5C1DB8DF}" dt="2025-02-26T00:43:34.392" v="1116" actId="207"/>
          <ac:spMkLst>
            <pc:docMk/>
            <pc:sldMk cId="2727612405" sldId="403"/>
            <ac:spMk id="3" creationId="{235D39EC-EF13-E90D-9D1E-2BC5E441EC8A}"/>
          </ac:spMkLst>
        </pc:spChg>
      </pc:sldChg>
    </pc:docChg>
  </pc:docChgLst>
  <pc:docChgLst>
    <pc:chgData name="Shambhu Kumar" userId="74963117abc18628" providerId="LiveId" clId="{28EC49F6-792C-4FB7-A814-D746A306FC75}"/>
    <pc:docChg chg="undo custSel addSld delSld modSld sldOrd">
      <pc:chgData name="Shambhu Kumar" userId="74963117abc18628" providerId="LiveId" clId="{28EC49F6-792C-4FB7-A814-D746A306FC75}" dt="2025-02-11T17:54:16.868" v="923" actId="403"/>
      <pc:docMkLst>
        <pc:docMk/>
      </pc:docMkLst>
      <pc:sldChg chg="del">
        <pc:chgData name="Shambhu Kumar" userId="74963117abc18628" providerId="LiveId" clId="{28EC49F6-792C-4FB7-A814-D746A306FC75}" dt="2025-02-11T14:51:18.362" v="673" actId="2696"/>
        <pc:sldMkLst>
          <pc:docMk/>
          <pc:sldMk cId="3832484108" sldId="280"/>
        </pc:sldMkLst>
      </pc:sldChg>
      <pc:sldChg chg="modSp mod">
        <pc:chgData name="Shambhu Kumar" userId="74963117abc18628" providerId="LiveId" clId="{28EC49F6-792C-4FB7-A814-D746A306FC75}" dt="2025-02-11T17:51:28.461" v="893" actId="403"/>
        <pc:sldMkLst>
          <pc:docMk/>
          <pc:sldMk cId="2376611383" sldId="338"/>
        </pc:sldMkLst>
      </pc:sldChg>
      <pc:sldChg chg="addSp modSp add mod ord">
        <pc:chgData name="Shambhu Kumar" userId="74963117abc18628" providerId="LiveId" clId="{28EC49F6-792C-4FB7-A814-D746A306FC75}" dt="2025-02-11T17:49:19.340" v="877" actId="403"/>
        <pc:sldMkLst>
          <pc:docMk/>
          <pc:sldMk cId="2226280035" sldId="339"/>
        </pc:sldMkLst>
      </pc:sldChg>
      <pc:sldChg chg="del">
        <pc:chgData name="Shambhu Kumar" userId="74963117abc18628" providerId="LiveId" clId="{28EC49F6-792C-4FB7-A814-D746A306FC75}" dt="2025-02-11T14:19:12.733" v="190" actId="2696"/>
        <pc:sldMkLst>
          <pc:docMk/>
          <pc:sldMk cId="3782716333" sldId="339"/>
        </pc:sldMkLst>
      </pc:sldChg>
      <pc:sldChg chg="modSp add mod">
        <pc:chgData name="Shambhu Kumar" userId="74963117abc18628" providerId="LiveId" clId="{28EC49F6-792C-4FB7-A814-D746A306FC75}" dt="2025-02-11T17:51:50.928" v="897" actId="403"/>
        <pc:sldMkLst>
          <pc:docMk/>
          <pc:sldMk cId="3152058654" sldId="340"/>
        </pc:sldMkLst>
      </pc:sldChg>
      <pc:sldChg chg="addSp modSp add mod">
        <pc:chgData name="Shambhu Kumar" userId="74963117abc18628" providerId="LiveId" clId="{28EC49F6-792C-4FB7-A814-D746A306FC75}" dt="2025-02-11T17:52:14.971" v="901" actId="403"/>
        <pc:sldMkLst>
          <pc:docMk/>
          <pc:sldMk cId="471389349" sldId="341"/>
        </pc:sldMkLst>
      </pc:sldChg>
      <pc:sldChg chg="addSp delSp modSp add mod">
        <pc:chgData name="Shambhu Kumar" userId="74963117abc18628" providerId="LiveId" clId="{28EC49F6-792C-4FB7-A814-D746A306FC75}" dt="2025-02-11T17:52:35.859" v="905" actId="403"/>
        <pc:sldMkLst>
          <pc:docMk/>
          <pc:sldMk cId="1526212849" sldId="342"/>
        </pc:sldMkLst>
      </pc:sldChg>
      <pc:sldChg chg="addSp modSp add mod">
        <pc:chgData name="Shambhu Kumar" userId="74963117abc18628" providerId="LiveId" clId="{28EC49F6-792C-4FB7-A814-D746A306FC75}" dt="2025-02-11T17:52:55.851" v="909" actId="403"/>
        <pc:sldMkLst>
          <pc:docMk/>
          <pc:sldMk cId="2170448086" sldId="343"/>
        </pc:sldMkLst>
      </pc:sldChg>
      <pc:sldChg chg="addSp modSp add del mod ord">
        <pc:chgData name="Shambhu Kumar" userId="74963117abc18628" providerId="LiveId" clId="{28EC49F6-792C-4FB7-A814-D746A306FC75}" dt="2025-02-11T15:02:39.072" v="852" actId="2696"/>
        <pc:sldMkLst>
          <pc:docMk/>
          <pc:sldMk cId="3324501795" sldId="344"/>
        </pc:sldMkLst>
      </pc:sldChg>
      <pc:sldChg chg="addSp modSp add mod ord">
        <pc:chgData name="Shambhu Kumar" userId="74963117abc18628" providerId="LiveId" clId="{28EC49F6-792C-4FB7-A814-D746A306FC75}" dt="2025-02-11T17:54:16.868" v="923" actId="403"/>
        <pc:sldMkLst>
          <pc:docMk/>
          <pc:sldMk cId="2809819034" sldId="345"/>
        </pc:sldMkLst>
      </pc:sldChg>
      <pc:sldChg chg="delSp modSp add mod">
        <pc:chgData name="Shambhu Kumar" userId="74963117abc18628" providerId="LiveId" clId="{28EC49F6-792C-4FB7-A814-D746A306FC75}" dt="2025-02-11T17:50:25.082" v="881" actId="403"/>
        <pc:sldMkLst>
          <pc:docMk/>
          <pc:sldMk cId="3660750588" sldId="346"/>
        </pc:sldMkLst>
        <pc:spChg chg="mod">
          <ac:chgData name="Shambhu Kumar" userId="74963117abc18628" providerId="LiveId" clId="{28EC49F6-792C-4FB7-A814-D746A306FC75}" dt="2025-02-11T14:44:35.589" v="529" actId="20577"/>
          <ac:spMkLst>
            <pc:docMk/>
            <pc:sldMk cId="3660750588" sldId="346"/>
            <ac:spMk id="3" creationId="{8D3C3F04-E680-B5CB-01A7-40FD4DB22123}"/>
          </ac:spMkLst>
        </pc:spChg>
        <pc:spChg chg="mod">
          <ac:chgData name="Shambhu Kumar" userId="74963117abc18628" providerId="LiveId" clId="{28EC49F6-792C-4FB7-A814-D746A306FC75}" dt="2025-02-11T17:50:25.082" v="881" actId="403"/>
          <ac:spMkLst>
            <pc:docMk/>
            <pc:sldMk cId="3660750588" sldId="346"/>
            <ac:spMk id="5" creationId="{195C3BAB-D236-136E-13BE-334086C7172B}"/>
          </ac:spMkLst>
        </pc:spChg>
      </pc:sldChg>
      <pc:sldChg chg="modSp add mod">
        <pc:chgData name="Shambhu Kumar" userId="74963117abc18628" providerId="LiveId" clId="{28EC49F6-792C-4FB7-A814-D746A306FC75}" dt="2025-02-11T17:51:06.561" v="889" actId="404"/>
        <pc:sldMkLst>
          <pc:docMk/>
          <pc:sldMk cId="2410654239" sldId="347"/>
        </pc:sldMkLst>
      </pc:sldChg>
      <pc:sldChg chg="modSp add mod ord">
        <pc:chgData name="Shambhu Kumar" userId="74963117abc18628" providerId="LiveId" clId="{28EC49F6-792C-4FB7-A814-D746A306FC75}" dt="2025-02-11T17:53:10.570" v="913" actId="403"/>
        <pc:sldMkLst>
          <pc:docMk/>
          <pc:sldMk cId="2838984948" sldId="348"/>
        </pc:sldMkLst>
      </pc:sldChg>
      <pc:sldChg chg="modSp add mod">
        <pc:chgData name="Shambhu Kumar" userId="74963117abc18628" providerId="LiveId" clId="{28EC49F6-792C-4FB7-A814-D746A306FC75}" dt="2025-02-11T17:53:40.191" v="917" actId="403"/>
        <pc:sldMkLst>
          <pc:docMk/>
          <pc:sldMk cId="66026277" sldId="349"/>
        </pc:sldMkLst>
      </pc:sldChg>
      <pc:sldChg chg="modSp add mod">
        <pc:chgData name="Shambhu Kumar" userId="74963117abc18628" providerId="LiveId" clId="{28EC49F6-792C-4FB7-A814-D746A306FC75}" dt="2025-02-11T17:54:01.117" v="921" actId="403"/>
        <pc:sldMkLst>
          <pc:docMk/>
          <pc:sldMk cId="2453835151" sldId="350"/>
        </pc:sldMkLst>
      </pc:sldChg>
    </pc:docChg>
  </pc:docChgLst>
  <pc:docChgLst>
    <pc:chgData name="Shambhu Kumar" userId="74963117abc18628" providerId="LiveId" clId="{BA3C6786-D24A-40F1-8D15-59AE04C4B76D}"/>
    <pc:docChg chg="custSel addSld delSld modSld">
      <pc:chgData name="Shambhu Kumar" userId="74963117abc18628" providerId="LiveId" clId="{BA3C6786-D24A-40F1-8D15-59AE04C4B76D}" dt="2025-02-16T17:02:12.694" v="982" actId="1076"/>
      <pc:docMkLst>
        <pc:docMk/>
      </pc:docMkLst>
      <pc:sldChg chg="modSp mod">
        <pc:chgData name="Shambhu Kumar" userId="74963117abc18628" providerId="LiveId" clId="{BA3C6786-D24A-40F1-8D15-59AE04C4B76D}" dt="2025-02-16T12:56:05.397" v="220" actId="20577"/>
        <pc:sldMkLst>
          <pc:docMk/>
          <pc:sldMk cId="3660750588" sldId="346"/>
        </pc:sldMkLst>
        <pc:spChg chg="mod">
          <ac:chgData name="Shambhu Kumar" userId="74963117abc18628" providerId="LiveId" clId="{BA3C6786-D24A-40F1-8D15-59AE04C4B76D}" dt="2025-02-16T12:46:01.724" v="17" actId="20577"/>
          <ac:spMkLst>
            <pc:docMk/>
            <pc:sldMk cId="3660750588" sldId="346"/>
            <ac:spMk id="2" creationId="{478CADB9-D772-BC63-6A7C-CED1932B0B71}"/>
          </ac:spMkLst>
        </pc:spChg>
        <pc:spChg chg="mod">
          <ac:chgData name="Shambhu Kumar" userId="74963117abc18628" providerId="LiveId" clId="{BA3C6786-D24A-40F1-8D15-59AE04C4B76D}" dt="2025-02-16T12:56:05.397" v="220" actId="20577"/>
          <ac:spMkLst>
            <pc:docMk/>
            <pc:sldMk cId="3660750588" sldId="346"/>
            <ac:spMk id="3" creationId="{8D3C3F04-E680-B5CB-01A7-40FD4DB22123}"/>
          </ac:spMkLst>
        </pc:spChg>
      </pc:sldChg>
      <pc:sldChg chg="addSp modSp add mod">
        <pc:chgData name="Shambhu Kumar" userId="74963117abc18628" providerId="LiveId" clId="{BA3C6786-D24A-40F1-8D15-59AE04C4B76D}" dt="2025-02-16T12:51:33.104" v="109" actId="14100"/>
        <pc:sldMkLst>
          <pc:docMk/>
          <pc:sldMk cId="2368288133" sldId="347"/>
        </pc:sldMkLst>
      </pc:sldChg>
      <pc:sldChg chg="delSp modSp add mod">
        <pc:chgData name="Shambhu Kumar" userId="74963117abc18628" providerId="LiveId" clId="{BA3C6786-D24A-40F1-8D15-59AE04C4B76D}" dt="2025-02-16T12:55:19.064" v="187" actId="403"/>
        <pc:sldMkLst>
          <pc:docMk/>
          <pc:sldMk cId="3953001906" sldId="348"/>
        </pc:sldMkLst>
      </pc:sldChg>
      <pc:sldChg chg="del">
        <pc:chgData name="Shambhu Kumar" userId="74963117abc18628" providerId="LiveId" clId="{BA3C6786-D24A-40F1-8D15-59AE04C4B76D}" dt="2025-02-16T12:46:10.777" v="18" actId="47"/>
        <pc:sldMkLst>
          <pc:docMk/>
          <pc:sldMk cId="4026151084" sldId="348"/>
        </pc:sldMkLst>
      </pc:sldChg>
      <pc:sldChg chg="del">
        <pc:chgData name="Shambhu Kumar" userId="74963117abc18628" providerId="LiveId" clId="{BA3C6786-D24A-40F1-8D15-59AE04C4B76D}" dt="2025-02-16T12:46:10.777" v="18" actId="47"/>
        <pc:sldMkLst>
          <pc:docMk/>
          <pc:sldMk cId="53850840" sldId="349"/>
        </pc:sldMkLst>
      </pc:sldChg>
      <pc:sldChg chg="modSp add mod">
        <pc:chgData name="Shambhu Kumar" userId="74963117abc18628" providerId="LiveId" clId="{BA3C6786-D24A-40F1-8D15-59AE04C4B76D}" dt="2025-02-16T12:57:11.393" v="257" actId="20577"/>
        <pc:sldMkLst>
          <pc:docMk/>
          <pc:sldMk cId="4127499724" sldId="349"/>
        </pc:sldMkLst>
      </pc:sldChg>
      <pc:sldChg chg="modSp add mod">
        <pc:chgData name="Shambhu Kumar" userId="74963117abc18628" providerId="LiveId" clId="{BA3C6786-D24A-40F1-8D15-59AE04C4B76D}" dt="2025-02-16T12:58:57.072" v="368" actId="403"/>
        <pc:sldMkLst>
          <pc:docMk/>
          <pc:sldMk cId="3436638987" sldId="350"/>
        </pc:sldMkLst>
      </pc:sldChg>
      <pc:sldChg chg="del">
        <pc:chgData name="Shambhu Kumar" userId="74963117abc18628" providerId="LiveId" clId="{BA3C6786-D24A-40F1-8D15-59AE04C4B76D}" dt="2025-02-16T12:46:10.777" v="18" actId="47"/>
        <pc:sldMkLst>
          <pc:docMk/>
          <pc:sldMk cId="3498661325" sldId="350"/>
        </pc:sldMkLst>
      </pc:sldChg>
      <pc:sldChg chg="del">
        <pc:chgData name="Shambhu Kumar" userId="74963117abc18628" providerId="LiveId" clId="{BA3C6786-D24A-40F1-8D15-59AE04C4B76D}" dt="2025-02-16T12:46:10.777" v="18" actId="47"/>
        <pc:sldMkLst>
          <pc:docMk/>
          <pc:sldMk cId="1502560521" sldId="351"/>
        </pc:sldMkLst>
      </pc:sldChg>
      <pc:sldChg chg="addSp modSp add mod">
        <pc:chgData name="Shambhu Kumar" userId="74963117abc18628" providerId="LiveId" clId="{BA3C6786-D24A-40F1-8D15-59AE04C4B76D}" dt="2025-02-16T17:00:57.169" v="971" actId="1076"/>
        <pc:sldMkLst>
          <pc:docMk/>
          <pc:sldMk cId="2205895172" sldId="351"/>
        </pc:sldMkLst>
      </pc:sldChg>
      <pc:sldChg chg="modSp add mod">
        <pc:chgData name="Shambhu Kumar" userId="74963117abc18628" providerId="LiveId" clId="{BA3C6786-D24A-40F1-8D15-59AE04C4B76D}" dt="2025-02-16T13:07:14.722" v="591" actId="1076"/>
        <pc:sldMkLst>
          <pc:docMk/>
          <pc:sldMk cId="488009611" sldId="352"/>
        </pc:sldMkLst>
      </pc:sldChg>
      <pc:sldChg chg="del">
        <pc:chgData name="Shambhu Kumar" userId="74963117abc18628" providerId="LiveId" clId="{BA3C6786-D24A-40F1-8D15-59AE04C4B76D}" dt="2025-02-16T12:46:10.777" v="18" actId="47"/>
        <pc:sldMkLst>
          <pc:docMk/>
          <pc:sldMk cId="1096850339" sldId="352"/>
        </pc:sldMkLst>
      </pc:sldChg>
      <pc:sldChg chg="del">
        <pc:chgData name="Shambhu Kumar" userId="74963117abc18628" providerId="LiveId" clId="{BA3C6786-D24A-40F1-8D15-59AE04C4B76D}" dt="2025-02-16T12:46:10.777" v="18" actId="47"/>
        <pc:sldMkLst>
          <pc:docMk/>
          <pc:sldMk cId="1099021037" sldId="353"/>
        </pc:sldMkLst>
      </pc:sldChg>
      <pc:sldChg chg="modSp add mod">
        <pc:chgData name="Shambhu Kumar" userId="74963117abc18628" providerId="LiveId" clId="{BA3C6786-D24A-40F1-8D15-59AE04C4B76D}" dt="2025-02-16T16:26:41.420" v="642" actId="20577"/>
        <pc:sldMkLst>
          <pc:docMk/>
          <pc:sldMk cId="2082433280" sldId="353"/>
        </pc:sldMkLst>
      </pc:sldChg>
      <pc:sldChg chg="modSp add mod">
        <pc:chgData name="Shambhu Kumar" userId="74963117abc18628" providerId="LiveId" clId="{BA3C6786-D24A-40F1-8D15-59AE04C4B76D}" dt="2025-02-16T16:28:05.549" v="696" actId="1076"/>
        <pc:sldMkLst>
          <pc:docMk/>
          <pc:sldMk cId="1118652813" sldId="354"/>
        </pc:sldMkLst>
      </pc:sldChg>
      <pc:sldChg chg="addSp modSp add mod">
        <pc:chgData name="Shambhu Kumar" userId="74963117abc18628" providerId="LiveId" clId="{BA3C6786-D24A-40F1-8D15-59AE04C4B76D}" dt="2025-02-16T17:01:24.099" v="975" actId="1076"/>
        <pc:sldMkLst>
          <pc:docMk/>
          <pc:sldMk cId="578451210" sldId="355"/>
        </pc:sldMkLst>
      </pc:sldChg>
      <pc:sldChg chg="modSp add mod">
        <pc:chgData name="Shambhu Kumar" userId="74963117abc18628" providerId="LiveId" clId="{BA3C6786-D24A-40F1-8D15-59AE04C4B76D}" dt="2025-02-16T16:30:56.312" v="837" actId="20577"/>
        <pc:sldMkLst>
          <pc:docMk/>
          <pc:sldMk cId="1896825142" sldId="356"/>
        </pc:sldMkLst>
      </pc:sldChg>
      <pc:sldChg chg="modSp add mod">
        <pc:chgData name="Shambhu Kumar" userId="74963117abc18628" providerId="LiveId" clId="{BA3C6786-D24A-40F1-8D15-59AE04C4B76D}" dt="2025-02-16T16:31:30.611" v="861" actId="20577"/>
        <pc:sldMkLst>
          <pc:docMk/>
          <pc:sldMk cId="2470727677" sldId="357"/>
        </pc:sldMkLst>
      </pc:sldChg>
      <pc:sldChg chg="addSp modSp add mod">
        <pc:chgData name="Shambhu Kumar" userId="74963117abc18628" providerId="LiveId" clId="{BA3C6786-D24A-40F1-8D15-59AE04C4B76D}" dt="2025-02-16T17:01:39.265" v="977" actId="1076"/>
        <pc:sldMkLst>
          <pc:docMk/>
          <pc:sldMk cId="3398308247" sldId="358"/>
        </pc:sldMkLst>
      </pc:sldChg>
      <pc:sldChg chg="add del">
        <pc:chgData name="Shambhu Kumar" userId="74963117abc18628" providerId="LiveId" clId="{BA3C6786-D24A-40F1-8D15-59AE04C4B76D}" dt="2025-02-16T17:01:53.943" v="978" actId="47"/>
        <pc:sldMkLst>
          <pc:docMk/>
          <pc:sldMk cId="2350024342" sldId="359"/>
        </pc:sldMkLst>
      </pc:sldChg>
      <pc:sldChg chg="modSp add mod">
        <pc:chgData name="Shambhu Kumar" userId="74963117abc18628" providerId="LiveId" clId="{BA3C6786-D24A-40F1-8D15-59AE04C4B76D}" dt="2025-02-16T16:32:39.166" v="905" actId="20577"/>
        <pc:sldMkLst>
          <pc:docMk/>
          <pc:sldMk cId="3528465767" sldId="360"/>
        </pc:sldMkLst>
      </pc:sldChg>
      <pc:sldChg chg="addSp modSp add mod">
        <pc:chgData name="Shambhu Kumar" userId="74963117abc18628" providerId="LiveId" clId="{BA3C6786-D24A-40F1-8D15-59AE04C4B76D}" dt="2025-02-16T17:02:12.694" v="982" actId="1076"/>
        <pc:sldMkLst>
          <pc:docMk/>
          <pc:sldMk cId="2086932560" sldId="361"/>
        </pc:sldMkLst>
      </pc:sldChg>
      <pc:sldChg chg="addSp modSp add mod">
        <pc:chgData name="Shambhu Kumar" userId="74963117abc18628" providerId="LiveId" clId="{BA3C6786-D24A-40F1-8D15-59AE04C4B76D}" dt="2025-02-16T17:02:04.938" v="980" actId="1076"/>
        <pc:sldMkLst>
          <pc:docMk/>
          <pc:sldMk cId="1602450210" sldId="362"/>
        </pc:sldMkLst>
      </pc:sldChg>
      <pc:sldChg chg="modSp add mod">
        <pc:chgData name="Shambhu Kumar" userId="74963117abc18628" providerId="LiveId" clId="{BA3C6786-D24A-40F1-8D15-59AE04C4B76D}" dt="2025-02-16T16:35:05.750" v="960" actId="20577"/>
        <pc:sldMkLst>
          <pc:docMk/>
          <pc:sldMk cId="4030291839" sldId="363"/>
        </pc:sldMkLst>
      </pc:sldChg>
      <pc:sldChg chg="addSp modSp add mod">
        <pc:chgData name="Shambhu Kumar" userId="74963117abc18628" providerId="LiveId" clId="{BA3C6786-D24A-40F1-8D15-59AE04C4B76D}" dt="2025-02-16T17:01:04.562" v="973" actId="1076"/>
        <pc:sldMkLst>
          <pc:docMk/>
          <pc:sldMk cId="189355382" sldId="364"/>
        </pc:sldMkLst>
      </pc:sldChg>
    </pc:docChg>
  </pc:docChgLst>
  <pc:docChgLst>
    <pc:chgData name="Shambhu Kumar" userId="74963117abc18628" providerId="LiveId" clId="{709B4367-E469-49B5-9F7C-5BD60FB54E20}"/>
    <pc:docChg chg="undo custSel addSld delSld modSld sldOrd">
      <pc:chgData name="Shambhu Kumar" userId="74963117abc18628" providerId="LiveId" clId="{709B4367-E469-49B5-9F7C-5BD60FB54E20}" dt="2024-11-27T11:41:14.613" v="567" actId="14100"/>
      <pc:docMkLst>
        <pc:docMk/>
      </pc:docMkLst>
      <pc:sldChg chg="addSp modSp mod">
        <pc:chgData name="Shambhu Kumar" userId="74963117abc18628" providerId="LiveId" clId="{709B4367-E469-49B5-9F7C-5BD60FB54E20}" dt="2024-11-26T15:42:35.305" v="5" actId="20577"/>
        <pc:sldMkLst>
          <pc:docMk/>
          <pc:sldMk cId="3832484108" sldId="280"/>
        </pc:sldMkLst>
      </pc:sldChg>
      <pc:sldChg chg="addSp modSp mod">
        <pc:chgData name="Shambhu Kumar" userId="74963117abc18628" providerId="LiveId" clId="{709B4367-E469-49B5-9F7C-5BD60FB54E20}" dt="2024-11-26T15:48:25.070" v="29" actId="20577"/>
        <pc:sldMkLst>
          <pc:docMk/>
          <pc:sldMk cId="1013362040" sldId="281"/>
        </pc:sldMkLst>
      </pc:sldChg>
      <pc:sldChg chg="addSp modSp mod">
        <pc:chgData name="Shambhu Kumar" userId="74963117abc18628" providerId="LiveId" clId="{709B4367-E469-49B5-9F7C-5BD60FB54E20}" dt="2024-11-26T15:48:31.563" v="34" actId="20577"/>
        <pc:sldMkLst>
          <pc:docMk/>
          <pc:sldMk cId="931235251" sldId="282"/>
        </pc:sldMkLst>
      </pc:sldChg>
      <pc:sldChg chg="addSp modSp mod">
        <pc:chgData name="Shambhu Kumar" userId="74963117abc18628" providerId="LiveId" clId="{709B4367-E469-49B5-9F7C-5BD60FB54E20}" dt="2024-11-26T15:48:37.711" v="39"/>
        <pc:sldMkLst>
          <pc:docMk/>
          <pc:sldMk cId="1970971110" sldId="283"/>
        </pc:sldMkLst>
      </pc:sldChg>
      <pc:sldChg chg="addSp modSp mod">
        <pc:chgData name="Shambhu Kumar" userId="74963117abc18628" providerId="LiveId" clId="{709B4367-E469-49B5-9F7C-5BD60FB54E20}" dt="2024-11-26T15:48:10.588" v="19" actId="20577"/>
        <pc:sldMkLst>
          <pc:docMk/>
          <pc:sldMk cId="1736692563" sldId="284"/>
        </pc:sldMkLst>
      </pc:sldChg>
      <pc:sldChg chg="addSp modSp mod">
        <pc:chgData name="Shambhu Kumar" userId="74963117abc18628" providerId="LiveId" clId="{709B4367-E469-49B5-9F7C-5BD60FB54E20}" dt="2024-11-27T11:41:14.613" v="567" actId="14100"/>
        <pc:sldMkLst>
          <pc:docMk/>
          <pc:sldMk cId="3839664945" sldId="285"/>
        </pc:sldMkLst>
      </pc:sldChg>
      <pc:sldChg chg="addSp modSp mod">
        <pc:chgData name="Shambhu Kumar" userId="74963117abc18628" providerId="LiveId" clId="{709B4367-E469-49B5-9F7C-5BD60FB54E20}" dt="2024-11-26T15:49:16.109" v="51" actId="20577"/>
        <pc:sldMkLst>
          <pc:docMk/>
          <pc:sldMk cId="832093511" sldId="286"/>
        </pc:sldMkLst>
      </pc:sldChg>
      <pc:sldChg chg="addSp modSp mod">
        <pc:chgData name="Shambhu Kumar" userId="74963117abc18628" providerId="LiveId" clId="{709B4367-E469-49B5-9F7C-5BD60FB54E20}" dt="2024-11-26T15:49:23.592" v="57" actId="20577"/>
        <pc:sldMkLst>
          <pc:docMk/>
          <pc:sldMk cId="4166159427" sldId="287"/>
        </pc:sldMkLst>
      </pc:sldChg>
      <pc:sldChg chg="addSp modSp mod">
        <pc:chgData name="Shambhu Kumar" userId="74963117abc18628" providerId="LiveId" clId="{709B4367-E469-49B5-9F7C-5BD60FB54E20}" dt="2024-11-26T15:48:17.082" v="24" actId="20577"/>
        <pc:sldMkLst>
          <pc:docMk/>
          <pc:sldMk cId="2875038696" sldId="288"/>
        </pc:sldMkLst>
      </pc:sldChg>
      <pc:sldChg chg="addSp modSp mod">
        <pc:chgData name="Shambhu Kumar" userId="74963117abc18628" providerId="LiveId" clId="{709B4367-E469-49B5-9F7C-5BD60FB54E20}" dt="2024-11-26T15:48:04.078" v="14" actId="20577"/>
        <pc:sldMkLst>
          <pc:docMk/>
          <pc:sldMk cId="3240301476" sldId="289"/>
        </pc:sldMkLst>
      </pc:sldChg>
      <pc:sldChg chg="addSp modSp mod">
        <pc:chgData name="Shambhu Kumar" userId="74963117abc18628" providerId="LiveId" clId="{709B4367-E469-49B5-9F7C-5BD60FB54E20}" dt="2024-11-26T15:49:32.526" v="63" actId="20577"/>
        <pc:sldMkLst>
          <pc:docMk/>
          <pc:sldMk cId="1462126841" sldId="290"/>
        </pc:sldMkLst>
      </pc:sldChg>
      <pc:sldChg chg="addSp modSp mod">
        <pc:chgData name="Shambhu Kumar" userId="74963117abc18628" providerId="LiveId" clId="{709B4367-E469-49B5-9F7C-5BD60FB54E20}" dt="2024-11-26T15:49:47.747" v="69" actId="20577"/>
        <pc:sldMkLst>
          <pc:docMk/>
          <pc:sldMk cId="1252936886" sldId="291"/>
        </pc:sldMkLst>
      </pc:sldChg>
      <pc:sldChg chg="addSp modSp mod">
        <pc:chgData name="Shambhu Kumar" userId="74963117abc18628" providerId="LiveId" clId="{709B4367-E469-49B5-9F7C-5BD60FB54E20}" dt="2024-11-26T15:52:16.141" v="79" actId="20577"/>
        <pc:sldMkLst>
          <pc:docMk/>
          <pc:sldMk cId="3177440632" sldId="292"/>
        </pc:sldMkLst>
      </pc:sldChg>
      <pc:sldChg chg="addSp modSp mod">
        <pc:chgData name="Shambhu Kumar" userId="74963117abc18628" providerId="LiveId" clId="{709B4367-E469-49B5-9F7C-5BD60FB54E20}" dt="2024-11-26T15:53:20.029" v="87"/>
        <pc:sldMkLst>
          <pc:docMk/>
          <pc:sldMk cId="1489661934" sldId="293"/>
        </pc:sldMkLst>
      </pc:sldChg>
      <pc:sldChg chg="addSp modSp mod">
        <pc:chgData name="Shambhu Kumar" userId="74963117abc18628" providerId="LiveId" clId="{709B4367-E469-49B5-9F7C-5BD60FB54E20}" dt="2024-11-26T16:01:56.208" v="93"/>
        <pc:sldMkLst>
          <pc:docMk/>
          <pc:sldMk cId="119285140" sldId="294"/>
        </pc:sldMkLst>
      </pc:sldChg>
      <pc:sldChg chg="addSp modSp mod">
        <pc:chgData name="Shambhu Kumar" userId="74963117abc18628" providerId="LiveId" clId="{709B4367-E469-49B5-9F7C-5BD60FB54E20}" dt="2024-11-26T16:11:17.390" v="145" actId="20577"/>
        <pc:sldMkLst>
          <pc:docMk/>
          <pc:sldMk cId="3582958161" sldId="295"/>
        </pc:sldMkLst>
      </pc:sldChg>
      <pc:sldChg chg="addSp modSp mod">
        <pc:chgData name="Shambhu Kumar" userId="74963117abc18628" providerId="LiveId" clId="{709B4367-E469-49B5-9F7C-5BD60FB54E20}" dt="2024-11-26T16:11:36.985" v="151" actId="20577"/>
        <pc:sldMkLst>
          <pc:docMk/>
          <pc:sldMk cId="2383997015" sldId="296"/>
        </pc:sldMkLst>
      </pc:sldChg>
      <pc:sldChg chg="addSp modSp mod">
        <pc:chgData name="Shambhu Kumar" userId="74963117abc18628" providerId="LiveId" clId="{709B4367-E469-49B5-9F7C-5BD60FB54E20}" dt="2024-11-26T16:11:55.922" v="157" actId="20577"/>
        <pc:sldMkLst>
          <pc:docMk/>
          <pc:sldMk cId="112295307" sldId="297"/>
        </pc:sldMkLst>
      </pc:sldChg>
      <pc:sldChg chg="addSp modSp mod">
        <pc:chgData name="Shambhu Kumar" userId="74963117abc18628" providerId="LiveId" clId="{709B4367-E469-49B5-9F7C-5BD60FB54E20}" dt="2024-11-26T16:13:52.762" v="172"/>
        <pc:sldMkLst>
          <pc:docMk/>
          <pc:sldMk cId="3029266992" sldId="298"/>
        </pc:sldMkLst>
      </pc:sldChg>
      <pc:sldChg chg="addSp delSp modSp mod ord">
        <pc:chgData name="Shambhu Kumar" userId="74963117abc18628" providerId="LiveId" clId="{709B4367-E469-49B5-9F7C-5BD60FB54E20}" dt="2024-11-26T16:31:54.548" v="197"/>
        <pc:sldMkLst>
          <pc:docMk/>
          <pc:sldMk cId="3826872898" sldId="299"/>
        </pc:sldMkLst>
      </pc:sldChg>
      <pc:sldChg chg="addSp modSp mod">
        <pc:chgData name="Shambhu Kumar" userId="74963117abc18628" providerId="LiveId" clId="{709B4367-E469-49B5-9F7C-5BD60FB54E20}" dt="2024-11-26T17:20:13.442" v="528" actId="20577"/>
        <pc:sldMkLst>
          <pc:docMk/>
          <pc:sldMk cId="4117485350" sldId="301"/>
        </pc:sldMkLst>
      </pc:sldChg>
      <pc:sldChg chg="addSp modSp mod">
        <pc:chgData name="Shambhu Kumar" userId="74963117abc18628" providerId="LiveId" clId="{709B4367-E469-49B5-9F7C-5BD60FB54E20}" dt="2024-11-26T16:15:56.193" v="195" actId="20577"/>
        <pc:sldMkLst>
          <pc:docMk/>
          <pc:sldMk cId="3836207760" sldId="304"/>
        </pc:sldMkLst>
      </pc:sldChg>
      <pc:sldChg chg="addSp modSp mod">
        <pc:chgData name="Shambhu Kumar" userId="74963117abc18628" providerId="LiveId" clId="{709B4367-E469-49B5-9F7C-5BD60FB54E20}" dt="2024-11-26T16:32:25.016" v="203" actId="20577"/>
        <pc:sldMkLst>
          <pc:docMk/>
          <pc:sldMk cId="3376636377" sldId="305"/>
        </pc:sldMkLst>
      </pc:sldChg>
      <pc:sldChg chg="addSp modSp mod">
        <pc:chgData name="Shambhu Kumar" userId="74963117abc18628" providerId="LiveId" clId="{709B4367-E469-49B5-9F7C-5BD60FB54E20}" dt="2024-11-26T17:17:41.287" v="416" actId="20577"/>
        <pc:sldMkLst>
          <pc:docMk/>
          <pc:sldMk cId="2204235057" sldId="306"/>
        </pc:sldMkLst>
      </pc:sldChg>
      <pc:sldChg chg="addSp modSp mod">
        <pc:chgData name="Shambhu Kumar" userId="74963117abc18628" providerId="LiveId" clId="{709B4367-E469-49B5-9F7C-5BD60FB54E20}" dt="2024-11-26T16:32:34.181" v="209" actId="20577"/>
        <pc:sldMkLst>
          <pc:docMk/>
          <pc:sldMk cId="2889649690" sldId="307"/>
        </pc:sldMkLst>
      </pc:sldChg>
      <pc:sldChg chg="addSp modSp mod">
        <pc:chgData name="Shambhu Kumar" userId="74963117abc18628" providerId="LiveId" clId="{709B4367-E469-49B5-9F7C-5BD60FB54E20}" dt="2024-11-26T17:16:51.596" v="392"/>
        <pc:sldMkLst>
          <pc:docMk/>
          <pc:sldMk cId="2152851144" sldId="308"/>
        </pc:sldMkLst>
      </pc:sldChg>
      <pc:sldChg chg="addSp modSp mod">
        <pc:chgData name="Shambhu Kumar" userId="74963117abc18628" providerId="LiveId" clId="{709B4367-E469-49B5-9F7C-5BD60FB54E20}" dt="2024-11-26T17:06:02.572" v="291" actId="20577"/>
        <pc:sldMkLst>
          <pc:docMk/>
          <pc:sldMk cId="2880348229" sldId="309"/>
        </pc:sldMkLst>
      </pc:sldChg>
      <pc:sldChg chg="addSp modSp mod">
        <pc:chgData name="Shambhu Kumar" userId="74963117abc18628" providerId="LiveId" clId="{709B4367-E469-49B5-9F7C-5BD60FB54E20}" dt="2024-11-26T17:16:42.571" v="386"/>
        <pc:sldMkLst>
          <pc:docMk/>
          <pc:sldMk cId="1927079181" sldId="310"/>
        </pc:sldMkLst>
      </pc:sldChg>
      <pc:sldChg chg="addSp modSp mod">
        <pc:chgData name="Shambhu Kumar" userId="74963117abc18628" providerId="LiveId" clId="{709B4367-E469-49B5-9F7C-5BD60FB54E20}" dt="2024-11-26T17:19:06.901" v="477"/>
        <pc:sldMkLst>
          <pc:docMk/>
          <pc:sldMk cId="1408209907" sldId="311"/>
        </pc:sldMkLst>
      </pc:sldChg>
      <pc:sldChg chg="addSp modSp mod">
        <pc:chgData name="Shambhu Kumar" userId="74963117abc18628" providerId="LiveId" clId="{709B4367-E469-49B5-9F7C-5BD60FB54E20}" dt="2024-11-26T17:18:20.094" v="435" actId="27636"/>
        <pc:sldMkLst>
          <pc:docMk/>
          <pc:sldMk cId="1660994441" sldId="312"/>
        </pc:sldMkLst>
      </pc:sldChg>
      <pc:sldChg chg="addSp modSp mod">
        <pc:chgData name="Shambhu Kumar" userId="74963117abc18628" providerId="LiveId" clId="{709B4367-E469-49B5-9F7C-5BD60FB54E20}" dt="2024-11-26T17:18:32.785" v="443" actId="20577"/>
        <pc:sldMkLst>
          <pc:docMk/>
          <pc:sldMk cId="674546920" sldId="313"/>
        </pc:sldMkLst>
      </pc:sldChg>
      <pc:sldChg chg="addSp modSp mod">
        <pc:chgData name="Shambhu Kumar" userId="74963117abc18628" providerId="LiveId" clId="{709B4367-E469-49B5-9F7C-5BD60FB54E20}" dt="2024-11-26T17:18:51.745" v="461" actId="20577"/>
        <pc:sldMkLst>
          <pc:docMk/>
          <pc:sldMk cId="4209713976" sldId="314"/>
        </pc:sldMkLst>
      </pc:sldChg>
      <pc:sldChg chg="addSp modSp mod">
        <pc:chgData name="Shambhu Kumar" userId="74963117abc18628" providerId="LiveId" clId="{709B4367-E469-49B5-9F7C-5BD60FB54E20}" dt="2024-11-26T17:18:59.129" v="469"/>
        <pc:sldMkLst>
          <pc:docMk/>
          <pc:sldMk cId="1401482267" sldId="315"/>
        </pc:sldMkLst>
      </pc:sldChg>
      <pc:sldChg chg="addSp modSp mod">
        <pc:chgData name="Shambhu Kumar" userId="74963117abc18628" providerId="LiveId" clId="{709B4367-E469-49B5-9F7C-5BD60FB54E20}" dt="2024-11-26T17:18:43.065" v="451"/>
        <pc:sldMkLst>
          <pc:docMk/>
          <pc:sldMk cId="2534278900" sldId="316"/>
        </pc:sldMkLst>
      </pc:sldChg>
      <pc:sldChg chg="addSp modSp mod">
        <pc:chgData name="Shambhu Kumar" userId="74963117abc18628" providerId="LiveId" clId="{709B4367-E469-49B5-9F7C-5BD60FB54E20}" dt="2024-11-26T17:21:22.352" v="554" actId="27636"/>
        <pc:sldMkLst>
          <pc:docMk/>
          <pc:sldMk cId="659436768" sldId="317"/>
        </pc:sldMkLst>
      </pc:sldChg>
      <pc:sldChg chg="addSp modSp mod">
        <pc:chgData name="Shambhu Kumar" userId="74963117abc18628" providerId="LiveId" clId="{709B4367-E469-49B5-9F7C-5BD60FB54E20}" dt="2024-11-26T17:19:16.003" v="485"/>
        <pc:sldMkLst>
          <pc:docMk/>
          <pc:sldMk cId="3206433114" sldId="318"/>
        </pc:sldMkLst>
      </pc:sldChg>
      <pc:sldChg chg="addSp modSp mod">
        <pc:chgData name="Shambhu Kumar" userId="74963117abc18628" providerId="LiveId" clId="{709B4367-E469-49B5-9F7C-5BD60FB54E20}" dt="2024-11-26T17:19:31.593" v="493" actId="20577"/>
        <pc:sldMkLst>
          <pc:docMk/>
          <pc:sldMk cId="3338107492" sldId="319"/>
        </pc:sldMkLst>
      </pc:sldChg>
      <pc:sldChg chg="addSp modSp mod">
        <pc:chgData name="Shambhu Kumar" userId="74963117abc18628" providerId="LiveId" clId="{709B4367-E469-49B5-9F7C-5BD60FB54E20}" dt="2024-11-26T16:15:18.812" v="189" actId="20577"/>
        <pc:sldMkLst>
          <pc:docMk/>
          <pc:sldMk cId="543287374" sldId="320"/>
        </pc:sldMkLst>
      </pc:sldChg>
      <pc:sldChg chg="addSp modSp mod">
        <pc:chgData name="Shambhu Kumar" userId="74963117abc18628" providerId="LiveId" clId="{709B4367-E469-49B5-9F7C-5BD60FB54E20}" dt="2024-11-26T17:16:59.713" v="398" actId="20577"/>
        <pc:sldMkLst>
          <pc:docMk/>
          <pc:sldMk cId="2412309844" sldId="322"/>
        </pc:sldMkLst>
      </pc:sldChg>
      <pc:sldChg chg="addSp modSp mod">
        <pc:chgData name="Shambhu Kumar" userId="74963117abc18628" providerId="LiveId" clId="{709B4367-E469-49B5-9F7C-5BD60FB54E20}" dt="2024-11-26T17:20:02.711" v="522" actId="20577"/>
        <pc:sldMkLst>
          <pc:docMk/>
          <pc:sldMk cId="439266291" sldId="323"/>
        </pc:sldMkLst>
      </pc:sldChg>
      <pc:sldChg chg="addSp modSp mod">
        <pc:chgData name="Shambhu Kumar" userId="74963117abc18628" providerId="LiveId" clId="{709B4367-E469-49B5-9F7C-5BD60FB54E20}" dt="2024-11-26T15:47:48.177" v="9" actId="20577"/>
        <pc:sldMkLst>
          <pc:docMk/>
          <pc:sldMk cId="2093914745" sldId="324"/>
        </pc:sldMkLst>
      </pc:sldChg>
      <pc:sldChg chg="addSp modSp mod">
        <pc:chgData name="Shambhu Kumar" userId="74963117abc18628" providerId="LiveId" clId="{709B4367-E469-49B5-9F7C-5BD60FB54E20}" dt="2024-11-26T16:12:12.317" v="163"/>
        <pc:sldMkLst>
          <pc:docMk/>
          <pc:sldMk cId="2392762508" sldId="325"/>
        </pc:sldMkLst>
      </pc:sldChg>
      <pc:sldChg chg="addSp modSp mod">
        <pc:chgData name="Shambhu Kumar" userId="74963117abc18628" providerId="LiveId" clId="{709B4367-E469-49B5-9F7C-5BD60FB54E20}" dt="2024-11-26T17:19:41.345" v="501"/>
        <pc:sldMkLst>
          <pc:docMk/>
          <pc:sldMk cId="3127791340" sldId="326"/>
        </pc:sldMkLst>
      </pc:sldChg>
      <pc:sldChg chg="addSp modSp mod">
        <pc:chgData name="Shambhu Kumar" userId="74963117abc18628" providerId="LiveId" clId="{709B4367-E469-49B5-9F7C-5BD60FB54E20}" dt="2024-11-26T17:17:09.561" v="404" actId="20577"/>
        <pc:sldMkLst>
          <pc:docMk/>
          <pc:sldMk cId="2173066823" sldId="327"/>
        </pc:sldMkLst>
      </pc:sldChg>
      <pc:sldChg chg="addSp modSp mod">
        <pc:chgData name="Shambhu Kumar" userId="74963117abc18628" providerId="LiveId" clId="{709B4367-E469-49B5-9F7C-5BD60FB54E20}" dt="2024-11-26T17:17:20.618" v="410" actId="20577"/>
        <pc:sldMkLst>
          <pc:docMk/>
          <pc:sldMk cId="2477768325" sldId="328"/>
        </pc:sldMkLst>
      </pc:sldChg>
      <pc:sldChg chg="addSp modSp mod">
        <pc:chgData name="Shambhu Kumar" userId="74963117abc18628" providerId="LiveId" clId="{709B4367-E469-49B5-9F7C-5BD60FB54E20}" dt="2024-11-26T17:17:51.358" v="422" actId="20577"/>
        <pc:sldMkLst>
          <pc:docMk/>
          <pc:sldMk cId="1055175751" sldId="329"/>
        </pc:sldMkLst>
      </pc:sldChg>
      <pc:sldChg chg="addSp modSp mod ord">
        <pc:chgData name="Shambhu Kumar" userId="74963117abc18628" providerId="LiveId" clId="{709B4367-E469-49B5-9F7C-5BD60FB54E20}" dt="2024-11-26T17:21:01.906" v="540" actId="20577"/>
        <pc:sldMkLst>
          <pc:docMk/>
          <pc:sldMk cId="1267022428" sldId="330"/>
        </pc:sldMkLst>
      </pc:sldChg>
      <pc:sldChg chg="addSp modSp mod">
        <pc:chgData name="Shambhu Kumar" userId="74963117abc18628" providerId="LiveId" clId="{709B4367-E469-49B5-9F7C-5BD60FB54E20}" dt="2024-11-26T16:10:28.964" v="132" actId="20577"/>
        <pc:sldMkLst>
          <pc:docMk/>
          <pc:sldMk cId="3230968509" sldId="331"/>
        </pc:sldMkLst>
      </pc:sldChg>
      <pc:sldChg chg="modSp add mod">
        <pc:chgData name="Shambhu Kumar" userId="74963117abc18628" providerId="LiveId" clId="{709B4367-E469-49B5-9F7C-5BD60FB54E20}" dt="2024-11-26T16:35:38.602" v="272"/>
        <pc:sldMkLst>
          <pc:docMk/>
          <pc:sldMk cId="694711274" sldId="332"/>
        </pc:sldMkLst>
      </pc:sldChg>
      <pc:sldChg chg="add del">
        <pc:chgData name="Shambhu Kumar" userId="74963117abc18628" providerId="LiveId" clId="{709B4367-E469-49B5-9F7C-5BD60FB54E20}" dt="2024-11-26T15:52:02.280" v="73" actId="2696"/>
        <pc:sldMkLst>
          <pc:docMk/>
          <pc:sldMk cId="1040149655" sldId="332"/>
        </pc:sldMkLst>
      </pc:sldChg>
      <pc:sldChg chg="add del">
        <pc:chgData name="Shambhu Kumar" userId="74963117abc18628" providerId="LiveId" clId="{709B4367-E469-49B5-9F7C-5BD60FB54E20}" dt="2024-11-26T15:50:27.129" v="71" actId="2696"/>
        <pc:sldMkLst>
          <pc:docMk/>
          <pc:sldMk cId="2411850968" sldId="332"/>
        </pc:sldMkLst>
      </pc:sldChg>
      <pc:sldChg chg="modSp add mod">
        <pc:chgData name="Shambhu Kumar" userId="74963117abc18628" providerId="LiveId" clId="{709B4367-E469-49B5-9F7C-5BD60FB54E20}" dt="2024-11-26T16:37:53.678" v="285" actId="20577"/>
        <pc:sldMkLst>
          <pc:docMk/>
          <pc:sldMk cId="3066909088" sldId="333"/>
        </pc:sldMkLst>
      </pc:sldChg>
      <pc:sldChg chg="modSp add mod">
        <pc:chgData name="Shambhu Kumar" userId="74963117abc18628" providerId="LiveId" clId="{709B4367-E469-49B5-9F7C-5BD60FB54E20}" dt="2024-11-26T17:07:09.825" v="381" actId="20577"/>
        <pc:sldMkLst>
          <pc:docMk/>
          <pc:sldMk cId="1352668254" sldId="334"/>
        </pc:sldMkLst>
      </pc:sldChg>
      <pc:sldChg chg="modSp add mod">
        <pc:chgData name="Shambhu Kumar" userId="74963117abc18628" providerId="LiveId" clId="{709B4367-E469-49B5-9F7C-5BD60FB54E20}" dt="2024-11-26T17:23:52.965" v="560"/>
        <pc:sldMkLst>
          <pc:docMk/>
          <pc:sldMk cId="4219353338" sldId="335"/>
        </pc:sldMkLst>
      </pc:sldChg>
      <pc:sldChg chg="modSp add mod">
        <pc:chgData name="Shambhu Kumar" userId="74963117abc18628" providerId="LiveId" clId="{709B4367-E469-49B5-9F7C-5BD60FB54E20}" dt="2024-11-26T17:42:48.392" v="562"/>
        <pc:sldMkLst>
          <pc:docMk/>
          <pc:sldMk cId="3714453775" sldId="336"/>
        </pc:sldMkLst>
      </pc:sldChg>
      <pc:sldChg chg="modSp add mod">
        <pc:chgData name="Shambhu Kumar" userId="74963117abc18628" providerId="LiveId" clId="{709B4367-E469-49B5-9F7C-5BD60FB54E20}" dt="2024-11-27T02:24:15.542" v="566"/>
        <pc:sldMkLst>
          <pc:docMk/>
          <pc:sldMk cId="285905419" sldId="337"/>
        </pc:sldMkLst>
      </pc:sldChg>
    </pc:docChg>
  </pc:docChgLst>
  <pc:docChgLst>
    <pc:chgData name="Shambhu Kumar" userId="74963117abc18628" providerId="LiveId" clId="{687AF2C8-EFD0-422F-A192-E14BA2944DCB}"/>
    <pc:docChg chg="undo custSel addSld delSld modSld sldOrd">
      <pc:chgData name="Shambhu Kumar" userId="74963117abc18628" providerId="LiveId" clId="{687AF2C8-EFD0-422F-A192-E14BA2944DCB}" dt="2025-02-11T01:55:41.368" v="735" actId="1076"/>
      <pc:docMkLst>
        <pc:docMk/>
      </pc:docMkLst>
      <pc:sldChg chg="addSp modSp mod">
        <pc:chgData name="Shambhu Kumar" userId="74963117abc18628" providerId="LiveId" clId="{687AF2C8-EFD0-422F-A192-E14BA2944DCB}" dt="2025-02-10T14:55:32.622" v="733" actId="207"/>
        <pc:sldMkLst>
          <pc:docMk/>
          <pc:sldMk cId="3832484108" sldId="280"/>
        </pc:sldMkLst>
      </pc:sldChg>
      <pc:sldChg chg="addSp modSp mod">
        <pc:chgData name="Shambhu Kumar" userId="74963117abc18628" providerId="LiveId" clId="{687AF2C8-EFD0-422F-A192-E14BA2944DCB}" dt="2025-02-10T02:01:47.261" v="684" actId="1076"/>
        <pc:sldMkLst>
          <pc:docMk/>
          <pc:sldMk cId="3839664945" sldId="285"/>
        </pc:sldMkLst>
      </pc:sldChg>
      <pc:sldChg chg="addSp modSp mod">
        <pc:chgData name="Shambhu Kumar" userId="74963117abc18628" providerId="LiveId" clId="{687AF2C8-EFD0-422F-A192-E14BA2944DCB}" dt="2025-02-10T02:02:09.052" v="687" actId="1036"/>
        <pc:sldMkLst>
          <pc:docMk/>
          <pc:sldMk cId="4166159427" sldId="287"/>
        </pc:sldMkLst>
      </pc:sldChg>
      <pc:sldChg chg="modSp mod">
        <pc:chgData name="Shambhu Kumar" userId="74963117abc18628" providerId="LiveId" clId="{687AF2C8-EFD0-422F-A192-E14BA2944DCB}" dt="2025-02-04T06:49:55.913" v="303" actId="20577"/>
        <pc:sldMkLst>
          <pc:docMk/>
          <pc:sldMk cId="1462126841" sldId="290"/>
        </pc:sldMkLst>
      </pc:sldChg>
      <pc:sldChg chg="addSp modSp mod">
        <pc:chgData name="Shambhu Kumar" userId="74963117abc18628" providerId="LiveId" clId="{687AF2C8-EFD0-422F-A192-E14BA2944DCB}" dt="2025-02-10T02:02:38.013" v="689"/>
        <pc:sldMkLst>
          <pc:docMk/>
          <pc:sldMk cId="1252936886" sldId="291"/>
        </pc:sldMkLst>
      </pc:sldChg>
      <pc:sldChg chg="addSp modSp">
        <pc:chgData name="Shambhu Kumar" userId="74963117abc18628" providerId="LiveId" clId="{687AF2C8-EFD0-422F-A192-E14BA2944DCB}" dt="2025-02-10T02:02:50.614" v="690"/>
        <pc:sldMkLst>
          <pc:docMk/>
          <pc:sldMk cId="3177440632" sldId="292"/>
        </pc:sldMkLst>
      </pc:sldChg>
      <pc:sldChg chg="addSp modSp">
        <pc:chgData name="Shambhu Kumar" userId="74963117abc18628" providerId="LiveId" clId="{687AF2C8-EFD0-422F-A192-E14BA2944DCB}" dt="2025-02-10T02:06:18.384" v="702"/>
        <pc:sldMkLst>
          <pc:docMk/>
          <pc:sldMk cId="1489661934" sldId="293"/>
        </pc:sldMkLst>
      </pc:sldChg>
      <pc:sldChg chg="addSp modSp">
        <pc:chgData name="Shambhu Kumar" userId="74963117abc18628" providerId="LiveId" clId="{687AF2C8-EFD0-422F-A192-E14BA2944DCB}" dt="2025-02-10T02:06:23.106" v="703"/>
        <pc:sldMkLst>
          <pc:docMk/>
          <pc:sldMk cId="119285140" sldId="294"/>
        </pc:sldMkLst>
      </pc:sldChg>
      <pc:sldChg chg="addSp modSp">
        <pc:chgData name="Shambhu Kumar" userId="74963117abc18628" providerId="LiveId" clId="{687AF2C8-EFD0-422F-A192-E14BA2944DCB}" dt="2025-02-10T02:06:34.368" v="704"/>
        <pc:sldMkLst>
          <pc:docMk/>
          <pc:sldMk cId="3582958161" sldId="295"/>
        </pc:sldMkLst>
      </pc:sldChg>
      <pc:sldChg chg="addSp modSp">
        <pc:chgData name="Shambhu Kumar" userId="74963117abc18628" providerId="LiveId" clId="{687AF2C8-EFD0-422F-A192-E14BA2944DCB}" dt="2025-02-10T02:06:40.164" v="705"/>
        <pc:sldMkLst>
          <pc:docMk/>
          <pc:sldMk cId="2383997015" sldId="296"/>
        </pc:sldMkLst>
      </pc:sldChg>
      <pc:sldChg chg="addSp modSp">
        <pc:chgData name="Shambhu Kumar" userId="74963117abc18628" providerId="LiveId" clId="{687AF2C8-EFD0-422F-A192-E14BA2944DCB}" dt="2025-02-10T02:06:55.650" v="706"/>
        <pc:sldMkLst>
          <pc:docMk/>
          <pc:sldMk cId="112295307" sldId="297"/>
        </pc:sldMkLst>
      </pc:sldChg>
      <pc:sldChg chg="addSp modSp mod ord">
        <pc:chgData name="Shambhu Kumar" userId="74963117abc18628" providerId="LiveId" clId="{687AF2C8-EFD0-422F-A192-E14BA2944DCB}" dt="2025-02-10T02:05:50.844" v="700" actId="1076"/>
        <pc:sldMkLst>
          <pc:docMk/>
          <pc:sldMk cId="3029266992" sldId="298"/>
        </pc:sldMkLst>
      </pc:sldChg>
      <pc:sldChg chg="ord">
        <pc:chgData name="Shambhu Kumar" userId="74963117abc18628" providerId="LiveId" clId="{687AF2C8-EFD0-422F-A192-E14BA2944DCB}" dt="2025-02-09T12:59:17.925" v="405"/>
        <pc:sldMkLst>
          <pc:docMk/>
          <pc:sldMk cId="3376636377" sldId="305"/>
        </pc:sldMkLst>
      </pc:sldChg>
      <pc:sldChg chg="del">
        <pc:chgData name="Shambhu Kumar" userId="74963117abc18628" providerId="LiveId" clId="{687AF2C8-EFD0-422F-A192-E14BA2944DCB}" dt="2025-02-10T02:08:26.172" v="718" actId="2696"/>
        <pc:sldMkLst>
          <pc:docMk/>
          <pc:sldMk cId="2889649690" sldId="307"/>
        </pc:sldMkLst>
      </pc:sldChg>
      <pc:sldChg chg="addSp modSp ord">
        <pc:chgData name="Shambhu Kumar" userId="74963117abc18628" providerId="LiveId" clId="{687AF2C8-EFD0-422F-A192-E14BA2944DCB}" dt="2025-02-10T02:05:14.502" v="697"/>
        <pc:sldMkLst>
          <pc:docMk/>
          <pc:sldMk cId="2152851144" sldId="308"/>
        </pc:sldMkLst>
      </pc:sldChg>
      <pc:sldChg chg="addSp modSp mod ord">
        <pc:chgData name="Shambhu Kumar" userId="74963117abc18628" providerId="LiveId" clId="{687AF2C8-EFD0-422F-A192-E14BA2944DCB}" dt="2025-02-10T02:03:56.552" v="692"/>
        <pc:sldMkLst>
          <pc:docMk/>
          <pc:sldMk cId="2880348229" sldId="309"/>
        </pc:sldMkLst>
      </pc:sldChg>
      <pc:sldChg chg="del ord">
        <pc:chgData name="Shambhu Kumar" userId="74963117abc18628" providerId="LiveId" clId="{687AF2C8-EFD0-422F-A192-E14BA2944DCB}" dt="2025-02-09T13:07:10.006" v="531" actId="2696"/>
        <pc:sldMkLst>
          <pc:docMk/>
          <pc:sldMk cId="1927079181" sldId="310"/>
        </pc:sldMkLst>
      </pc:sldChg>
      <pc:sldChg chg="addSp modSp">
        <pc:chgData name="Shambhu Kumar" userId="74963117abc18628" providerId="LiveId" clId="{687AF2C8-EFD0-422F-A192-E14BA2944DCB}" dt="2025-02-10T14:34:31.390" v="719"/>
        <pc:sldMkLst>
          <pc:docMk/>
          <pc:sldMk cId="2534278900" sldId="316"/>
        </pc:sldMkLst>
      </pc:sldChg>
      <pc:sldChg chg="addSp modSp">
        <pc:chgData name="Shambhu Kumar" userId="74963117abc18628" providerId="LiveId" clId="{687AF2C8-EFD0-422F-A192-E14BA2944DCB}" dt="2025-02-10T02:07:34.725" v="717"/>
        <pc:sldMkLst>
          <pc:docMk/>
          <pc:sldMk cId="543287374" sldId="320"/>
        </pc:sldMkLst>
      </pc:sldChg>
      <pc:sldChg chg="ord">
        <pc:chgData name="Shambhu Kumar" userId="74963117abc18628" providerId="LiveId" clId="{687AF2C8-EFD0-422F-A192-E14BA2944DCB}" dt="2025-02-09T13:01:14.089" v="407"/>
        <pc:sldMkLst>
          <pc:docMk/>
          <pc:sldMk cId="2412309844" sldId="322"/>
        </pc:sldMkLst>
      </pc:sldChg>
      <pc:sldChg chg="addSp modSp">
        <pc:chgData name="Shambhu Kumar" userId="74963117abc18628" providerId="LiveId" clId="{687AF2C8-EFD0-422F-A192-E14BA2944DCB}" dt="2025-02-10T02:07:00.707" v="707"/>
        <pc:sldMkLst>
          <pc:docMk/>
          <pc:sldMk cId="2392762508" sldId="325"/>
        </pc:sldMkLst>
      </pc:sldChg>
      <pc:sldChg chg="modSp mod">
        <pc:chgData name="Shambhu Kumar" userId="74963117abc18628" providerId="LiveId" clId="{687AF2C8-EFD0-422F-A192-E14BA2944DCB}" dt="2025-02-10T14:36:22.237" v="729" actId="20577"/>
        <pc:sldMkLst>
          <pc:docMk/>
          <pc:sldMk cId="3127791340" sldId="326"/>
        </pc:sldMkLst>
      </pc:sldChg>
      <pc:sldChg chg="ord">
        <pc:chgData name="Shambhu Kumar" userId="74963117abc18628" providerId="LiveId" clId="{687AF2C8-EFD0-422F-A192-E14BA2944DCB}" dt="2025-02-09T13:01:14.089" v="407"/>
        <pc:sldMkLst>
          <pc:docMk/>
          <pc:sldMk cId="2173066823" sldId="327"/>
        </pc:sldMkLst>
      </pc:sldChg>
      <pc:sldChg chg="addSp modSp ord">
        <pc:chgData name="Shambhu Kumar" userId="74963117abc18628" providerId="LiveId" clId="{687AF2C8-EFD0-422F-A192-E14BA2944DCB}" dt="2025-02-10T02:06:13.182" v="701"/>
        <pc:sldMkLst>
          <pc:docMk/>
          <pc:sldMk cId="2477768325" sldId="328"/>
        </pc:sldMkLst>
      </pc:sldChg>
      <pc:sldChg chg="modSp mod ord">
        <pc:chgData name="Shambhu Kumar" userId="74963117abc18628" providerId="LiveId" clId="{687AF2C8-EFD0-422F-A192-E14BA2944DCB}" dt="2025-02-09T12:57:48.820" v="401"/>
        <pc:sldMkLst>
          <pc:docMk/>
          <pc:sldMk cId="3230968509" sldId="331"/>
        </pc:sldMkLst>
      </pc:sldChg>
      <pc:sldChg chg="addSp modSp ord">
        <pc:chgData name="Shambhu Kumar" userId="74963117abc18628" providerId="LiveId" clId="{687AF2C8-EFD0-422F-A192-E14BA2944DCB}" dt="2025-02-10T02:05:00.554" v="696"/>
        <pc:sldMkLst>
          <pc:docMk/>
          <pc:sldMk cId="1352668254" sldId="334"/>
        </pc:sldMkLst>
      </pc:sldChg>
      <pc:sldChg chg="addSp modSp">
        <pc:chgData name="Shambhu Kumar" userId="74963117abc18628" providerId="LiveId" clId="{687AF2C8-EFD0-422F-A192-E14BA2944DCB}" dt="2025-02-10T14:37:39.921" v="730"/>
        <pc:sldMkLst>
          <pc:docMk/>
          <pc:sldMk cId="285905419" sldId="337"/>
        </pc:sldMkLst>
      </pc:sldChg>
      <pc:sldChg chg="addSp modSp add ord">
        <pc:chgData name="Shambhu Kumar" userId="74963117abc18628" providerId="LiveId" clId="{687AF2C8-EFD0-422F-A192-E14BA2944DCB}" dt="2025-02-10T02:03:10.819" v="691"/>
        <pc:sldMkLst>
          <pc:docMk/>
          <pc:sldMk cId="1424576996" sldId="338"/>
        </pc:sldMkLst>
      </pc:sldChg>
      <pc:sldChg chg="modSp add mod">
        <pc:chgData name="Shambhu Kumar" userId="74963117abc18628" providerId="LiveId" clId="{687AF2C8-EFD0-422F-A192-E14BA2944DCB}" dt="2025-01-30T01:23:30.244" v="235" actId="20577"/>
        <pc:sldMkLst>
          <pc:docMk/>
          <pc:sldMk cId="1709746853" sldId="339"/>
        </pc:sldMkLst>
      </pc:sldChg>
      <pc:sldChg chg="addSp modSp add">
        <pc:chgData name="Shambhu Kumar" userId="74963117abc18628" providerId="LiveId" clId="{687AF2C8-EFD0-422F-A192-E14BA2944DCB}" dt="2025-02-10T02:02:24.692" v="688"/>
        <pc:sldMkLst>
          <pc:docMk/>
          <pc:sldMk cId="555222727" sldId="340"/>
        </pc:sldMkLst>
      </pc:sldChg>
      <pc:sldChg chg="modSp add mod">
        <pc:chgData name="Shambhu Kumar" userId="74963117abc18628" providerId="LiveId" clId="{687AF2C8-EFD0-422F-A192-E14BA2944DCB}" dt="2025-02-05T02:49:04.627" v="323" actId="20577"/>
        <pc:sldMkLst>
          <pc:docMk/>
          <pc:sldMk cId="2040321746" sldId="341"/>
        </pc:sldMkLst>
      </pc:sldChg>
      <pc:sldChg chg="modSp add mod">
        <pc:chgData name="Shambhu Kumar" userId="74963117abc18628" providerId="LiveId" clId="{687AF2C8-EFD0-422F-A192-E14BA2944DCB}" dt="2025-02-05T02:49:14.315" v="337" actId="20577"/>
        <pc:sldMkLst>
          <pc:docMk/>
          <pc:sldMk cId="1131726698" sldId="342"/>
        </pc:sldMkLst>
      </pc:sldChg>
      <pc:sldChg chg="addSp modSp add mod">
        <pc:chgData name="Shambhu Kumar" userId="74963117abc18628" providerId="LiveId" clId="{687AF2C8-EFD0-422F-A192-E14BA2944DCB}" dt="2025-02-11T01:55:41.368" v="735" actId="1076"/>
        <pc:sldMkLst>
          <pc:docMk/>
          <pc:sldMk cId="1226116532" sldId="343"/>
        </pc:sldMkLst>
      </pc:sldChg>
      <pc:sldChg chg="addSp modSp add mod">
        <pc:chgData name="Shambhu Kumar" userId="74963117abc18628" providerId="LiveId" clId="{687AF2C8-EFD0-422F-A192-E14BA2944DCB}" dt="2025-02-10T02:04:48.159" v="694"/>
        <pc:sldMkLst>
          <pc:docMk/>
          <pc:sldMk cId="352548" sldId="344"/>
        </pc:sldMkLst>
      </pc:sldChg>
      <pc:sldChg chg="addSp modSp add mod">
        <pc:chgData name="Shambhu Kumar" userId="74963117abc18628" providerId="LiveId" clId="{687AF2C8-EFD0-422F-A192-E14BA2944DCB}" dt="2025-02-10T02:04:32.961" v="693"/>
        <pc:sldMkLst>
          <pc:docMk/>
          <pc:sldMk cId="2205458396" sldId="345"/>
        </pc:sldMkLst>
      </pc:sldChg>
      <pc:sldChg chg="addSp modSp add mod">
        <pc:chgData name="Shambhu Kumar" userId="74963117abc18628" providerId="LiveId" clId="{687AF2C8-EFD0-422F-A192-E14BA2944DCB}" dt="2025-02-10T02:04:53.138" v="695"/>
        <pc:sldMkLst>
          <pc:docMk/>
          <pc:sldMk cId="335905083" sldId="346"/>
        </pc:sldMkLst>
      </pc:sldChg>
      <pc:sldChg chg="modSp add del mod">
        <pc:chgData name="Shambhu Kumar" userId="74963117abc18628" providerId="LiveId" clId="{687AF2C8-EFD0-422F-A192-E14BA2944DCB}" dt="2025-02-09T13:13:50.961" v="680" actId="2696"/>
        <pc:sldMkLst>
          <pc:docMk/>
          <pc:sldMk cId="610007913" sldId="347"/>
        </pc:sldMkLst>
      </pc:sldChg>
      <pc:sldChg chg="delSp modSp add mod">
        <pc:chgData name="Shambhu Kumar" userId="74963117abc18628" providerId="LiveId" clId="{687AF2C8-EFD0-422F-A192-E14BA2944DCB}" dt="2025-02-10T02:07:22.404" v="716" actId="478"/>
        <pc:sldMkLst>
          <pc:docMk/>
          <pc:sldMk cId="1749222993" sldId="347"/>
        </pc:sldMkLst>
      </pc:sldChg>
    </pc:docChg>
  </pc:docChgLst>
  <pc:docChgLst>
    <pc:chgData name="Shambhu Kumar" userId="74963117abc18628" providerId="LiveId" clId="{6A472943-8B37-4814-B3CD-7789BCFB2FAE}"/>
    <pc:docChg chg="undo custSel addSld delSld modSld">
      <pc:chgData name="Shambhu Kumar" userId="74963117abc18628" providerId="LiveId" clId="{6A472943-8B37-4814-B3CD-7789BCFB2FAE}" dt="2025-02-18T02:12:32.263" v="808"/>
      <pc:docMkLst>
        <pc:docMk/>
      </pc:docMkLst>
      <pc:sldChg chg="modSp mod">
        <pc:chgData name="Shambhu Kumar" userId="74963117abc18628" providerId="LiveId" clId="{6A472943-8B37-4814-B3CD-7789BCFB2FAE}" dt="2025-02-16T17:07:18.263" v="70" actId="403"/>
        <pc:sldMkLst>
          <pc:docMk/>
          <pc:sldMk cId="3660750588" sldId="346"/>
        </pc:sldMkLst>
        <pc:spChg chg="mod">
          <ac:chgData name="Shambhu Kumar" userId="74963117abc18628" providerId="LiveId" clId="{6A472943-8B37-4814-B3CD-7789BCFB2FAE}" dt="2025-02-16T17:07:18.263" v="70" actId="403"/>
          <ac:spMkLst>
            <pc:docMk/>
            <pc:sldMk cId="3660750588" sldId="346"/>
            <ac:spMk id="3" creationId="{8D3C3F04-E680-B5CB-01A7-40FD4DB22123}"/>
          </ac:spMkLst>
        </pc:spChg>
      </pc:sldChg>
      <pc:sldChg chg="del">
        <pc:chgData name="Shambhu Kumar" userId="74963117abc18628" providerId="LiveId" clId="{6A472943-8B37-4814-B3CD-7789BCFB2FAE}" dt="2025-02-16T17:07:04.087" v="67" actId="47"/>
        <pc:sldMkLst>
          <pc:docMk/>
          <pc:sldMk cId="2368288133" sldId="347"/>
        </pc:sldMkLst>
      </pc:sldChg>
      <pc:sldChg chg="del">
        <pc:chgData name="Shambhu Kumar" userId="74963117abc18628" providerId="LiveId" clId="{6A472943-8B37-4814-B3CD-7789BCFB2FAE}" dt="2025-02-16T17:06:20.154" v="0" actId="47"/>
        <pc:sldMkLst>
          <pc:docMk/>
          <pc:sldMk cId="3953001906" sldId="348"/>
        </pc:sldMkLst>
      </pc:sldChg>
      <pc:sldChg chg="del">
        <pc:chgData name="Shambhu Kumar" userId="74963117abc18628" providerId="LiveId" clId="{6A472943-8B37-4814-B3CD-7789BCFB2FAE}" dt="2025-02-16T17:06:20.154" v="0" actId="47"/>
        <pc:sldMkLst>
          <pc:docMk/>
          <pc:sldMk cId="4127499724" sldId="349"/>
        </pc:sldMkLst>
      </pc:sldChg>
      <pc:sldChg chg="del">
        <pc:chgData name="Shambhu Kumar" userId="74963117abc18628" providerId="LiveId" clId="{6A472943-8B37-4814-B3CD-7789BCFB2FAE}" dt="2025-02-16T17:06:20.154" v="0" actId="47"/>
        <pc:sldMkLst>
          <pc:docMk/>
          <pc:sldMk cId="3436638987" sldId="350"/>
        </pc:sldMkLst>
      </pc:sldChg>
      <pc:sldChg chg="del">
        <pc:chgData name="Shambhu Kumar" userId="74963117abc18628" providerId="LiveId" clId="{6A472943-8B37-4814-B3CD-7789BCFB2FAE}" dt="2025-02-16T17:06:20.154" v="0" actId="47"/>
        <pc:sldMkLst>
          <pc:docMk/>
          <pc:sldMk cId="2205895172" sldId="351"/>
        </pc:sldMkLst>
      </pc:sldChg>
      <pc:sldChg chg="del">
        <pc:chgData name="Shambhu Kumar" userId="74963117abc18628" providerId="LiveId" clId="{6A472943-8B37-4814-B3CD-7789BCFB2FAE}" dt="2025-02-16T17:06:20.154" v="0" actId="47"/>
        <pc:sldMkLst>
          <pc:docMk/>
          <pc:sldMk cId="488009611" sldId="352"/>
        </pc:sldMkLst>
      </pc:sldChg>
      <pc:sldChg chg="del">
        <pc:chgData name="Shambhu Kumar" userId="74963117abc18628" providerId="LiveId" clId="{6A472943-8B37-4814-B3CD-7789BCFB2FAE}" dt="2025-02-16T17:06:20.154" v="0" actId="47"/>
        <pc:sldMkLst>
          <pc:docMk/>
          <pc:sldMk cId="2082433280" sldId="353"/>
        </pc:sldMkLst>
      </pc:sldChg>
      <pc:sldChg chg="del">
        <pc:chgData name="Shambhu Kumar" userId="74963117abc18628" providerId="LiveId" clId="{6A472943-8B37-4814-B3CD-7789BCFB2FAE}" dt="2025-02-16T17:06:20.154" v="0" actId="47"/>
        <pc:sldMkLst>
          <pc:docMk/>
          <pc:sldMk cId="1118652813" sldId="354"/>
        </pc:sldMkLst>
      </pc:sldChg>
      <pc:sldChg chg="del">
        <pc:chgData name="Shambhu Kumar" userId="74963117abc18628" providerId="LiveId" clId="{6A472943-8B37-4814-B3CD-7789BCFB2FAE}" dt="2025-02-16T17:06:20.154" v="0" actId="47"/>
        <pc:sldMkLst>
          <pc:docMk/>
          <pc:sldMk cId="578451210" sldId="355"/>
        </pc:sldMkLst>
      </pc:sldChg>
      <pc:sldChg chg="del">
        <pc:chgData name="Shambhu Kumar" userId="74963117abc18628" providerId="LiveId" clId="{6A472943-8B37-4814-B3CD-7789BCFB2FAE}" dt="2025-02-16T17:06:20.154" v="0" actId="47"/>
        <pc:sldMkLst>
          <pc:docMk/>
          <pc:sldMk cId="1896825142" sldId="356"/>
        </pc:sldMkLst>
      </pc:sldChg>
      <pc:sldChg chg="del">
        <pc:chgData name="Shambhu Kumar" userId="74963117abc18628" providerId="LiveId" clId="{6A472943-8B37-4814-B3CD-7789BCFB2FAE}" dt="2025-02-16T17:06:20.154" v="0" actId="47"/>
        <pc:sldMkLst>
          <pc:docMk/>
          <pc:sldMk cId="2470727677" sldId="357"/>
        </pc:sldMkLst>
      </pc:sldChg>
      <pc:sldChg chg="del">
        <pc:chgData name="Shambhu Kumar" userId="74963117abc18628" providerId="LiveId" clId="{6A472943-8B37-4814-B3CD-7789BCFB2FAE}" dt="2025-02-16T17:06:20.154" v="0" actId="47"/>
        <pc:sldMkLst>
          <pc:docMk/>
          <pc:sldMk cId="3398308247" sldId="358"/>
        </pc:sldMkLst>
      </pc:sldChg>
      <pc:sldChg chg="del">
        <pc:chgData name="Shambhu Kumar" userId="74963117abc18628" providerId="LiveId" clId="{6A472943-8B37-4814-B3CD-7789BCFB2FAE}" dt="2025-02-16T17:06:20.154" v="0" actId="47"/>
        <pc:sldMkLst>
          <pc:docMk/>
          <pc:sldMk cId="3528465767" sldId="360"/>
        </pc:sldMkLst>
      </pc:sldChg>
      <pc:sldChg chg="modSp mod">
        <pc:chgData name="Shambhu Kumar" userId="74963117abc18628" providerId="LiveId" clId="{6A472943-8B37-4814-B3CD-7789BCFB2FAE}" dt="2025-02-16T17:18:23.173" v="673" actId="20577"/>
        <pc:sldMkLst>
          <pc:docMk/>
          <pc:sldMk cId="2086932560" sldId="361"/>
        </pc:sldMkLst>
      </pc:sldChg>
      <pc:sldChg chg="del">
        <pc:chgData name="Shambhu Kumar" userId="74963117abc18628" providerId="LiveId" clId="{6A472943-8B37-4814-B3CD-7789BCFB2FAE}" dt="2025-02-16T17:06:20.154" v="0" actId="47"/>
        <pc:sldMkLst>
          <pc:docMk/>
          <pc:sldMk cId="1602450210" sldId="362"/>
        </pc:sldMkLst>
      </pc:sldChg>
      <pc:sldChg chg="addSp modSp add mod">
        <pc:chgData name="Shambhu Kumar" userId="74963117abc18628" providerId="LiveId" clId="{6A472943-8B37-4814-B3CD-7789BCFB2FAE}" dt="2025-02-16T17:26:55.454" v="804"/>
        <pc:sldMkLst>
          <pc:docMk/>
          <pc:sldMk cId="4114530728" sldId="362"/>
        </pc:sldMkLst>
        <pc:spChg chg="mod">
          <ac:chgData name="Shambhu Kumar" userId="74963117abc18628" providerId="LiveId" clId="{6A472943-8B37-4814-B3CD-7789BCFB2FAE}" dt="2025-02-16T17:08:21.436" v="150" actId="20577"/>
          <ac:spMkLst>
            <pc:docMk/>
            <pc:sldMk cId="4114530728" sldId="362"/>
            <ac:spMk id="3" creationId="{CCDA89C2-92EF-D27B-C4D0-2763D7D2F78D}"/>
          </ac:spMkLst>
        </pc:spChg>
        <pc:spChg chg="add mod">
          <ac:chgData name="Shambhu Kumar" userId="74963117abc18628" providerId="LiveId" clId="{6A472943-8B37-4814-B3CD-7789BCFB2FAE}" dt="2025-02-16T17:26:55.454" v="804"/>
          <ac:spMkLst>
            <pc:docMk/>
            <pc:sldMk cId="4114530728" sldId="362"/>
            <ac:spMk id="8" creationId="{F4844E6D-7825-120C-A9EC-72315A3C7E2C}"/>
          </ac:spMkLst>
        </pc:spChg>
      </pc:sldChg>
      <pc:sldChg chg="modSp add mod">
        <pc:chgData name="Shambhu Kumar" userId="74963117abc18628" providerId="LiveId" clId="{6A472943-8B37-4814-B3CD-7789BCFB2FAE}" dt="2025-02-16T17:10:30.977" v="284" actId="20577"/>
        <pc:sldMkLst>
          <pc:docMk/>
          <pc:sldMk cId="55666672" sldId="363"/>
        </pc:sldMkLst>
      </pc:sldChg>
      <pc:sldChg chg="del">
        <pc:chgData name="Shambhu Kumar" userId="74963117abc18628" providerId="LiveId" clId="{6A472943-8B37-4814-B3CD-7789BCFB2FAE}" dt="2025-02-16T17:06:20.154" v="0" actId="47"/>
        <pc:sldMkLst>
          <pc:docMk/>
          <pc:sldMk cId="4030291839" sldId="363"/>
        </pc:sldMkLst>
      </pc:sldChg>
      <pc:sldChg chg="del">
        <pc:chgData name="Shambhu Kumar" userId="74963117abc18628" providerId="LiveId" clId="{6A472943-8B37-4814-B3CD-7789BCFB2FAE}" dt="2025-02-16T17:06:20.154" v="0" actId="47"/>
        <pc:sldMkLst>
          <pc:docMk/>
          <pc:sldMk cId="189355382" sldId="364"/>
        </pc:sldMkLst>
      </pc:sldChg>
      <pc:sldChg chg="modSp add mod">
        <pc:chgData name="Shambhu Kumar" userId="74963117abc18628" providerId="LiveId" clId="{6A472943-8B37-4814-B3CD-7789BCFB2FAE}" dt="2025-02-16T17:26:43.199" v="803" actId="20577"/>
        <pc:sldMkLst>
          <pc:docMk/>
          <pc:sldMk cId="1022988603" sldId="364"/>
        </pc:sldMkLst>
      </pc:sldChg>
      <pc:sldChg chg="modSp add mod">
        <pc:chgData name="Shambhu Kumar" userId="74963117abc18628" providerId="LiveId" clId="{6A472943-8B37-4814-B3CD-7789BCFB2FAE}" dt="2025-02-16T17:11:23.930" v="379" actId="20577"/>
        <pc:sldMkLst>
          <pc:docMk/>
          <pc:sldMk cId="4066090864" sldId="365"/>
        </pc:sldMkLst>
      </pc:sldChg>
      <pc:sldChg chg="addSp delSp modSp add mod">
        <pc:chgData name="Shambhu Kumar" userId="74963117abc18628" providerId="LiveId" clId="{6A472943-8B37-4814-B3CD-7789BCFB2FAE}" dt="2025-02-18T02:12:00.855" v="805" actId="478"/>
        <pc:sldMkLst>
          <pc:docMk/>
          <pc:sldMk cId="3018222156" sldId="366"/>
        </pc:sldMkLst>
      </pc:sldChg>
      <pc:sldChg chg="addSp delSp modSp add mod">
        <pc:chgData name="Shambhu Kumar" userId="74963117abc18628" providerId="LiveId" clId="{6A472943-8B37-4814-B3CD-7789BCFB2FAE}" dt="2025-02-18T02:12:32.263" v="808"/>
        <pc:sldMkLst>
          <pc:docMk/>
          <pc:sldMk cId="1940246628" sldId="367"/>
        </pc:sldMkLst>
      </pc:sldChg>
      <pc:sldChg chg="modSp add mod">
        <pc:chgData name="Shambhu Kumar" userId="74963117abc18628" providerId="LiveId" clId="{6A472943-8B37-4814-B3CD-7789BCFB2FAE}" dt="2025-02-16T17:16:06.174" v="574" actId="20577"/>
        <pc:sldMkLst>
          <pc:docMk/>
          <pc:sldMk cId="3333482545" sldId="368"/>
        </pc:sldMkLst>
      </pc:sldChg>
      <pc:sldChg chg="modSp add mod">
        <pc:chgData name="Shambhu Kumar" userId="74963117abc18628" providerId="LiveId" clId="{6A472943-8B37-4814-B3CD-7789BCFB2FAE}" dt="2025-02-16T17:23:08.204" v="746" actId="20577"/>
        <pc:sldMkLst>
          <pc:docMk/>
          <pc:sldMk cId="3629062701" sldId="369"/>
        </pc:sldMkLst>
      </pc:sldChg>
      <pc:sldChg chg="modSp add mod">
        <pc:chgData name="Shambhu Kumar" userId="74963117abc18628" providerId="LiveId" clId="{6A472943-8B37-4814-B3CD-7789BCFB2FAE}" dt="2025-02-16T17:24:21.121" v="789" actId="20577"/>
        <pc:sldMkLst>
          <pc:docMk/>
          <pc:sldMk cId="202571978" sldId="370"/>
        </pc:sldMkLst>
      </pc:sldChg>
    </pc:docChg>
  </pc:docChgLst>
  <pc:docChgLst>
    <pc:chgData name="Shambhu Kumar" userId="74963117abc18628" providerId="LiveId" clId="{58F92CF6-BACF-445C-92FF-2B38970E5D35}"/>
    <pc:docChg chg="undo custSel addSld delSld modSld modMainMaster">
      <pc:chgData name="Shambhu Kumar" userId="74963117abc18628" providerId="LiveId" clId="{58F92CF6-BACF-445C-92FF-2B38970E5D35}" dt="2023-12-10T16:18:30.844" v="2309" actId="207"/>
      <pc:docMkLst>
        <pc:docMk/>
      </pc:docMkLst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3974944141" sldId="256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3332979404" sldId="257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266770094" sldId="258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15382612" sldId="259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2510639890" sldId="260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3957663604" sldId="261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792246713" sldId="262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337294854" sldId="263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3293401456" sldId="264"/>
        </pc:sldMkLst>
      </pc:sldChg>
      <pc:sldChg chg="setBg">
        <pc:chgData name="Shambhu Kumar" userId="74963117abc18628" providerId="LiveId" clId="{58F92CF6-BACF-445C-92FF-2B38970E5D35}" dt="2023-12-10T16:11:27.533" v="2277"/>
        <pc:sldMkLst>
          <pc:docMk/>
          <pc:sldMk cId="3598742032" sldId="265"/>
        </pc:sldMkLst>
      </pc:sldChg>
      <pc:sldChg chg="del">
        <pc:chgData name="Shambhu Kumar" userId="74963117abc18628" providerId="LiveId" clId="{58F92CF6-BACF-445C-92FF-2B38970E5D35}" dt="2023-12-10T14:04:40.515" v="160" actId="2696"/>
        <pc:sldMkLst>
          <pc:docMk/>
          <pc:sldMk cId="4102768442" sldId="266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3118215713" sldId="267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3234218306" sldId="268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373877633" sldId="269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2030359524" sldId="270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2219857807" sldId="271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668735959" sldId="272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013901220" sldId="273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476945031" sldId="274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378588226" sldId="275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2773969405" sldId="276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577435683" sldId="277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303624623" sldId="278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4080756765" sldId="279"/>
        </pc:sldMkLst>
      </pc:sldChg>
      <pc:sldChg chg="addSp delSp modSp mod setBg">
        <pc:chgData name="Shambhu Kumar" userId="74963117abc18628" providerId="LiveId" clId="{58F92CF6-BACF-445C-92FF-2B38970E5D35}" dt="2023-12-10T16:15:49.315" v="2308"/>
        <pc:sldMkLst>
          <pc:docMk/>
          <pc:sldMk cId="3832484108" sldId="280"/>
        </pc:sldMkLst>
      </pc:sldChg>
      <pc:sldChg chg="modSp add del mod">
        <pc:chgData name="Shambhu Kumar" userId="74963117abc18628" providerId="LiveId" clId="{58F92CF6-BACF-445C-92FF-2B38970E5D35}" dt="2023-12-10T14:06:31.753" v="177" actId="2696"/>
        <pc:sldMkLst>
          <pc:docMk/>
          <pc:sldMk cId="657842467" sldId="281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945831170" sldId="281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599725201" sldId="282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52385507" sldId="283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928356547" sldId="284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957384625" sldId="285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594101506" sldId="286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645863187" sldId="287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71964513" sldId="288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2098352429" sldId="289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924811520" sldId="290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137961450" sldId="291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624263412" sldId="292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035884235" sldId="293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631588300" sldId="294"/>
        </pc:sldMkLst>
      </pc:sldChg>
      <pc:sldChg chg="addSp delSp modSp add mod setBg">
        <pc:chgData name="Shambhu Kumar" userId="74963117abc18628" providerId="LiveId" clId="{58F92CF6-BACF-445C-92FF-2B38970E5D35}" dt="2023-12-10T16:11:27.533" v="2277"/>
        <pc:sldMkLst>
          <pc:docMk/>
          <pc:sldMk cId="1143264351" sldId="295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2272133273" sldId="296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71580609" sldId="297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933057048" sldId="298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102780168" sldId="299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231572352" sldId="300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55594289" sldId="301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269152604" sldId="302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2261122865" sldId="303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401103732" sldId="304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230828202" sldId="305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361630470" sldId="306"/>
        </pc:sldMkLst>
      </pc:sldChg>
      <pc:sldChg chg="modSp add mod setBg">
        <pc:chgData name="Shambhu Kumar" userId="74963117abc18628" providerId="LiveId" clId="{58F92CF6-BACF-445C-92FF-2B38970E5D35}" dt="2023-12-10T16:18:30.844" v="2309" actId="207"/>
        <pc:sldMkLst>
          <pc:docMk/>
          <pc:sldMk cId="1004938374" sldId="307"/>
        </pc:sldMkLst>
      </pc:sldChg>
      <pc:sldMasterChg chg="setBg modSldLayout">
        <pc:chgData name="Shambhu Kumar" userId="74963117abc18628" providerId="LiveId" clId="{58F92CF6-BACF-445C-92FF-2B38970E5D35}" dt="2023-12-10T16:15:46.489" v="2306"/>
        <pc:sldMasterMkLst>
          <pc:docMk/>
          <pc:sldMasterMk cId="0" sldId="2147483648"/>
        </pc:sldMasterMkLst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  <pc:docChgLst>
    <pc:chgData name="Shambhu Kumar" userId="74963117abc18628" providerId="LiveId" clId="{F682FF3B-AEB1-4F0B-9FA2-BE7E46D34007}"/>
    <pc:docChg chg="custSel addSld delSld modSld sldOrd">
      <pc:chgData name="Shambhu Kumar" userId="74963117abc18628" providerId="LiveId" clId="{F682FF3B-AEB1-4F0B-9FA2-BE7E46D34007}" dt="2025-02-11T14:14:43.503" v="384" actId="2696"/>
      <pc:docMkLst>
        <pc:docMk/>
      </pc:docMkLst>
      <pc:sldChg chg="modSp mod">
        <pc:chgData name="Shambhu Kumar" userId="74963117abc18628" providerId="LiveId" clId="{F682FF3B-AEB1-4F0B-9FA2-BE7E46D34007}" dt="2025-02-11T14:13:45.883" v="383" actId="20577"/>
        <pc:sldMkLst>
          <pc:docMk/>
          <pc:sldMk cId="3832484108" sldId="280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013362040" sldId="281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931235251" sldId="282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970971110" sldId="283"/>
        </pc:sldMkLst>
      </pc:sldChg>
      <pc:sldChg chg="del">
        <pc:chgData name="Shambhu Kumar" userId="74963117abc18628" providerId="LiveId" clId="{F682FF3B-AEB1-4F0B-9FA2-BE7E46D34007}" dt="2025-02-11T14:05:58.819" v="22" actId="2696"/>
        <pc:sldMkLst>
          <pc:docMk/>
          <pc:sldMk cId="1736692563" sldId="284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839664945" sldId="285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832093511" sldId="286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4166159427" sldId="287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875038696" sldId="288"/>
        </pc:sldMkLst>
      </pc:sldChg>
      <pc:sldChg chg="del">
        <pc:chgData name="Shambhu Kumar" userId="74963117abc18628" providerId="LiveId" clId="{F682FF3B-AEB1-4F0B-9FA2-BE7E46D34007}" dt="2025-02-11T14:05:52.589" v="20" actId="2696"/>
        <pc:sldMkLst>
          <pc:docMk/>
          <pc:sldMk cId="3240301476" sldId="289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462126841" sldId="290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252936886" sldId="291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177440632" sldId="292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489661934" sldId="293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19285140" sldId="294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582958161" sldId="295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383997015" sldId="296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12295307" sldId="297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029266992" sldId="298"/>
        </pc:sldMkLst>
      </pc:sldChg>
      <pc:sldChg chg="del">
        <pc:chgData name="Shambhu Kumar" userId="74963117abc18628" providerId="LiveId" clId="{F682FF3B-AEB1-4F0B-9FA2-BE7E46D34007}" dt="2025-02-11T14:05:48.508" v="19" actId="2696"/>
        <pc:sldMkLst>
          <pc:docMk/>
          <pc:sldMk cId="3826872898" sldId="299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4117485350" sldId="301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836207760" sldId="304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376636377" sldId="305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204235057" sldId="306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152851144" sldId="308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880348229" sldId="309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408209907" sldId="311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660994441" sldId="312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674546920" sldId="313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4209713976" sldId="314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401482267" sldId="315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534278900" sldId="316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659436768" sldId="317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206433114" sldId="318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338107492" sldId="319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543287374" sldId="320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412309844" sldId="322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439266291" sldId="323"/>
        </pc:sldMkLst>
      </pc:sldChg>
      <pc:sldChg chg="del">
        <pc:chgData name="Shambhu Kumar" userId="74963117abc18628" providerId="LiveId" clId="{F682FF3B-AEB1-4F0B-9FA2-BE7E46D34007}" dt="2025-02-11T14:05:55.800" v="21" actId="2696"/>
        <pc:sldMkLst>
          <pc:docMk/>
          <pc:sldMk cId="2093914745" sldId="324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392762508" sldId="325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127791340" sldId="326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173066823" sldId="327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477768325" sldId="328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055175751" sldId="329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267022428" sldId="330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230968509" sldId="331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694711274" sldId="332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066909088" sldId="333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352668254" sldId="334"/>
        </pc:sldMkLst>
      </pc:sldChg>
      <pc:sldChg chg="del">
        <pc:chgData name="Shambhu Kumar" userId="74963117abc18628" providerId="LiveId" clId="{F682FF3B-AEB1-4F0B-9FA2-BE7E46D34007}" dt="2025-02-11T14:06:01.809" v="23" actId="2696"/>
        <pc:sldMkLst>
          <pc:docMk/>
          <pc:sldMk cId="4219353338" sldId="335"/>
        </pc:sldMkLst>
      </pc:sldChg>
      <pc:sldChg chg="del">
        <pc:chgData name="Shambhu Kumar" userId="74963117abc18628" providerId="LiveId" clId="{F682FF3B-AEB1-4F0B-9FA2-BE7E46D34007}" dt="2025-02-11T14:06:07.138" v="24" actId="2696"/>
        <pc:sldMkLst>
          <pc:docMk/>
          <pc:sldMk cId="3714453775" sldId="336"/>
        </pc:sldMkLst>
      </pc:sldChg>
      <pc:sldChg chg="del">
        <pc:chgData name="Shambhu Kumar" userId="74963117abc18628" providerId="LiveId" clId="{F682FF3B-AEB1-4F0B-9FA2-BE7E46D34007}" dt="2025-02-11T14:14:43.503" v="384" actId="2696"/>
        <pc:sldMkLst>
          <pc:docMk/>
          <pc:sldMk cId="285905419" sldId="337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424576996" sldId="338"/>
        </pc:sldMkLst>
      </pc:sldChg>
      <pc:sldChg chg="delSp modSp add mod ord">
        <pc:chgData name="Shambhu Kumar" userId="74963117abc18628" providerId="LiveId" clId="{F682FF3B-AEB1-4F0B-9FA2-BE7E46D34007}" dt="2025-02-11T14:09:12.141" v="229"/>
        <pc:sldMkLst>
          <pc:docMk/>
          <pc:sldMk cId="2376611383" sldId="338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709746853" sldId="339"/>
        </pc:sldMkLst>
      </pc:sldChg>
      <pc:sldChg chg="delSp modSp add mod ord">
        <pc:chgData name="Shambhu Kumar" userId="74963117abc18628" providerId="LiveId" clId="{F682FF3B-AEB1-4F0B-9FA2-BE7E46D34007}" dt="2025-02-11T14:11:04.746" v="278"/>
        <pc:sldMkLst>
          <pc:docMk/>
          <pc:sldMk cId="3782716333" sldId="339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555222727" sldId="340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040321746" sldId="341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131726698" sldId="342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226116532" sldId="343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52548" sldId="344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205458396" sldId="345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35905083" sldId="346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749222993" sldId="347"/>
        </pc:sldMkLst>
      </pc:sldChg>
    </pc:docChg>
  </pc:docChgLst>
  <pc:docChgLst>
    <pc:chgData name="Shambhu Kumar" userId="74963117abc18628" providerId="LiveId" clId="{6279CFE1-44D5-4C50-9E5A-6430E305DFE0}"/>
    <pc:docChg chg="undo custSel addSld delSld modSld">
      <pc:chgData name="Shambhu Kumar" userId="74963117abc18628" providerId="LiveId" clId="{6279CFE1-44D5-4C50-9E5A-6430E305DFE0}" dt="2025-02-24T01:40:44.946" v="684" actId="21"/>
      <pc:docMkLst>
        <pc:docMk/>
      </pc:docMkLst>
      <pc:sldChg chg="modSp mod">
        <pc:chgData name="Shambhu Kumar" userId="74963117abc18628" providerId="LiveId" clId="{6279CFE1-44D5-4C50-9E5A-6430E305DFE0}" dt="2025-02-19T18:04:57.829" v="99" actId="20577"/>
        <pc:sldMkLst>
          <pc:docMk/>
          <pc:sldMk cId="3660750588" sldId="346"/>
        </pc:sldMkLst>
        <pc:spChg chg="mod">
          <ac:chgData name="Shambhu Kumar" userId="74963117abc18628" providerId="LiveId" clId="{6279CFE1-44D5-4C50-9E5A-6430E305DFE0}" dt="2025-02-19T18:03:49.891" v="31" actId="20577"/>
          <ac:spMkLst>
            <pc:docMk/>
            <pc:sldMk cId="3660750588" sldId="346"/>
            <ac:spMk id="2" creationId="{478CADB9-D772-BC63-6A7C-CED1932B0B71}"/>
          </ac:spMkLst>
        </pc:spChg>
        <pc:spChg chg="mod">
          <ac:chgData name="Shambhu Kumar" userId="74963117abc18628" providerId="LiveId" clId="{6279CFE1-44D5-4C50-9E5A-6430E305DFE0}" dt="2025-02-19T18:04:40.132" v="97" actId="20577"/>
          <ac:spMkLst>
            <pc:docMk/>
            <pc:sldMk cId="3660750588" sldId="346"/>
            <ac:spMk id="3" creationId="{8D3C3F04-E680-B5CB-01A7-40FD4DB22123}"/>
          </ac:spMkLst>
        </pc:spChg>
        <pc:spChg chg="mod">
          <ac:chgData name="Shambhu Kumar" userId="74963117abc18628" providerId="LiveId" clId="{6279CFE1-44D5-4C50-9E5A-6430E305DFE0}" dt="2025-02-19T18:04:57.829" v="99" actId="20577"/>
          <ac:spMkLst>
            <pc:docMk/>
            <pc:sldMk cId="3660750588" sldId="346"/>
            <ac:spMk id="5" creationId="{195C3BAB-D236-136E-13BE-334086C7172B}"/>
          </ac:spMkLst>
        </pc:spChg>
      </pc:sldChg>
      <pc:sldChg chg="del">
        <pc:chgData name="Shambhu Kumar" userId="74963117abc18628" providerId="LiveId" clId="{6279CFE1-44D5-4C50-9E5A-6430E305DFE0}" dt="2025-02-19T18:03:34.600" v="0" actId="47"/>
        <pc:sldMkLst>
          <pc:docMk/>
          <pc:sldMk cId="2086932560" sldId="361"/>
        </pc:sldMkLst>
      </pc:sldChg>
      <pc:sldChg chg="modSp mod">
        <pc:chgData name="Shambhu Kumar" userId="74963117abc18628" providerId="LiveId" clId="{6279CFE1-44D5-4C50-9E5A-6430E305DFE0}" dt="2025-02-24T01:21:13.220" v="610" actId="20577"/>
        <pc:sldMkLst>
          <pc:docMk/>
          <pc:sldMk cId="4114530728" sldId="362"/>
        </pc:sldMkLst>
        <pc:spChg chg="mod">
          <ac:chgData name="Shambhu Kumar" userId="74963117abc18628" providerId="LiveId" clId="{6279CFE1-44D5-4C50-9E5A-6430E305DFE0}" dt="2025-02-19T18:04:10.156" v="63" actId="20577"/>
          <ac:spMkLst>
            <pc:docMk/>
            <pc:sldMk cId="4114530728" sldId="362"/>
            <ac:spMk id="2" creationId="{BFA96EE1-2563-6E5A-74D9-220EB58C10CD}"/>
          </ac:spMkLst>
        </pc:spChg>
        <pc:spChg chg="mod">
          <ac:chgData name="Shambhu Kumar" userId="74963117abc18628" providerId="LiveId" clId="{6279CFE1-44D5-4C50-9E5A-6430E305DFE0}" dt="2025-02-24T01:21:13.220" v="610" actId="20577"/>
          <ac:spMkLst>
            <pc:docMk/>
            <pc:sldMk cId="4114530728" sldId="362"/>
            <ac:spMk id="3" creationId="{CCDA89C2-92EF-D27B-C4D0-2763D7D2F78D}"/>
          </ac:spMkLst>
        </pc:spChg>
        <pc:spChg chg="mod">
          <ac:chgData name="Shambhu Kumar" userId="74963117abc18628" providerId="LiveId" clId="{6279CFE1-44D5-4C50-9E5A-6430E305DFE0}" dt="2025-02-19T18:18:08.992" v="489" actId="14100"/>
          <ac:spMkLst>
            <pc:docMk/>
            <pc:sldMk cId="4114530728" sldId="362"/>
            <ac:spMk id="7" creationId="{523CC88B-95EA-5CB5-9AB3-6314E3A87622}"/>
          </ac:spMkLst>
        </pc:spChg>
      </pc:sldChg>
      <pc:sldChg chg="del">
        <pc:chgData name="Shambhu Kumar" userId="74963117abc18628" providerId="LiveId" clId="{6279CFE1-44D5-4C50-9E5A-6430E305DFE0}" dt="2025-02-19T18:03:34.600" v="0" actId="47"/>
        <pc:sldMkLst>
          <pc:docMk/>
          <pc:sldMk cId="55666672" sldId="363"/>
        </pc:sldMkLst>
      </pc:sldChg>
      <pc:sldChg chg="modSp add mod">
        <pc:chgData name="Shambhu Kumar" userId="74963117abc18628" providerId="LiveId" clId="{6279CFE1-44D5-4C50-9E5A-6430E305DFE0}" dt="2025-02-19T18:05:18.368" v="102" actId="20577"/>
        <pc:sldMkLst>
          <pc:docMk/>
          <pc:sldMk cId="455836595" sldId="363"/>
        </pc:sldMkLst>
      </pc:sldChg>
      <pc:sldChg chg="del">
        <pc:chgData name="Shambhu Kumar" userId="74963117abc18628" providerId="LiveId" clId="{6279CFE1-44D5-4C50-9E5A-6430E305DFE0}" dt="2025-02-19T18:03:34.600" v="0" actId="47"/>
        <pc:sldMkLst>
          <pc:docMk/>
          <pc:sldMk cId="1022988603" sldId="364"/>
        </pc:sldMkLst>
      </pc:sldChg>
      <pc:sldChg chg="modSp add mod">
        <pc:chgData name="Shambhu Kumar" userId="74963117abc18628" providerId="LiveId" clId="{6279CFE1-44D5-4C50-9E5A-6430E305DFE0}" dt="2025-02-19T18:05:40.025" v="121" actId="20577"/>
        <pc:sldMkLst>
          <pc:docMk/>
          <pc:sldMk cId="2775237950" sldId="364"/>
        </pc:sldMkLst>
      </pc:sldChg>
      <pc:sldChg chg="modSp add mod">
        <pc:chgData name="Shambhu Kumar" userId="74963117abc18628" providerId="LiveId" clId="{6279CFE1-44D5-4C50-9E5A-6430E305DFE0}" dt="2025-02-19T18:05:49.193" v="129" actId="20577"/>
        <pc:sldMkLst>
          <pc:docMk/>
          <pc:sldMk cId="2930881144" sldId="365"/>
        </pc:sldMkLst>
      </pc:sldChg>
      <pc:sldChg chg="del">
        <pc:chgData name="Shambhu Kumar" userId="74963117abc18628" providerId="LiveId" clId="{6279CFE1-44D5-4C50-9E5A-6430E305DFE0}" dt="2025-02-19T18:03:34.600" v="0" actId="47"/>
        <pc:sldMkLst>
          <pc:docMk/>
          <pc:sldMk cId="4066090864" sldId="365"/>
        </pc:sldMkLst>
      </pc:sldChg>
      <pc:sldChg chg="del">
        <pc:chgData name="Shambhu Kumar" userId="74963117abc18628" providerId="LiveId" clId="{6279CFE1-44D5-4C50-9E5A-6430E305DFE0}" dt="2025-02-19T18:03:34.600" v="0" actId="47"/>
        <pc:sldMkLst>
          <pc:docMk/>
          <pc:sldMk cId="3018222156" sldId="366"/>
        </pc:sldMkLst>
      </pc:sldChg>
      <pc:sldChg chg="modSp add mod">
        <pc:chgData name="Shambhu Kumar" userId="74963117abc18628" providerId="LiveId" clId="{6279CFE1-44D5-4C50-9E5A-6430E305DFE0}" dt="2025-02-19T18:07:04.317" v="172" actId="20577"/>
        <pc:sldMkLst>
          <pc:docMk/>
          <pc:sldMk cId="3556625336" sldId="366"/>
        </pc:sldMkLst>
      </pc:sldChg>
      <pc:sldChg chg="del">
        <pc:chgData name="Shambhu Kumar" userId="74963117abc18628" providerId="LiveId" clId="{6279CFE1-44D5-4C50-9E5A-6430E305DFE0}" dt="2025-02-19T18:03:34.600" v="0" actId="47"/>
        <pc:sldMkLst>
          <pc:docMk/>
          <pc:sldMk cId="1940246628" sldId="367"/>
        </pc:sldMkLst>
      </pc:sldChg>
      <pc:sldChg chg="modSp add mod">
        <pc:chgData name="Shambhu Kumar" userId="74963117abc18628" providerId="LiveId" clId="{6279CFE1-44D5-4C50-9E5A-6430E305DFE0}" dt="2025-02-19T18:07:40.073" v="188" actId="20577"/>
        <pc:sldMkLst>
          <pc:docMk/>
          <pc:sldMk cId="2977272545" sldId="367"/>
        </pc:sldMkLst>
      </pc:sldChg>
      <pc:sldChg chg="modSp add mod">
        <pc:chgData name="Shambhu Kumar" userId="74963117abc18628" providerId="LiveId" clId="{6279CFE1-44D5-4C50-9E5A-6430E305DFE0}" dt="2025-02-19T18:08:15.969" v="201" actId="20577"/>
        <pc:sldMkLst>
          <pc:docMk/>
          <pc:sldMk cId="1786692350" sldId="368"/>
        </pc:sldMkLst>
      </pc:sldChg>
      <pc:sldChg chg="del">
        <pc:chgData name="Shambhu Kumar" userId="74963117abc18628" providerId="LiveId" clId="{6279CFE1-44D5-4C50-9E5A-6430E305DFE0}" dt="2025-02-19T18:03:34.600" v="0" actId="47"/>
        <pc:sldMkLst>
          <pc:docMk/>
          <pc:sldMk cId="3333482545" sldId="368"/>
        </pc:sldMkLst>
      </pc:sldChg>
      <pc:sldChg chg="addSp modSp add mod">
        <pc:chgData name="Shambhu Kumar" userId="74963117abc18628" providerId="LiveId" clId="{6279CFE1-44D5-4C50-9E5A-6430E305DFE0}" dt="2025-02-19T18:21:09.241" v="571"/>
        <pc:sldMkLst>
          <pc:docMk/>
          <pc:sldMk cId="819383839" sldId="369"/>
        </pc:sldMkLst>
      </pc:sldChg>
      <pc:sldChg chg="del">
        <pc:chgData name="Shambhu Kumar" userId="74963117abc18628" providerId="LiveId" clId="{6279CFE1-44D5-4C50-9E5A-6430E305DFE0}" dt="2025-02-19T18:03:34.600" v="0" actId="47"/>
        <pc:sldMkLst>
          <pc:docMk/>
          <pc:sldMk cId="3629062701" sldId="369"/>
        </pc:sldMkLst>
      </pc:sldChg>
      <pc:sldChg chg="del">
        <pc:chgData name="Shambhu Kumar" userId="74963117abc18628" providerId="LiveId" clId="{6279CFE1-44D5-4C50-9E5A-6430E305DFE0}" dt="2025-02-19T18:03:34.600" v="0" actId="47"/>
        <pc:sldMkLst>
          <pc:docMk/>
          <pc:sldMk cId="202571978" sldId="370"/>
        </pc:sldMkLst>
      </pc:sldChg>
      <pc:sldChg chg="addSp modSp add mod">
        <pc:chgData name="Shambhu Kumar" userId="74963117abc18628" providerId="LiveId" clId="{6279CFE1-44D5-4C50-9E5A-6430E305DFE0}" dt="2025-02-19T18:20:59.490" v="570"/>
        <pc:sldMkLst>
          <pc:docMk/>
          <pc:sldMk cId="2040021146" sldId="370"/>
        </pc:sldMkLst>
      </pc:sldChg>
      <pc:sldChg chg="addSp modSp add mod">
        <pc:chgData name="Shambhu Kumar" userId="74963117abc18628" providerId="LiveId" clId="{6279CFE1-44D5-4C50-9E5A-6430E305DFE0}" dt="2025-02-19T18:20:54.675" v="569"/>
        <pc:sldMkLst>
          <pc:docMk/>
          <pc:sldMk cId="4117489711" sldId="371"/>
        </pc:sldMkLst>
      </pc:sldChg>
      <pc:sldChg chg="addSp modSp add mod">
        <pc:chgData name="Shambhu Kumar" userId="74963117abc18628" providerId="LiveId" clId="{6279CFE1-44D5-4C50-9E5A-6430E305DFE0}" dt="2025-02-19T18:20:46.744" v="568"/>
        <pc:sldMkLst>
          <pc:docMk/>
          <pc:sldMk cId="4127016901" sldId="372"/>
        </pc:sldMkLst>
      </pc:sldChg>
      <pc:sldChg chg="addSp delSp modSp add mod">
        <pc:chgData name="Shambhu Kumar" userId="74963117abc18628" providerId="LiveId" clId="{6279CFE1-44D5-4C50-9E5A-6430E305DFE0}" dt="2025-02-24T01:40:44.946" v="684" actId="21"/>
        <pc:sldMkLst>
          <pc:docMk/>
          <pc:sldMk cId="1401434922" sldId="373"/>
        </pc:sldMkLst>
      </pc:sldChg>
      <pc:sldChg chg="modSp add mod">
        <pc:chgData name="Shambhu Kumar" userId="74963117abc18628" providerId="LiveId" clId="{6279CFE1-44D5-4C50-9E5A-6430E305DFE0}" dt="2025-02-24T01:23:58.332" v="665" actId="403"/>
        <pc:sldMkLst>
          <pc:docMk/>
          <pc:sldMk cId="274646749" sldId="374"/>
        </pc:sldMkLst>
      </pc:sldChg>
      <pc:sldChg chg="modSp add del mod">
        <pc:chgData name="Shambhu Kumar" userId="74963117abc18628" providerId="LiveId" clId="{6279CFE1-44D5-4C50-9E5A-6430E305DFE0}" dt="2025-02-21T02:11:51.959" v="604" actId="2696"/>
        <pc:sldMkLst>
          <pc:docMk/>
          <pc:sldMk cId="1451743667" sldId="374"/>
        </pc:sldMkLst>
      </pc:sldChg>
    </pc:docChg>
  </pc:docChgLst>
  <pc:docChgLst>
    <pc:chgData name="Shambhu Kumar" userId="74963117abc18628" providerId="LiveId" clId="{3B98741F-3578-440E-8710-49F5ED8C58BA}"/>
    <pc:docChg chg="undo custSel addSld delSld modSld sldOrd modMainMaster">
      <pc:chgData name="Shambhu Kumar" userId="74963117abc18628" providerId="LiveId" clId="{3B98741F-3578-440E-8710-49F5ED8C58BA}" dt="2024-02-09T02:57:09.114" v="4083" actId="20577"/>
      <pc:docMkLst>
        <pc:docMk/>
      </pc:docMkLst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3598742032" sldId="265"/>
        </pc:sldMkLst>
      </pc:sldChg>
      <pc:sldChg chg="modSp mod setBg">
        <pc:chgData name="Shambhu Kumar" userId="74963117abc18628" providerId="LiveId" clId="{3B98741F-3578-440E-8710-49F5ED8C58BA}" dt="2023-12-25T09:44:53.153" v="1059"/>
        <pc:sldMkLst>
          <pc:docMk/>
          <pc:sldMk cId="3832484108" sldId="280"/>
        </pc:sldMkLst>
      </pc:sldChg>
      <pc:sldChg chg="modSp add mod setBg">
        <pc:chgData name="Shambhu Kumar" userId="74963117abc18628" providerId="LiveId" clId="{3B98741F-3578-440E-8710-49F5ED8C58BA}" dt="2023-12-25T09:44:53.153" v="1059"/>
        <pc:sldMkLst>
          <pc:docMk/>
          <pc:sldMk cId="1013362040" sldId="281"/>
        </pc:sldMkLst>
      </pc:sldChg>
      <pc:sldChg chg="add del">
        <pc:chgData name="Shambhu Kumar" userId="74963117abc18628" providerId="LiveId" clId="{3B98741F-3578-440E-8710-49F5ED8C58BA}" dt="2023-12-25T04:51:25.289" v="18" actId="2696"/>
        <pc:sldMkLst>
          <pc:docMk/>
          <pc:sldMk cId="1504371077" sldId="281"/>
        </pc:sldMkLst>
      </pc:sldChg>
      <pc:sldChg chg="del">
        <pc:chgData name="Shambhu Kumar" userId="74963117abc18628" providerId="LiveId" clId="{3B98741F-3578-440E-8710-49F5ED8C58BA}" dt="2023-12-25T04:49:41.296" v="14" actId="2696"/>
        <pc:sldMkLst>
          <pc:docMk/>
          <pc:sldMk cId="1945831170" sldId="281"/>
        </pc:sldMkLst>
      </pc:sldChg>
      <pc:sldChg chg="new del setBg">
        <pc:chgData name="Shambhu Kumar" userId="74963117abc18628" providerId="LiveId" clId="{3B98741F-3578-440E-8710-49F5ED8C58BA}" dt="2023-12-25T04:52:49.563" v="35" actId="2696"/>
        <pc:sldMkLst>
          <pc:docMk/>
          <pc:sldMk cId="2251482085" sldId="281"/>
        </pc:sldMkLst>
      </pc:sldChg>
      <pc:sldChg chg="modSp add mod setBg">
        <pc:chgData name="Shambhu Kumar" userId="74963117abc18628" providerId="LiveId" clId="{3B98741F-3578-440E-8710-49F5ED8C58BA}" dt="2023-12-25T09:44:53.153" v="1059"/>
        <pc:sldMkLst>
          <pc:docMk/>
          <pc:sldMk cId="931235251" sldId="282"/>
        </pc:sldMkLst>
      </pc:sldChg>
      <pc:sldChg chg="add del">
        <pc:chgData name="Shambhu Kumar" userId="74963117abc18628" providerId="LiveId" clId="{3B98741F-3578-440E-8710-49F5ED8C58BA}" dt="2023-12-25T04:51:28.220" v="19" actId="2696"/>
        <pc:sldMkLst>
          <pc:docMk/>
          <pc:sldMk cId="1903174218" sldId="282"/>
        </pc:sldMkLst>
      </pc:sldChg>
      <pc:sldChg chg="add del">
        <pc:chgData name="Shambhu Kumar" userId="74963117abc18628" providerId="LiveId" clId="{3B98741F-3578-440E-8710-49F5ED8C58BA}" dt="2023-12-25T04:52:46.159" v="34" actId="2696"/>
        <pc:sldMkLst>
          <pc:docMk/>
          <pc:sldMk cId="2917592816" sldId="282"/>
        </pc:sldMkLst>
      </pc:sldChg>
      <pc:sldChg chg="add del">
        <pc:chgData name="Shambhu Kumar" userId="74963117abc18628" providerId="LiveId" clId="{3B98741F-3578-440E-8710-49F5ED8C58BA}" dt="2023-12-25T04:52:38.035" v="32" actId="2696"/>
        <pc:sldMkLst>
          <pc:docMk/>
          <pc:sldMk cId="3213642966" sldId="282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3599725201" sldId="282"/>
        </pc:sldMkLst>
      </pc:sldChg>
      <pc:sldChg chg="add del">
        <pc:chgData name="Shambhu Kumar" userId="74963117abc18628" providerId="LiveId" clId="{3B98741F-3578-440E-8710-49F5ED8C58BA}" dt="2023-12-25T04:52:07.133" v="25" actId="2696"/>
        <pc:sldMkLst>
          <pc:docMk/>
          <pc:sldMk cId="4206622630" sldId="282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352385507" sldId="283"/>
        </pc:sldMkLst>
      </pc:sldChg>
      <pc:sldChg chg="modSp add mod setBg">
        <pc:chgData name="Shambhu Kumar" userId="74963117abc18628" providerId="LiveId" clId="{3B98741F-3578-440E-8710-49F5ED8C58BA}" dt="2023-12-25T09:44:53.153" v="1059"/>
        <pc:sldMkLst>
          <pc:docMk/>
          <pc:sldMk cId="1970971110" sldId="283"/>
        </pc:sldMkLst>
      </pc:sldChg>
      <pc:sldChg chg="add del">
        <pc:chgData name="Shambhu Kumar" userId="74963117abc18628" providerId="LiveId" clId="{3B98741F-3578-440E-8710-49F5ED8C58BA}" dt="2023-12-25T04:51:32.881" v="20" actId="2696"/>
        <pc:sldMkLst>
          <pc:docMk/>
          <pc:sldMk cId="3436277291" sldId="283"/>
        </pc:sldMkLst>
      </pc:sldChg>
      <pc:sldChg chg="modSp add mod setBg">
        <pc:chgData name="Shambhu Kumar" userId="74963117abc18628" providerId="LiveId" clId="{3B98741F-3578-440E-8710-49F5ED8C58BA}" dt="2023-12-25T09:53:31.259" v="1578" actId="20577"/>
        <pc:sldMkLst>
          <pc:docMk/>
          <pc:sldMk cId="1736692563" sldId="284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3928356547" sldId="284"/>
        </pc:sldMkLst>
      </pc:sldChg>
      <pc:sldChg chg="modSp add mod setBg">
        <pc:chgData name="Shambhu Kumar" userId="74963117abc18628" providerId="LiveId" clId="{3B98741F-3578-440E-8710-49F5ED8C58BA}" dt="2023-12-25T09:44:53.153" v="1059"/>
        <pc:sldMkLst>
          <pc:docMk/>
          <pc:sldMk cId="3839664945" sldId="285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3957384625" sldId="285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594101506" sldId="286"/>
        </pc:sldMkLst>
      </pc:sldChg>
      <pc:sldChg chg="modSp add mod setBg">
        <pc:chgData name="Shambhu Kumar" userId="74963117abc18628" providerId="LiveId" clId="{3B98741F-3578-440E-8710-49F5ED8C58BA}" dt="2024-01-22T15:03:39.149" v="1953" actId="20577"/>
        <pc:sldMkLst>
          <pc:docMk/>
          <pc:sldMk cId="832093511" sldId="286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1645863187" sldId="287"/>
        </pc:sldMkLst>
      </pc:sldChg>
      <pc:sldChg chg="modSp add mod setBg">
        <pc:chgData name="Shambhu Kumar" userId="74963117abc18628" providerId="LiveId" clId="{3B98741F-3578-440E-8710-49F5ED8C58BA}" dt="2023-12-25T09:44:53.153" v="1059"/>
        <pc:sldMkLst>
          <pc:docMk/>
          <pc:sldMk cId="4166159427" sldId="287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371964513" sldId="288"/>
        </pc:sldMkLst>
      </pc:sldChg>
      <pc:sldChg chg="modSp add mod setBg">
        <pc:chgData name="Shambhu Kumar" userId="74963117abc18628" providerId="LiveId" clId="{3B98741F-3578-440E-8710-49F5ED8C58BA}" dt="2023-12-25T09:44:53.153" v="1059"/>
        <pc:sldMkLst>
          <pc:docMk/>
          <pc:sldMk cId="2875038696" sldId="288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2098352429" sldId="289"/>
        </pc:sldMkLst>
      </pc:sldChg>
      <pc:sldChg chg="modSp add mod setBg">
        <pc:chgData name="Shambhu Kumar" userId="74963117abc18628" providerId="LiveId" clId="{3B98741F-3578-440E-8710-49F5ED8C58BA}" dt="2023-12-25T09:44:53.153" v="1059"/>
        <pc:sldMkLst>
          <pc:docMk/>
          <pc:sldMk cId="3240301476" sldId="289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924811520" sldId="290"/>
        </pc:sldMkLst>
      </pc:sldChg>
      <pc:sldChg chg="modSp add mod setBg">
        <pc:chgData name="Shambhu Kumar" userId="74963117abc18628" providerId="LiveId" clId="{3B98741F-3578-440E-8710-49F5ED8C58BA}" dt="2024-02-02T01:34:08.902" v="3592" actId="20577"/>
        <pc:sldMkLst>
          <pc:docMk/>
          <pc:sldMk cId="1462126841" sldId="290"/>
        </pc:sldMkLst>
      </pc:sldChg>
      <pc:sldChg chg="modSp add mod setBg">
        <pc:chgData name="Shambhu Kumar" userId="74963117abc18628" providerId="LiveId" clId="{3B98741F-3578-440E-8710-49F5ED8C58BA}" dt="2024-01-22T15:06:22.827" v="2102" actId="20577"/>
        <pc:sldMkLst>
          <pc:docMk/>
          <pc:sldMk cId="1252936886" sldId="291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3137961450" sldId="291"/>
        </pc:sldMkLst>
      </pc:sldChg>
      <pc:sldChg chg="modSp add mod setBg">
        <pc:chgData name="Shambhu Kumar" userId="74963117abc18628" providerId="LiveId" clId="{3B98741F-3578-440E-8710-49F5ED8C58BA}" dt="2023-12-25T09:44:53.153" v="1059"/>
        <pc:sldMkLst>
          <pc:docMk/>
          <pc:sldMk cId="3177440632" sldId="292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3624263412" sldId="292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1035884235" sldId="293"/>
        </pc:sldMkLst>
      </pc:sldChg>
      <pc:sldChg chg="modSp add mod setBg">
        <pc:chgData name="Shambhu Kumar" userId="74963117abc18628" providerId="LiveId" clId="{3B98741F-3578-440E-8710-49F5ED8C58BA}" dt="2023-12-25T09:47:34.468" v="1303" actId="20577"/>
        <pc:sldMkLst>
          <pc:docMk/>
          <pc:sldMk cId="1489661934" sldId="293"/>
        </pc:sldMkLst>
      </pc:sldChg>
      <pc:sldChg chg="modSp add mod setBg">
        <pc:chgData name="Shambhu Kumar" userId="74963117abc18628" providerId="LiveId" clId="{3B98741F-3578-440E-8710-49F5ED8C58BA}" dt="2024-01-22T15:06:57.253" v="2143" actId="20577"/>
        <pc:sldMkLst>
          <pc:docMk/>
          <pc:sldMk cId="119285140" sldId="294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1631588300" sldId="294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1143264351" sldId="295"/>
        </pc:sldMkLst>
      </pc:sldChg>
      <pc:sldChg chg="modSp add mod setBg">
        <pc:chgData name="Shambhu Kumar" userId="74963117abc18628" providerId="LiveId" clId="{3B98741F-3578-440E-8710-49F5ED8C58BA}" dt="2023-12-25T09:44:53.153" v="1059"/>
        <pc:sldMkLst>
          <pc:docMk/>
          <pc:sldMk cId="3582958161" sldId="295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2272133273" sldId="296"/>
        </pc:sldMkLst>
      </pc:sldChg>
      <pc:sldChg chg="modSp add mod">
        <pc:chgData name="Shambhu Kumar" userId="74963117abc18628" providerId="LiveId" clId="{3B98741F-3578-440E-8710-49F5ED8C58BA}" dt="2023-12-25T09:46:22.516" v="1115" actId="20577"/>
        <pc:sldMkLst>
          <pc:docMk/>
          <pc:sldMk cId="2383997015" sldId="296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71580609" sldId="297"/>
        </pc:sldMkLst>
      </pc:sldChg>
      <pc:sldChg chg="modSp add mod">
        <pc:chgData name="Shambhu Kumar" userId="74963117abc18628" providerId="LiveId" clId="{3B98741F-3578-440E-8710-49F5ED8C58BA}" dt="2023-12-25T09:48:35.974" v="1305" actId="20577"/>
        <pc:sldMkLst>
          <pc:docMk/>
          <pc:sldMk cId="112295307" sldId="297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1933057048" sldId="298"/>
        </pc:sldMkLst>
      </pc:sldChg>
      <pc:sldChg chg="modSp add mod">
        <pc:chgData name="Shambhu Kumar" userId="74963117abc18628" providerId="LiveId" clId="{3B98741F-3578-440E-8710-49F5ED8C58BA}" dt="2024-02-06T06:18:10.984" v="3620" actId="20577"/>
        <pc:sldMkLst>
          <pc:docMk/>
          <pc:sldMk cId="3029266992" sldId="298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3102780168" sldId="299"/>
        </pc:sldMkLst>
      </pc:sldChg>
      <pc:sldChg chg="modSp add mod">
        <pc:chgData name="Shambhu Kumar" userId="74963117abc18628" providerId="LiveId" clId="{3B98741F-3578-440E-8710-49F5ED8C58BA}" dt="2023-12-25T09:51:25.131" v="1461" actId="20577"/>
        <pc:sldMkLst>
          <pc:docMk/>
          <pc:sldMk cId="3826872898" sldId="299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1231572352" sldId="300"/>
        </pc:sldMkLst>
      </pc:sldChg>
      <pc:sldChg chg="modSp add mod">
        <pc:chgData name="Shambhu Kumar" userId="74963117abc18628" providerId="LiveId" clId="{3B98741F-3578-440E-8710-49F5ED8C58BA}" dt="2024-01-23T15:49:53.896" v="2257" actId="20577"/>
        <pc:sldMkLst>
          <pc:docMk/>
          <pc:sldMk cId="4022226011" sldId="300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155594289" sldId="301"/>
        </pc:sldMkLst>
      </pc:sldChg>
      <pc:sldChg chg="modSp add mod ord">
        <pc:chgData name="Shambhu Kumar" userId="74963117abc18628" providerId="LiveId" clId="{3B98741F-3578-440E-8710-49F5ED8C58BA}" dt="2024-02-08T02:02:36.504" v="4029" actId="20577"/>
        <pc:sldMkLst>
          <pc:docMk/>
          <pc:sldMk cId="4117485350" sldId="301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1269152604" sldId="302"/>
        </pc:sldMkLst>
      </pc:sldChg>
      <pc:sldChg chg="modSp add del mod">
        <pc:chgData name="Shambhu Kumar" userId="74963117abc18628" providerId="LiveId" clId="{3B98741F-3578-440E-8710-49F5ED8C58BA}" dt="2024-02-07T05:33:43.629" v="3657" actId="47"/>
        <pc:sldMkLst>
          <pc:docMk/>
          <pc:sldMk cId="3178041128" sldId="302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2261122865" sldId="303"/>
        </pc:sldMkLst>
      </pc:sldChg>
      <pc:sldChg chg="modSp add del mod">
        <pc:chgData name="Shambhu Kumar" userId="74963117abc18628" providerId="LiveId" clId="{3B98741F-3578-440E-8710-49F5ED8C58BA}" dt="2023-12-25T09:59:52.531" v="1944" actId="2696"/>
        <pc:sldMkLst>
          <pc:docMk/>
          <pc:sldMk cId="2324597073" sldId="303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401103732" sldId="304"/>
        </pc:sldMkLst>
      </pc:sldChg>
      <pc:sldChg chg="modSp add mod">
        <pc:chgData name="Shambhu Kumar" userId="74963117abc18628" providerId="LiveId" clId="{3B98741F-3578-440E-8710-49F5ED8C58BA}" dt="2024-02-07T03:03:27.975" v="3654" actId="20577"/>
        <pc:sldMkLst>
          <pc:docMk/>
          <pc:sldMk cId="3836207760" sldId="304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230828202" sldId="305"/>
        </pc:sldMkLst>
      </pc:sldChg>
      <pc:sldChg chg="addSp delSp modSp add mod">
        <pc:chgData name="Shambhu Kumar" userId="74963117abc18628" providerId="LiveId" clId="{3B98741F-3578-440E-8710-49F5ED8C58BA}" dt="2024-02-07T03:03:23.056" v="3652" actId="20577"/>
        <pc:sldMkLst>
          <pc:docMk/>
          <pc:sldMk cId="3376636377" sldId="305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1361630470" sldId="306"/>
        </pc:sldMkLst>
      </pc:sldChg>
      <pc:sldChg chg="modSp add mod">
        <pc:chgData name="Shambhu Kumar" userId="74963117abc18628" providerId="LiveId" clId="{3B98741F-3578-440E-8710-49F5ED8C58BA}" dt="2024-02-08T02:02:00.957" v="4015" actId="20577"/>
        <pc:sldMkLst>
          <pc:docMk/>
          <pc:sldMk cId="2204235057" sldId="306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1004938374" sldId="307"/>
        </pc:sldMkLst>
      </pc:sldChg>
      <pc:sldChg chg="modSp add mod ord">
        <pc:chgData name="Shambhu Kumar" userId="74963117abc18628" providerId="LiveId" clId="{3B98741F-3578-440E-8710-49F5ED8C58BA}" dt="2024-02-07T03:03:18.268" v="3650" actId="20577"/>
        <pc:sldMkLst>
          <pc:docMk/>
          <pc:sldMk cId="2889649690" sldId="307"/>
        </pc:sldMkLst>
      </pc:sldChg>
      <pc:sldChg chg="modSp add mod ord">
        <pc:chgData name="Shambhu Kumar" userId="74963117abc18628" providerId="LiveId" clId="{3B98741F-3578-440E-8710-49F5ED8C58BA}" dt="2024-02-07T03:02:33.929" v="3644" actId="20577"/>
        <pc:sldMkLst>
          <pc:docMk/>
          <pc:sldMk cId="2152851144" sldId="308"/>
        </pc:sldMkLst>
      </pc:sldChg>
      <pc:sldChg chg="modSp add mod ord">
        <pc:chgData name="Shambhu Kumar" userId="74963117abc18628" providerId="LiveId" clId="{3B98741F-3578-440E-8710-49F5ED8C58BA}" dt="2024-02-07T03:03:05.940" v="3648" actId="20577"/>
        <pc:sldMkLst>
          <pc:docMk/>
          <pc:sldMk cId="2880348229" sldId="309"/>
        </pc:sldMkLst>
      </pc:sldChg>
      <pc:sldChg chg="modSp add mod ord">
        <pc:chgData name="Shambhu Kumar" userId="74963117abc18628" providerId="LiveId" clId="{3B98741F-3578-440E-8710-49F5ED8C58BA}" dt="2024-02-07T03:02:38.750" v="3646" actId="20577"/>
        <pc:sldMkLst>
          <pc:docMk/>
          <pc:sldMk cId="1927079181" sldId="310"/>
        </pc:sldMkLst>
      </pc:sldChg>
      <pc:sldChg chg="modSp add mod">
        <pc:chgData name="Shambhu Kumar" userId="74963117abc18628" providerId="LiveId" clId="{3B98741F-3578-440E-8710-49F5ED8C58BA}" dt="2024-02-08T02:02:31.246" v="4027" actId="20577"/>
        <pc:sldMkLst>
          <pc:docMk/>
          <pc:sldMk cId="1408209907" sldId="311"/>
        </pc:sldMkLst>
      </pc:sldChg>
      <pc:sldChg chg="modSp add mod">
        <pc:chgData name="Shambhu Kumar" userId="74963117abc18628" providerId="LiveId" clId="{3B98741F-3578-440E-8710-49F5ED8C58BA}" dt="2024-02-08T02:02:05.157" v="4017" actId="20577"/>
        <pc:sldMkLst>
          <pc:docMk/>
          <pc:sldMk cId="1660994441" sldId="312"/>
        </pc:sldMkLst>
      </pc:sldChg>
      <pc:sldChg chg="modSp add mod">
        <pc:chgData name="Shambhu Kumar" userId="74963117abc18628" providerId="LiveId" clId="{3B98741F-3578-440E-8710-49F5ED8C58BA}" dt="2024-02-08T02:02:09.825" v="4019" actId="20577"/>
        <pc:sldMkLst>
          <pc:docMk/>
          <pc:sldMk cId="674546920" sldId="313"/>
        </pc:sldMkLst>
      </pc:sldChg>
      <pc:sldChg chg="modSp add mod">
        <pc:chgData name="Shambhu Kumar" userId="74963117abc18628" providerId="LiveId" clId="{3B98741F-3578-440E-8710-49F5ED8C58BA}" dt="2024-02-08T02:02:20.561" v="4023" actId="20577"/>
        <pc:sldMkLst>
          <pc:docMk/>
          <pc:sldMk cId="4209713976" sldId="314"/>
        </pc:sldMkLst>
      </pc:sldChg>
      <pc:sldChg chg="modSp add mod">
        <pc:chgData name="Shambhu Kumar" userId="74963117abc18628" providerId="LiveId" clId="{3B98741F-3578-440E-8710-49F5ED8C58BA}" dt="2024-02-08T02:02:24.952" v="4025" actId="20577"/>
        <pc:sldMkLst>
          <pc:docMk/>
          <pc:sldMk cId="1401482267" sldId="315"/>
        </pc:sldMkLst>
      </pc:sldChg>
      <pc:sldChg chg="modSp add mod">
        <pc:chgData name="Shambhu Kumar" userId="74963117abc18628" providerId="LiveId" clId="{3B98741F-3578-440E-8710-49F5ED8C58BA}" dt="2024-02-08T02:02:13.967" v="4021" actId="20577"/>
        <pc:sldMkLst>
          <pc:docMk/>
          <pc:sldMk cId="2534278900" sldId="316"/>
        </pc:sldMkLst>
      </pc:sldChg>
      <pc:sldChg chg="modSp add mod">
        <pc:chgData name="Shambhu Kumar" userId="74963117abc18628" providerId="LiveId" clId="{3B98741F-3578-440E-8710-49F5ED8C58BA}" dt="2024-02-08T02:02:43.164" v="4031" actId="20577"/>
        <pc:sldMkLst>
          <pc:docMk/>
          <pc:sldMk cId="659436768" sldId="317"/>
        </pc:sldMkLst>
      </pc:sldChg>
      <pc:sldChg chg="modSp add mod">
        <pc:chgData name="Shambhu Kumar" userId="74963117abc18628" providerId="LiveId" clId="{3B98741F-3578-440E-8710-49F5ED8C58BA}" dt="2024-02-08T02:02:49.679" v="4033" actId="20577"/>
        <pc:sldMkLst>
          <pc:docMk/>
          <pc:sldMk cId="3206433114" sldId="318"/>
        </pc:sldMkLst>
      </pc:sldChg>
      <pc:sldChg chg="modSp add mod">
        <pc:chgData name="Shambhu Kumar" userId="74963117abc18628" providerId="LiveId" clId="{3B98741F-3578-440E-8710-49F5ED8C58BA}" dt="2024-02-08T02:02:59.098" v="4039" actId="20577"/>
        <pc:sldMkLst>
          <pc:docMk/>
          <pc:sldMk cId="3338107492" sldId="319"/>
        </pc:sldMkLst>
      </pc:sldChg>
      <pc:sldChg chg="modSp add mod">
        <pc:chgData name="Shambhu Kumar" userId="74963117abc18628" providerId="LiveId" clId="{3B98741F-3578-440E-8710-49F5ED8C58BA}" dt="2024-02-07T05:58:37.621" v="3875" actId="20577"/>
        <pc:sldMkLst>
          <pc:docMk/>
          <pc:sldMk cId="543287374" sldId="320"/>
        </pc:sldMkLst>
      </pc:sldChg>
      <pc:sldChg chg="modSp add mod">
        <pc:chgData name="Shambhu Kumar" userId="74963117abc18628" providerId="LiveId" clId="{3B98741F-3578-440E-8710-49F5ED8C58BA}" dt="2024-02-08T01:47:25.968" v="3881" actId="207"/>
        <pc:sldMkLst>
          <pc:docMk/>
          <pc:sldMk cId="1117750119" sldId="321"/>
        </pc:sldMkLst>
      </pc:sldChg>
      <pc:sldChg chg="modSp add mod">
        <pc:chgData name="Shambhu Kumar" userId="74963117abc18628" providerId="LiveId" clId="{3B98741F-3578-440E-8710-49F5ED8C58BA}" dt="2024-02-08T02:01:52.538" v="4011" actId="20577"/>
        <pc:sldMkLst>
          <pc:docMk/>
          <pc:sldMk cId="2412309844" sldId="322"/>
        </pc:sldMkLst>
      </pc:sldChg>
      <pc:sldChg chg="modSp add mod">
        <pc:chgData name="Shambhu Kumar" userId="74963117abc18628" providerId="LiveId" clId="{3B98741F-3578-440E-8710-49F5ED8C58BA}" dt="2024-02-09T02:57:09.114" v="4083" actId="20577"/>
        <pc:sldMkLst>
          <pc:docMk/>
          <pc:sldMk cId="439266291" sldId="323"/>
        </pc:sldMkLst>
      </pc:sldChg>
      <pc:sldMasterChg chg="setBg modSldLayout">
        <pc:chgData name="Shambhu Kumar" userId="74963117abc18628" providerId="LiveId" clId="{3B98741F-3578-440E-8710-49F5ED8C58BA}" dt="2023-12-25T09:44:53.153" v="1059"/>
        <pc:sldMasterMkLst>
          <pc:docMk/>
          <pc:sldMasterMk cId="0" sldId="2147483648"/>
        </pc:sldMasterMkLst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  <pc:docChgLst>
    <pc:chgData name="Shambhu Kumar" userId="74963117abc18628" providerId="LiveId" clId="{1D4DB0BF-8462-45C1-9D5E-1E9F271BD023}"/>
    <pc:docChg chg="undo redo custSel addSld delSld modSld sldOrd">
      <pc:chgData name="Shambhu Kumar" userId="74963117abc18628" providerId="LiveId" clId="{1D4DB0BF-8462-45C1-9D5E-1E9F271BD023}" dt="2025-02-11T18:14:25.424" v="569" actId="20577"/>
      <pc:docMkLst>
        <pc:docMk/>
      </pc:docMkLst>
      <pc:sldChg chg="del">
        <pc:chgData name="Shambhu Kumar" userId="74963117abc18628" providerId="LiveId" clId="{1D4DB0BF-8462-45C1-9D5E-1E9F271BD023}" dt="2025-02-11T17:57:40.405" v="36" actId="47"/>
        <pc:sldMkLst>
          <pc:docMk/>
          <pc:sldMk cId="2376611383" sldId="338"/>
        </pc:sldMkLst>
      </pc:sldChg>
      <pc:sldChg chg="modSp del mod">
        <pc:chgData name="Shambhu Kumar" userId="74963117abc18628" providerId="LiveId" clId="{1D4DB0BF-8462-45C1-9D5E-1E9F271BD023}" dt="2025-02-11T17:57:40.405" v="36" actId="47"/>
        <pc:sldMkLst>
          <pc:docMk/>
          <pc:sldMk cId="2226280035" sldId="339"/>
        </pc:sldMkLst>
      </pc:sldChg>
      <pc:sldChg chg="del">
        <pc:chgData name="Shambhu Kumar" userId="74963117abc18628" providerId="LiveId" clId="{1D4DB0BF-8462-45C1-9D5E-1E9F271BD023}" dt="2025-02-11T17:57:40.405" v="36" actId="47"/>
        <pc:sldMkLst>
          <pc:docMk/>
          <pc:sldMk cId="3152058654" sldId="340"/>
        </pc:sldMkLst>
      </pc:sldChg>
      <pc:sldChg chg="del">
        <pc:chgData name="Shambhu Kumar" userId="74963117abc18628" providerId="LiveId" clId="{1D4DB0BF-8462-45C1-9D5E-1E9F271BD023}" dt="2025-02-11T17:57:40.405" v="36" actId="47"/>
        <pc:sldMkLst>
          <pc:docMk/>
          <pc:sldMk cId="471389349" sldId="341"/>
        </pc:sldMkLst>
      </pc:sldChg>
      <pc:sldChg chg="del">
        <pc:chgData name="Shambhu Kumar" userId="74963117abc18628" providerId="LiveId" clId="{1D4DB0BF-8462-45C1-9D5E-1E9F271BD023}" dt="2025-02-11T17:57:40.405" v="36" actId="47"/>
        <pc:sldMkLst>
          <pc:docMk/>
          <pc:sldMk cId="1526212849" sldId="342"/>
        </pc:sldMkLst>
      </pc:sldChg>
      <pc:sldChg chg="del">
        <pc:chgData name="Shambhu Kumar" userId="74963117abc18628" providerId="LiveId" clId="{1D4DB0BF-8462-45C1-9D5E-1E9F271BD023}" dt="2025-02-11T17:57:40.405" v="36" actId="47"/>
        <pc:sldMkLst>
          <pc:docMk/>
          <pc:sldMk cId="2170448086" sldId="343"/>
        </pc:sldMkLst>
      </pc:sldChg>
      <pc:sldChg chg="del">
        <pc:chgData name="Shambhu Kumar" userId="74963117abc18628" providerId="LiveId" clId="{1D4DB0BF-8462-45C1-9D5E-1E9F271BD023}" dt="2025-02-11T17:57:40.405" v="36" actId="47"/>
        <pc:sldMkLst>
          <pc:docMk/>
          <pc:sldMk cId="2809819034" sldId="345"/>
        </pc:sldMkLst>
      </pc:sldChg>
      <pc:sldChg chg="modSp mod">
        <pc:chgData name="Shambhu Kumar" userId="74963117abc18628" providerId="LiveId" clId="{1D4DB0BF-8462-45C1-9D5E-1E9F271BD023}" dt="2025-02-11T18:14:25.424" v="569" actId="20577"/>
        <pc:sldMkLst>
          <pc:docMk/>
          <pc:sldMk cId="3660750588" sldId="346"/>
        </pc:sldMkLst>
        <pc:spChg chg="mod">
          <ac:chgData name="Shambhu Kumar" userId="74963117abc18628" providerId="LiveId" clId="{1D4DB0BF-8462-45C1-9D5E-1E9F271BD023}" dt="2025-02-11T18:14:25.424" v="569" actId="20577"/>
          <ac:spMkLst>
            <pc:docMk/>
            <pc:sldMk cId="3660750588" sldId="346"/>
            <ac:spMk id="2" creationId="{478CADB9-D772-BC63-6A7C-CED1932B0B71}"/>
          </ac:spMkLst>
        </pc:spChg>
        <pc:spChg chg="mod">
          <ac:chgData name="Shambhu Kumar" userId="74963117abc18628" providerId="LiveId" clId="{1D4DB0BF-8462-45C1-9D5E-1E9F271BD023}" dt="2025-02-11T18:09:35.524" v="376" actId="14100"/>
          <ac:spMkLst>
            <pc:docMk/>
            <pc:sldMk cId="3660750588" sldId="346"/>
            <ac:spMk id="3" creationId="{8D3C3F04-E680-B5CB-01A7-40FD4DB22123}"/>
          </ac:spMkLst>
        </pc:spChg>
      </pc:sldChg>
      <pc:sldChg chg="add del">
        <pc:chgData name="Shambhu Kumar" userId="74963117abc18628" providerId="LiveId" clId="{1D4DB0BF-8462-45C1-9D5E-1E9F271BD023}" dt="2025-02-11T18:09:45.481" v="378" actId="2696"/>
        <pc:sldMkLst>
          <pc:docMk/>
          <pc:sldMk cId="2410654239" sldId="347"/>
        </pc:sldMkLst>
      </pc:sldChg>
      <pc:sldChg chg="del">
        <pc:chgData name="Shambhu Kumar" userId="74963117abc18628" providerId="LiveId" clId="{1D4DB0BF-8462-45C1-9D5E-1E9F271BD023}" dt="2025-02-11T17:57:40.405" v="36" actId="47"/>
        <pc:sldMkLst>
          <pc:docMk/>
          <pc:sldMk cId="2838984948" sldId="348"/>
        </pc:sldMkLst>
      </pc:sldChg>
      <pc:sldChg chg="modSp add mod">
        <pc:chgData name="Shambhu Kumar" userId="74963117abc18628" providerId="LiveId" clId="{1D4DB0BF-8462-45C1-9D5E-1E9F271BD023}" dt="2025-02-11T18:11:03.456" v="441" actId="20577"/>
        <pc:sldMkLst>
          <pc:docMk/>
          <pc:sldMk cId="4026151084" sldId="348"/>
        </pc:sldMkLst>
      </pc:sldChg>
      <pc:sldChg chg="modSp add mod">
        <pc:chgData name="Shambhu Kumar" userId="74963117abc18628" providerId="LiveId" clId="{1D4DB0BF-8462-45C1-9D5E-1E9F271BD023}" dt="2025-02-11T18:14:02.030" v="545" actId="20577"/>
        <pc:sldMkLst>
          <pc:docMk/>
          <pc:sldMk cId="53850840" sldId="349"/>
        </pc:sldMkLst>
      </pc:sldChg>
      <pc:sldChg chg="del">
        <pc:chgData name="Shambhu Kumar" userId="74963117abc18628" providerId="LiveId" clId="{1D4DB0BF-8462-45C1-9D5E-1E9F271BD023}" dt="2025-02-11T17:57:40.405" v="36" actId="47"/>
        <pc:sldMkLst>
          <pc:docMk/>
          <pc:sldMk cId="66026277" sldId="349"/>
        </pc:sldMkLst>
      </pc:sldChg>
      <pc:sldChg chg="del">
        <pc:chgData name="Shambhu Kumar" userId="74963117abc18628" providerId="LiveId" clId="{1D4DB0BF-8462-45C1-9D5E-1E9F271BD023}" dt="2025-02-11T17:57:40.405" v="36" actId="47"/>
        <pc:sldMkLst>
          <pc:docMk/>
          <pc:sldMk cId="2453835151" sldId="350"/>
        </pc:sldMkLst>
      </pc:sldChg>
      <pc:sldChg chg="modSp add mod ord">
        <pc:chgData name="Shambhu Kumar" userId="74963117abc18628" providerId="LiveId" clId="{1D4DB0BF-8462-45C1-9D5E-1E9F271BD023}" dt="2025-02-11T18:11:28.088" v="467" actId="20577"/>
        <pc:sldMkLst>
          <pc:docMk/>
          <pc:sldMk cId="3498661325" sldId="350"/>
        </pc:sldMkLst>
      </pc:sldChg>
      <pc:sldChg chg="modSp add mod">
        <pc:chgData name="Shambhu Kumar" userId="74963117abc18628" providerId="LiveId" clId="{1D4DB0BF-8462-45C1-9D5E-1E9F271BD023}" dt="2025-02-11T18:13:44.004" v="519" actId="20577"/>
        <pc:sldMkLst>
          <pc:docMk/>
          <pc:sldMk cId="1502560521" sldId="351"/>
        </pc:sldMkLst>
      </pc:sldChg>
      <pc:sldChg chg="modSp add mod">
        <pc:chgData name="Shambhu Kumar" userId="74963117abc18628" providerId="LiveId" clId="{1D4DB0BF-8462-45C1-9D5E-1E9F271BD023}" dt="2025-02-11T18:13:21.347" v="493" actId="20577"/>
        <pc:sldMkLst>
          <pc:docMk/>
          <pc:sldMk cId="1096850339" sldId="352"/>
        </pc:sldMkLst>
      </pc:sldChg>
      <pc:sldChg chg="modSp add mod">
        <pc:chgData name="Shambhu Kumar" userId="74963117abc18628" providerId="LiveId" clId="{1D4DB0BF-8462-45C1-9D5E-1E9F271BD023}" dt="2025-02-11T18:10:14.854" v="413" actId="20577"/>
        <pc:sldMkLst>
          <pc:docMk/>
          <pc:sldMk cId="1099021037" sldId="353"/>
        </pc:sldMkLst>
      </pc:sldChg>
    </pc:docChg>
  </pc:docChgLst>
  <pc:docChgLst>
    <pc:chgData name="Shambhu Kumar" userId="74963117abc18628" providerId="LiveId" clId="{EE98A86D-0BB6-411D-95BC-2BEE47B76345}"/>
    <pc:docChg chg="addSld modSld">
      <pc:chgData name="Shambhu Kumar" userId="74963117abc18628" providerId="LiveId" clId="{EE98A86D-0BB6-411D-95BC-2BEE47B76345}" dt="2024-10-17T02:30:15.522" v="4"/>
      <pc:docMkLst>
        <pc:docMk/>
      </pc:docMkLst>
      <pc:sldChg chg="modSp add mod">
        <pc:chgData name="Shambhu Kumar" userId="74963117abc18628" providerId="LiveId" clId="{EE98A86D-0BB6-411D-95BC-2BEE47B76345}" dt="2024-10-17T02:30:15.522" v="4"/>
        <pc:sldMkLst>
          <pc:docMk/>
          <pc:sldMk cId="3230968509" sldId="331"/>
        </pc:sldMkLst>
      </pc:sldChg>
    </pc:docChg>
  </pc:docChgLst>
  <pc:docChgLst>
    <pc:chgData name="Shambhu Kumar" userId="74963117abc18628" providerId="LiveId" clId="{D0F5C3E4-968E-4289-AD4A-CC5F415A0166}"/>
    <pc:docChg chg="custSel addSld modSld">
      <pc:chgData name="Shambhu Kumar" userId="74963117abc18628" providerId="LiveId" clId="{D0F5C3E4-968E-4289-AD4A-CC5F415A0166}" dt="2024-09-20T05:50:06.100" v="152" actId="20577"/>
      <pc:docMkLst>
        <pc:docMk/>
      </pc:docMkLst>
      <pc:sldChg chg="modSp mod">
        <pc:chgData name="Shambhu Kumar" userId="74963117abc18628" providerId="LiveId" clId="{D0F5C3E4-968E-4289-AD4A-CC5F415A0166}" dt="2024-09-16T06:10:30.861" v="64" actId="20577"/>
        <pc:sldMkLst>
          <pc:docMk/>
          <pc:sldMk cId="1970971110" sldId="283"/>
        </pc:sldMkLst>
      </pc:sldChg>
      <pc:sldChg chg="modSp mod">
        <pc:chgData name="Shambhu Kumar" userId="74963117abc18628" providerId="LiveId" clId="{D0F5C3E4-968E-4289-AD4A-CC5F415A0166}" dt="2024-09-18T06:11:25.480" v="136" actId="20577"/>
        <pc:sldMkLst>
          <pc:docMk/>
          <pc:sldMk cId="3177440632" sldId="292"/>
        </pc:sldMkLst>
      </pc:sldChg>
      <pc:sldChg chg="modSp mod">
        <pc:chgData name="Shambhu Kumar" userId="74963117abc18628" providerId="LiveId" clId="{D0F5C3E4-968E-4289-AD4A-CC5F415A0166}" dt="2024-09-20T05:35:20.150" v="144" actId="20577"/>
        <pc:sldMkLst>
          <pc:docMk/>
          <pc:sldMk cId="3582958161" sldId="295"/>
        </pc:sldMkLst>
      </pc:sldChg>
      <pc:sldChg chg="modSp mod">
        <pc:chgData name="Shambhu Kumar" userId="74963117abc18628" providerId="LiveId" clId="{D0F5C3E4-968E-4289-AD4A-CC5F415A0166}" dt="2024-09-20T05:50:06.100" v="152" actId="20577"/>
        <pc:sldMkLst>
          <pc:docMk/>
          <pc:sldMk cId="2383997015" sldId="296"/>
        </pc:sldMkLst>
      </pc:sldChg>
      <pc:sldChg chg="modSp add mod">
        <pc:chgData name="Shambhu Kumar" userId="74963117abc18628" providerId="LiveId" clId="{D0F5C3E4-968E-4289-AD4A-CC5F415A0166}" dt="2024-09-16T06:14:14.276" v="107" actId="20577"/>
        <pc:sldMkLst>
          <pc:docMk/>
          <pc:sldMk cId="1267022428" sldId="330"/>
        </pc:sldMkLst>
      </pc:sldChg>
    </pc:docChg>
  </pc:docChgLst>
  <pc:docChgLst>
    <pc:chgData name="Shambhu Kumar" userId="74963117abc18628" providerId="LiveId" clId="{3808CF78-3F47-4597-895F-96ACE2268E46}"/>
    <pc:docChg chg="custSel addSld delSld modSld sldOrd">
      <pc:chgData name="Shambhu Kumar" userId="74963117abc18628" providerId="LiveId" clId="{3808CF78-3F47-4597-895F-96ACE2268E46}" dt="2024-06-05T02:05:11.022" v="585" actId="20577"/>
      <pc:docMkLst>
        <pc:docMk/>
      </pc:docMkLst>
      <pc:sldChg chg="modSp mod">
        <pc:chgData name="Shambhu Kumar" userId="74963117abc18628" providerId="LiveId" clId="{3808CF78-3F47-4597-895F-96ACE2268E46}" dt="2024-05-19T12:12:26.794" v="167" actId="20577"/>
        <pc:sldMkLst>
          <pc:docMk/>
          <pc:sldMk cId="3832484108" sldId="280"/>
        </pc:sldMkLst>
      </pc:sldChg>
      <pc:sldChg chg="modSp mod">
        <pc:chgData name="Shambhu Kumar" userId="74963117abc18628" providerId="LiveId" clId="{3808CF78-3F47-4597-895F-96ACE2268E46}" dt="2024-05-19T11:53:38.489" v="37" actId="20577"/>
        <pc:sldMkLst>
          <pc:docMk/>
          <pc:sldMk cId="1013362040" sldId="281"/>
        </pc:sldMkLst>
      </pc:sldChg>
      <pc:sldChg chg="modSp mod">
        <pc:chgData name="Shambhu Kumar" userId="74963117abc18628" providerId="LiveId" clId="{3808CF78-3F47-4597-895F-96ACE2268E46}" dt="2024-05-19T11:53:45.137" v="39" actId="20577"/>
        <pc:sldMkLst>
          <pc:docMk/>
          <pc:sldMk cId="931235251" sldId="282"/>
        </pc:sldMkLst>
      </pc:sldChg>
      <pc:sldChg chg="modSp mod">
        <pc:chgData name="Shambhu Kumar" userId="74963117abc18628" providerId="LiveId" clId="{3808CF78-3F47-4597-895F-96ACE2268E46}" dt="2024-05-19T11:53:53.617" v="41" actId="20577"/>
        <pc:sldMkLst>
          <pc:docMk/>
          <pc:sldMk cId="1970971110" sldId="283"/>
        </pc:sldMkLst>
      </pc:sldChg>
      <pc:sldChg chg="modSp mod">
        <pc:chgData name="Shambhu Kumar" userId="74963117abc18628" providerId="LiveId" clId="{3808CF78-3F47-4597-895F-96ACE2268E46}" dt="2024-05-19T11:53:11.144" v="33" actId="20577"/>
        <pc:sldMkLst>
          <pc:docMk/>
          <pc:sldMk cId="1736692563" sldId="284"/>
        </pc:sldMkLst>
      </pc:sldChg>
      <pc:sldChg chg="modSp mod">
        <pc:chgData name="Shambhu Kumar" userId="74963117abc18628" providerId="LiveId" clId="{3808CF78-3F47-4597-895F-96ACE2268E46}" dt="2024-05-19T11:54:08.413" v="43" actId="20577"/>
        <pc:sldMkLst>
          <pc:docMk/>
          <pc:sldMk cId="3839664945" sldId="285"/>
        </pc:sldMkLst>
      </pc:sldChg>
      <pc:sldChg chg="modSp mod">
        <pc:chgData name="Shambhu Kumar" userId="74963117abc18628" providerId="LiveId" clId="{3808CF78-3F47-4597-895F-96ACE2268E46}" dt="2024-05-19T11:54:13.224" v="46" actId="20577"/>
        <pc:sldMkLst>
          <pc:docMk/>
          <pc:sldMk cId="832093511" sldId="286"/>
        </pc:sldMkLst>
      </pc:sldChg>
      <pc:sldChg chg="modSp mod">
        <pc:chgData name="Shambhu Kumar" userId="74963117abc18628" providerId="LiveId" clId="{3808CF78-3F47-4597-895F-96ACE2268E46}" dt="2024-05-19T11:54:31.694" v="48" actId="20577"/>
        <pc:sldMkLst>
          <pc:docMk/>
          <pc:sldMk cId="4166159427" sldId="287"/>
        </pc:sldMkLst>
      </pc:sldChg>
      <pc:sldChg chg="modSp mod">
        <pc:chgData name="Shambhu Kumar" userId="74963117abc18628" providerId="LiveId" clId="{3808CF78-3F47-4597-895F-96ACE2268E46}" dt="2024-05-19T11:53:33.979" v="35" actId="20577"/>
        <pc:sldMkLst>
          <pc:docMk/>
          <pc:sldMk cId="2875038696" sldId="288"/>
        </pc:sldMkLst>
      </pc:sldChg>
      <pc:sldChg chg="modSp mod">
        <pc:chgData name="Shambhu Kumar" userId="74963117abc18628" providerId="LiveId" clId="{3808CF78-3F47-4597-895F-96ACE2268E46}" dt="2024-05-19T11:52:54.312" v="31" actId="20577"/>
        <pc:sldMkLst>
          <pc:docMk/>
          <pc:sldMk cId="3240301476" sldId="289"/>
        </pc:sldMkLst>
      </pc:sldChg>
      <pc:sldChg chg="modSp mod">
        <pc:chgData name="Shambhu Kumar" userId="74963117abc18628" providerId="LiveId" clId="{3808CF78-3F47-4597-895F-96ACE2268E46}" dt="2024-05-19T11:54:45.306" v="50" actId="20577"/>
        <pc:sldMkLst>
          <pc:docMk/>
          <pc:sldMk cId="1462126841" sldId="290"/>
        </pc:sldMkLst>
      </pc:sldChg>
      <pc:sldChg chg="modSp mod">
        <pc:chgData name="Shambhu Kumar" userId="74963117abc18628" providerId="LiveId" clId="{3808CF78-3F47-4597-895F-96ACE2268E46}" dt="2024-05-19T11:54:55.421" v="52" actId="20577"/>
        <pc:sldMkLst>
          <pc:docMk/>
          <pc:sldMk cId="1252936886" sldId="291"/>
        </pc:sldMkLst>
      </pc:sldChg>
      <pc:sldChg chg="modSp mod">
        <pc:chgData name="Shambhu Kumar" userId="74963117abc18628" providerId="LiveId" clId="{3808CF78-3F47-4597-895F-96ACE2268E46}" dt="2024-05-19T11:55:00.463" v="54" actId="20577"/>
        <pc:sldMkLst>
          <pc:docMk/>
          <pc:sldMk cId="3177440632" sldId="292"/>
        </pc:sldMkLst>
      </pc:sldChg>
      <pc:sldChg chg="modSp mod">
        <pc:chgData name="Shambhu Kumar" userId="74963117abc18628" providerId="LiveId" clId="{3808CF78-3F47-4597-895F-96ACE2268E46}" dt="2024-05-19T11:55:47.048" v="56" actId="20577"/>
        <pc:sldMkLst>
          <pc:docMk/>
          <pc:sldMk cId="1489661934" sldId="293"/>
        </pc:sldMkLst>
      </pc:sldChg>
      <pc:sldChg chg="modSp mod">
        <pc:chgData name="Shambhu Kumar" userId="74963117abc18628" providerId="LiveId" clId="{3808CF78-3F47-4597-895F-96ACE2268E46}" dt="2024-05-19T11:55:53.226" v="58" actId="20577"/>
        <pc:sldMkLst>
          <pc:docMk/>
          <pc:sldMk cId="119285140" sldId="294"/>
        </pc:sldMkLst>
      </pc:sldChg>
      <pc:sldChg chg="modSp mod">
        <pc:chgData name="Shambhu Kumar" userId="74963117abc18628" providerId="LiveId" clId="{3808CF78-3F47-4597-895F-96ACE2268E46}" dt="2024-05-19T11:56:00.006" v="60" actId="20577"/>
        <pc:sldMkLst>
          <pc:docMk/>
          <pc:sldMk cId="3582958161" sldId="295"/>
        </pc:sldMkLst>
      </pc:sldChg>
      <pc:sldChg chg="modSp mod">
        <pc:chgData name="Shambhu Kumar" userId="74963117abc18628" providerId="LiveId" clId="{3808CF78-3F47-4597-895F-96ACE2268E46}" dt="2024-05-19T11:56:05.258" v="62" actId="20577"/>
        <pc:sldMkLst>
          <pc:docMk/>
          <pc:sldMk cId="2383997015" sldId="296"/>
        </pc:sldMkLst>
      </pc:sldChg>
      <pc:sldChg chg="modSp mod">
        <pc:chgData name="Shambhu Kumar" userId="74963117abc18628" providerId="LiveId" clId="{3808CF78-3F47-4597-895F-96ACE2268E46}" dt="2024-05-19T11:56:20.271" v="64" actId="20577"/>
        <pc:sldMkLst>
          <pc:docMk/>
          <pc:sldMk cId="112295307" sldId="297"/>
        </pc:sldMkLst>
      </pc:sldChg>
      <pc:sldChg chg="modSp mod">
        <pc:chgData name="Shambhu Kumar" userId="74963117abc18628" providerId="LiveId" clId="{3808CF78-3F47-4597-895F-96ACE2268E46}" dt="2024-05-19T11:58:20.420" v="117" actId="20577"/>
        <pc:sldMkLst>
          <pc:docMk/>
          <pc:sldMk cId="3029266992" sldId="298"/>
        </pc:sldMkLst>
      </pc:sldChg>
      <pc:sldChg chg="modSp mod">
        <pc:chgData name="Shambhu Kumar" userId="74963117abc18628" providerId="LiveId" clId="{3808CF78-3F47-4597-895F-96ACE2268E46}" dt="2024-05-19T11:59:16.918" v="119" actId="20577"/>
        <pc:sldMkLst>
          <pc:docMk/>
          <pc:sldMk cId="3826872898" sldId="299"/>
        </pc:sldMkLst>
      </pc:sldChg>
      <pc:sldChg chg="del">
        <pc:chgData name="Shambhu Kumar" userId="74963117abc18628" providerId="LiveId" clId="{3808CF78-3F47-4597-895F-96ACE2268E46}" dt="2024-05-19T11:59:36.578" v="120" actId="2696"/>
        <pc:sldMkLst>
          <pc:docMk/>
          <pc:sldMk cId="4022226011" sldId="300"/>
        </pc:sldMkLst>
      </pc:sldChg>
      <pc:sldChg chg="modSp mod ord">
        <pc:chgData name="Shambhu Kumar" userId="74963117abc18628" providerId="LiveId" clId="{3808CF78-3F47-4597-895F-96ACE2268E46}" dt="2024-05-27T01:59:04.482" v="182" actId="20577"/>
        <pc:sldMkLst>
          <pc:docMk/>
          <pc:sldMk cId="4117485350" sldId="301"/>
        </pc:sldMkLst>
      </pc:sldChg>
      <pc:sldChg chg="modSp mod">
        <pc:chgData name="Shambhu Kumar" userId="74963117abc18628" providerId="LiveId" clId="{3808CF78-3F47-4597-895F-96ACE2268E46}" dt="2024-05-19T12:00:00.957" v="124" actId="20577"/>
        <pc:sldMkLst>
          <pc:docMk/>
          <pc:sldMk cId="3836207760" sldId="304"/>
        </pc:sldMkLst>
      </pc:sldChg>
      <pc:sldChg chg="modSp mod">
        <pc:chgData name="Shambhu Kumar" userId="74963117abc18628" providerId="LiveId" clId="{3808CF78-3F47-4597-895F-96ACE2268E46}" dt="2024-05-19T12:00:10.768" v="126" actId="20577"/>
        <pc:sldMkLst>
          <pc:docMk/>
          <pc:sldMk cId="3376636377" sldId="305"/>
        </pc:sldMkLst>
      </pc:sldChg>
      <pc:sldChg chg="modSp mod">
        <pc:chgData name="Shambhu Kumar" userId="74963117abc18628" providerId="LiveId" clId="{3808CF78-3F47-4597-895F-96ACE2268E46}" dt="2024-05-19T12:09:09.315" v="148" actId="20577"/>
        <pc:sldMkLst>
          <pc:docMk/>
          <pc:sldMk cId="2204235057" sldId="306"/>
        </pc:sldMkLst>
      </pc:sldChg>
      <pc:sldChg chg="modSp mod">
        <pc:chgData name="Shambhu Kumar" userId="74963117abc18628" providerId="LiveId" clId="{3808CF78-3F47-4597-895F-96ACE2268E46}" dt="2024-05-19T12:00:28.417" v="128" actId="20577"/>
        <pc:sldMkLst>
          <pc:docMk/>
          <pc:sldMk cId="2889649690" sldId="307"/>
        </pc:sldMkLst>
      </pc:sldChg>
      <pc:sldChg chg="modSp mod">
        <pc:chgData name="Shambhu Kumar" userId="74963117abc18628" providerId="LiveId" clId="{3808CF78-3F47-4597-895F-96ACE2268E46}" dt="2024-05-19T12:02:29.733" v="134" actId="20577"/>
        <pc:sldMkLst>
          <pc:docMk/>
          <pc:sldMk cId="2152851144" sldId="308"/>
        </pc:sldMkLst>
      </pc:sldChg>
      <pc:sldChg chg="modSp mod">
        <pc:chgData name="Shambhu Kumar" userId="74963117abc18628" providerId="LiveId" clId="{3808CF78-3F47-4597-895F-96ACE2268E46}" dt="2024-05-19T12:02:16.484" v="130" actId="20577"/>
        <pc:sldMkLst>
          <pc:docMk/>
          <pc:sldMk cId="2880348229" sldId="309"/>
        </pc:sldMkLst>
      </pc:sldChg>
      <pc:sldChg chg="modSp mod">
        <pc:chgData name="Shambhu Kumar" userId="74963117abc18628" providerId="LiveId" clId="{3808CF78-3F47-4597-895F-96ACE2268E46}" dt="2024-05-19T12:02:23.259" v="132" actId="20577"/>
        <pc:sldMkLst>
          <pc:docMk/>
          <pc:sldMk cId="1927079181" sldId="310"/>
        </pc:sldMkLst>
      </pc:sldChg>
      <pc:sldChg chg="modSp mod">
        <pc:chgData name="Shambhu Kumar" userId="74963117abc18628" providerId="LiveId" clId="{3808CF78-3F47-4597-895F-96ACE2268E46}" dt="2024-05-19T12:09:56.073" v="160" actId="20577"/>
        <pc:sldMkLst>
          <pc:docMk/>
          <pc:sldMk cId="1408209907" sldId="311"/>
        </pc:sldMkLst>
      </pc:sldChg>
      <pc:sldChg chg="modSp mod">
        <pc:chgData name="Shambhu Kumar" userId="74963117abc18628" providerId="LiveId" clId="{3808CF78-3F47-4597-895F-96ACE2268E46}" dt="2024-05-31T09:35:08.663" v="264" actId="20577"/>
        <pc:sldMkLst>
          <pc:docMk/>
          <pc:sldMk cId="1660994441" sldId="312"/>
        </pc:sldMkLst>
      </pc:sldChg>
      <pc:sldChg chg="modSp mod">
        <pc:chgData name="Shambhu Kumar" userId="74963117abc18628" providerId="LiveId" clId="{3808CF78-3F47-4597-895F-96ACE2268E46}" dt="2024-05-19T12:09:21.312" v="152" actId="20577"/>
        <pc:sldMkLst>
          <pc:docMk/>
          <pc:sldMk cId="674546920" sldId="313"/>
        </pc:sldMkLst>
      </pc:sldChg>
      <pc:sldChg chg="modSp mod">
        <pc:chgData name="Shambhu Kumar" userId="74963117abc18628" providerId="LiveId" clId="{3808CF78-3F47-4597-895F-96ACE2268E46}" dt="2024-05-19T12:09:32.487" v="156" actId="20577"/>
        <pc:sldMkLst>
          <pc:docMk/>
          <pc:sldMk cId="4209713976" sldId="314"/>
        </pc:sldMkLst>
      </pc:sldChg>
      <pc:sldChg chg="modSp mod">
        <pc:chgData name="Shambhu Kumar" userId="74963117abc18628" providerId="LiveId" clId="{3808CF78-3F47-4597-895F-96ACE2268E46}" dt="2024-05-19T12:09:39.308" v="158" actId="20577"/>
        <pc:sldMkLst>
          <pc:docMk/>
          <pc:sldMk cId="1401482267" sldId="315"/>
        </pc:sldMkLst>
      </pc:sldChg>
      <pc:sldChg chg="modSp mod">
        <pc:chgData name="Shambhu Kumar" userId="74963117abc18628" providerId="LiveId" clId="{3808CF78-3F47-4597-895F-96ACE2268E46}" dt="2024-05-19T12:09:25.653" v="154" actId="20577"/>
        <pc:sldMkLst>
          <pc:docMk/>
          <pc:sldMk cId="2534278900" sldId="316"/>
        </pc:sldMkLst>
      </pc:sldChg>
      <pc:sldChg chg="modSp mod">
        <pc:chgData name="Shambhu Kumar" userId="74963117abc18628" providerId="LiveId" clId="{3808CF78-3F47-4597-895F-96ACE2268E46}" dt="2024-05-19T11:59:49.765" v="122" actId="20577"/>
        <pc:sldMkLst>
          <pc:docMk/>
          <pc:sldMk cId="543287374" sldId="320"/>
        </pc:sldMkLst>
      </pc:sldChg>
      <pc:sldChg chg="del">
        <pc:chgData name="Shambhu Kumar" userId="74963117abc18628" providerId="LiveId" clId="{3808CF78-3F47-4597-895F-96ACE2268E46}" dt="2024-05-19T12:08:05.208" v="139" actId="2696"/>
        <pc:sldMkLst>
          <pc:docMk/>
          <pc:sldMk cId="1117750119" sldId="321"/>
        </pc:sldMkLst>
      </pc:sldChg>
      <pc:sldChg chg="modSp mod">
        <pc:chgData name="Shambhu Kumar" userId="74963117abc18628" providerId="LiveId" clId="{3808CF78-3F47-4597-895F-96ACE2268E46}" dt="2024-05-19T12:02:50.894" v="138" actId="20577"/>
        <pc:sldMkLst>
          <pc:docMk/>
          <pc:sldMk cId="2412309844" sldId="322"/>
        </pc:sldMkLst>
      </pc:sldChg>
      <pc:sldChg chg="modSp mod">
        <pc:chgData name="Shambhu Kumar" userId="74963117abc18628" providerId="LiveId" clId="{3808CF78-3F47-4597-895F-96ACE2268E46}" dt="2024-05-19T11:52:49.980" v="27" actId="20577"/>
        <pc:sldMkLst>
          <pc:docMk/>
          <pc:sldMk cId="2093914745" sldId="324"/>
        </pc:sldMkLst>
      </pc:sldChg>
      <pc:sldChg chg="modSp add mod">
        <pc:chgData name="Shambhu Kumar" userId="74963117abc18628" providerId="LiveId" clId="{3808CF78-3F47-4597-895F-96ACE2268E46}" dt="2024-05-19T11:56:56.886" v="113" actId="20577"/>
        <pc:sldMkLst>
          <pc:docMk/>
          <pc:sldMk cId="2392762508" sldId="325"/>
        </pc:sldMkLst>
      </pc:sldChg>
      <pc:sldChg chg="modSp add mod">
        <pc:chgData name="Shambhu Kumar" userId="74963117abc18628" providerId="LiveId" clId="{3808CF78-3F47-4597-895F-96ACE2268E46}" dt="2024-06-05T02:05:11.022" v="585" actId="20577"/>
        <pc:sldMkLst>
          <pc:docMk/>
          <pc:sldMk cId="3127791340" sldId="326"/>
        </pc:sldMkLst>
      </pc:sldChg>
      <pc:sldChg chg="modSp add mod">
        <pc:chgData name="Shambhu Kumar" userId="74963117abc18628" providerId="LiveId" clId="{3808CF78-3F47-4597-895F-96ACE2268E46}" dt="2024-05-31T09:06:21.663" v="259" actId="20577"/>
        <pc:sldMkLst>
          <pc:docMk/>
          <pc:sldMk cId="2173066823" sldId="327"/>
        </pc:sldMkLst>
      </pc:sldChg>
      <pc:sldChg chg="modSp add mod">
        <pc:chgData name="Shambhu Kumar" userId="74963117abc18628" providerId="LiveId" clId="{3808CF78-3F47-4597-895F-96ACE2268E46}" dt="2024-05-31T10:58:28.912" v="570" actId="20577"/>
        <pc:sldMkLst>
          <pc:docMk/>
          <pc:sldMk cId="2477768325" sldId="32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6E5BE-86F4-4781-A599-A1C725C77E86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76E12-E99D-4A7C-B4B6-D436B1254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43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39B35-7AC3-448E-85F6-B3F0DAC7D9B5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Shambhu Kumar @QSpiders, NOIDA          Instagram: @javac_java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8347-51E0-42F4-B9D6-8C06F35C6360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Shambhu Kumar @QSpiders, NOIDA          Instagram: @javac_java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5E0EC-D03E-4F97-82D9-9908EAAE722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Shambhu Kumar @QSpiders, NOIDA          Instagram: @javac_java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D9B9-BB67-4C5D-8668-FF792403C42D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Shambhu Kumar @QSpiders, NOIDA          Instagram: @javac_java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694F5-B965-4A79-AC50-DAA234585E0B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Shambhu Kumar @QSpiders, NOIDA          Instagram: @javac_java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60B9A-E821-4900-ADEC-C57BA23E0AA9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Shambhu Kumar @QSpiders, NOIDA          Instagram: @javac_java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A1E5-A2B9-4546-84D2-B35C40D2C48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Shambhu Kumar @QSpiders, NOIDA          Instagram: @javac_java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AA6F1-B4BA-4DE3-A5FE-31B8E70E3190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Shambhu Kumar @QSpiders, NOIDA          Instagram: @javac_java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29A47-07F8-4CF8-8CDB-25A0C2CB9326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Shambhu Kumar @QSpiders, NOIDA          Instagram: @javac_java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AA37-243C-4132-AD67-9A83079DC9E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Shambhu Kumar @QSpiders, NOIDA          Instagram: @javac_java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650D-EE92-4A56-98F6-145B26863010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Shambhu Kumar @QSpiders, NOIDA          Instagram: @javac_java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09516-CB4D-4958-96BC-404885A15E0D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Shambhu Kumar @QSpiders, NOIDA          Instagram: @javac_java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subtract-the-product-and-sum-of-digits-of-an-integer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add-digits/description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count-the-digits-that-divide-a-number/description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palindrome-numbe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number-of-1-bits/description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binary-number-with-alternating-bits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number-of-steps-to-reduce-a-number-to-zero/description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factorial-trailing-zeroes/description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alternating-digit-sum/description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power-of-two/description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power-of-four/description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power-of-three/descriptio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F18512-F099-F238-C3EB-70A51A9D5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CADB9-D772-BC63-6A7C-CED1932B0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While Loop Digit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C3F04-E680-B5CB-01A7-40FD4DB22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Write a java program to take a user input and print each digits of the number one by one. </a:t>
            </a:r>
          </a:p>
          <a:p>
            <a:pPr marL="0" indent="0">
              <a:buNone/>
            </a:pPr>
            <a:r>
              <a:rPr lang="en-IN" sz="20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Input: </a:t>
            </a:r>
            <a:endParaRPr lang="en-IN" sz="2000" b="0" i="0" u="none" strike="noStrike" baseline="0" dirty="0">
              <a:solidFill>
                <a:srgbClr val="00FF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0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N=43705; </a:t>
            </a:r>
            <a:endParaRPr lang="en-IN" sz="2000" b="0" i="0" u="none" strike="noStrike" baseline="0" dirty="0">
              <a:solidFill>
                <a:srgbClr val="00FF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0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Output: </a:t>
            </a:r>
            <a:endParaRPr lang="en-IN" sz="2000" b="0" i="0" u="none" strike="noStrike" baseline="0" dirty="0">
              <a:solidFill>
                <a:srgbClr val="00FF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0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5 </a:t>
            </a:r>
            <a:endParaRPr lang="en-IN" sz="2000" b="0" i="0" u="none" strike="noStrike" baseline="0" dirty="0">
              <a:solidFill>
                <a:srgbClr val="00FF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0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0 </a:t>
            </a:r>
            <a:endParaRPr lang="en-IN" sz="2000" b="0" i="0" u="none" strike="noStrike" baseline="0" dirty="0">
              <a:solidFill>
                <a:srgbClr val="00FF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0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7 </a:t>
            </a:r>
            <a:endParaRPr lang="en-IN" sz="2000" b="0" i="0" u="none" strike="noStrike" baseline="0" dirty="0">
              <a:solidFill>
                <a:srgbClr val="00FF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0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3 </a:t>
            </a:r>
            <a:endParaRPr lang="en-IN" sz="2000" b="0" i="0" u="none" strike="noStrike" baseline="0" dirty="0">
              <a:solidFill>
                <a:srgbClr val="00FF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0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4 </a:t>
            </a:r>
            <a:endParaRPr lang="en-IN" sz="2400" kern="100" dirty="0">
              <a:solidFill>
                <a:srgbClr val="00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D6853-8F18-3B51-F0C4-7EF8F1924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C3BAB-D236-136E-13BE-334086C71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 dirty="0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FFF96-924E-6407-838B-BA4D9611B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ADAC2E06-D428-DA65-97BA-4140413B509E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066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1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750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E89B6-2FC3-6797-EB68-84706982E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AE7BE-BA09-B15B-C56C-18E2C64C4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While Loop Digit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E90B0-2FA6-3655-3830-4F2E133F5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US" sz="36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Write a java program to take a user input and count the even digits of the number.</a:t>
            </a:r>
          </a:p>
          <a:p>
            <a:pPr marL="0" indent="0" algn="l">
              <a:buNone/>
            </a:pPr>
            <a:r>
              <a:rPr lang="en-US" sz="36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Input:</a:t>
            </a:r>
          </a:p>
          <a:p>
            <a:pPr marL="0" indent="0" algn="l">
              <a:buNone/>
            </a:pPr>
            <a:r>
              <a:rPr lang="en-US" sz="36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N=42765;</a:t>
            </a:r>
          </a:p>
          <a:p>
            <a:pPr marL="0" indent="0" algn="l">
              <a:buNone/>
            </a:pPr>
            <a:r>
              <a:rPr lang="en-US" sz="36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Output:</a:t>
            </a:r>
          </a:p>
          <a:p>
            <a:pPr marL="0" indent="0" algn="l">
              <a:buNone/>
            </a:pPr>
            <a:r>
              <a:rPr lang="en-US" sz="36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3</a:t>
            </a:r>
            <a:endParaRPr lang="en-IN" sz="800" kern="100" dirty="0">
              <a:solidFill>
                <a:srgbClr val="00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50BE6-BBBB-4E20-9768-A3E00DEB4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C94B6-BBFB-8266-2D9C-E75688D35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 dirty="0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DFF0E-5227-5AC6-548E-643FF3440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02CDA00E-965D-977A-341D-4F8F2C952F29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447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10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224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CC8E0-5198-8ADC-C8AD-1847A53C9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4383-6D62-8129-67DD-54F36057A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While Loop Digit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49BDD-27F6-072B-A292-6D58CAF51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US" sz="36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Write a java program to take a user input and count the odd digits of the number.</a:t>
            </a:r>
          </a:p>
          <a:p>
            <a:pPr marL="0" indent="0" algn="l">
              <a:buNone/>
            </a:pPr>
            <a:r>
              <a:rPr lang="en-US" sz="36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Input:</a:t>
            </a:r>
          </a:p>
          <a:p>
            <a:pPr marL="0" indent="0" algn="l">
              <a:buNone/>
            </a:pPr>
            <a:r>
              <a:rPr lang="en-US" sz="36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N=42765;</a:t>
            </a:r>
          </a:p>
          <a:p>
            <a:pPr marL="0" indent="0" algn="l">
              <a:buNone/>
            </a:pPr>
            <a:r>
              <a:rPr lang="en-US" sz="36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Output:</a:t>
            </a:r>
          </a:p>
          <a:p>
            <a:pPr marL="0" indent="0" algn="l">
              <a:buNone/>
            </a:pPr>
            <a:r>
              <a:rPr lang="en-US" sz="36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2</a:t>
            </a:r>
            <a:endParaRPr lang="en-IN" sz="800" kern="100" dirty="0">
              <a:solidFill>
                <a:srgbClr val="00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29015-DBAC-4169-5588-9F098B8CE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C8622-DE64-9CFA-FF51-45EEDFBEE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 dirty="0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6D67B-FD75-EF09-4E19-4D464EDFE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CB94F2C3-70B8-3331-8D0A-EA5C8582F0AF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447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11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100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086D7-C1A0-58EA-A65A-77B1802BF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7D676-9EDD-A623-51AD-6CE5B531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While Loop Digit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A5EE3-4CB9-1E15-F662-A2AA89215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US" sz="36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Write a java program to take a user input and count all the digits of the number which are less than or equals to 5.</a:t>
            </a:r>
          </a:p>
          <a:p>
            <a:pPr marL="0" indent="0" algn="l">
              <a:buNone/>
            </a:pPr>
            <a:r>
              <a:rPr lang="en-US" sz="36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Input:</a:t>
            </a:r>
          </a:p>
          <a:p>
            <a:pPr marL="0" indent="0" algn="l">
              <a:buNone/>
            </a:pPr>
            <a:r>
              <a:rPr lang="en-US" sz="36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N=42765;</a:t>
            </a:r>
          </a:p>
          <a:p>
            <a:pPr marL="0" indent="0" algn="l">
              <a:buNone/>
            </a:pPr>
            <a:r>
              <a:rPr lang="en-US" sz="36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Output:</a:t>
            </a:r>
          </a:p>
          <a:p>
            <a:pPr marL="0" indent="0" algn="l">
              <a:buNone/>
            </a:pPr>
            <a:r>
              <a:rPr lang="en-US" sz="36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3</a:t>
            </a:r>
            <a:endParaRPr lang="en-IN" sz="800" kern="100" dirty="0">
              <a:solidFill>
                <a:srgbClr val="00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68958-2A2E-42FD-9FEF-C61D869F1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60500-B9C4-772B-359C-77177A4B7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 dirty="0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CC904-849E-AC35-8E13-1D4293960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1940D6CD-19BD-C8FE-7082-9BECD46B2C31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447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12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743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1AA6C1-D990-619F-1873-6B34A0048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42DE2-7774-2FEF-A736-588D87583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While Loop Digit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F373F-04EA-199A-4F89-23BDCCB36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US" sz="36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Write a java program to take a user input and print the sum of each digit of the number.</a:t>
            </a:r>
          </a:p>
          <a:p>
            <a:pPr marL="0" indent="0" algn="l">
              <a:buNone/>
            </a:pPr>
            <a:r>
              <a:rPr lang="en-US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Input:</a:t>
            </a:r>
          </a:p>
          <a:p>
            <a:pPr marL="0" indent="0" algn="l">
              <a:buNone/>
            </a:pPr>
            <a:r>
              <a:rPr lang="en-US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N=4207065;</a:t>
            </a:r>
          </a:p>
          <a:p>
            <a:pPr marL="0" indent="0" algn="l">
              <a:buNone/>
            </a:pPr>
            <a:r>
              <a:rPr lang="en-US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Output:</a:t>
            </a:r>
          </a:p>
          <a:p>
            <a:pPr marL="0" indent="0" algn="l">
              <a:buNone/>
            </a:pPr>
            <a:r>
              <a:rPr lang="en-US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24</a:t>
            </a:r>
            <a:endParaRPr lang="en-IN" sz="700" kern="100" dirty="0">
              <a:solidFill>
                <a:srgbClr val="00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3F85F-46D3-202F-C397-3C0A57C89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4E1DE-4805-6DE2-A405-F2AB1BDCB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 dirty="0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D9BB5-6F62-8383-CE19-738057152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A4A5FDFE-DED0-9342-ECF1-941227CC6DC5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447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13</a:t>
            </a:fld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65EC003-8A8D-55D3-D9A6-78CC79ECE272}"/>
              </a:ext>
            </a:extLst>
          </p:cNvPr>
          <p:cNvSpPr/>
          <p:nvPr/>
        </p:nvSpPr>
        <p:spPr>
          <a:xfrm rot="19756096">
            <a:off x="4503664" y="449252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1655214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2642A6-6683-FC7A-83E9-5D8A3CBB6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DDB2F-A3C2-6E8D-AB1B-22F9814FF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While Loop Digit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16FF2-7170-7D37-1228-D42BD425C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US" sz="36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Write a java program to take a user input and print the sum of each even digits of the number.</a:t>
            </a:r>
          </a:p>
          <a:p>
            <a:pPr marL="0" indent="0" algn="l">
              <a:buNone/>
            </a:pPr>
            <a:r>
              <a:rPr lang="en-US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Input:</a:t>
            </a:r>
          </a:p>
          <a:p>
            <a:pPr marL="0" indent="0" algn="l">
              <a:buNone/>
            </a:pPr>
            <a:r>
              <a:rPr lang="en-US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N=42765;</a:t>
            </a:r>
          </a:p>
          <a:p>
            <a:pPr marL="0" indent="0" algn="l">
              <a:buNone/>
            </a:pPr>
            <a:r>
              <a:rPr lang="en-US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Output:</a:t>
            </a:r>
          </a:p>
          <a:p>
            <a:pPr marL="0" indent="0" algn="l">
              <a:buNone/>
            </a:pPr>
            <a:r>
              <a:rPr lang="en-US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12</a:t>
            </a:r>
            <a:endParaRPr lang="en-IN" sz="600" kern="100" dirty="0">
              <a:solidFill>
                <a:srgbClr val="00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CB63C-963A-B443-09E7-455992025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9F420-F11F-4E2D-A8BC-61984A444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 dirty="0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905FD-BCF8-9556-99E3-A6B1FCD1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14E92CA5-1170-2C06-5726-38E42762AC60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447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14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399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603DD-8559-26D3-B6CE-6EB9038A7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FAE8D-4295-7A66-C97C-CD8B5E0DA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While Loop Digit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93F3E-6F68-9E18-2481-D239B5AD9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US" sz="36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Write a java program to take a user input and print the sum of each odd digits of the number.</a:t>
            </a:r>
          </a:p>
          <a:p>
            <a:pPr marL="0" indent="0" algn="l">
              <a:buNone/>
            </a:pPr>
            <a:r>
              <a:rPr lang="en-US" sz="36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Input:</a:t>
            </a:r>
          </a:p>
          <a:p>
            <a:pPr marL="0" indent="0" algn="l">
              <a:buNone/>
            </a:pPr>
            <a:r>
              <a:rPr lang="en-US" sz="36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N=42763;</a:t>
            </a:r>
          </a:p>
          <a:p>
            <a:pPr marL="0" indent="0" algn="l">
              <a:buNone/>
            </a:pPr>
            <a:r>
              <a:rPr lang="en-US" sz="36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Output:</a:t>
            </a:r>
          </a:p>
          <a:p>
            <a:pPr marL="0" indent="0" algn="l">
              <a:buNone/>
            </a:pPr>
            <a:r>
              <a:rPr lang="en-US" sz="36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10</a:t>
            </a:r>
            <a:endParaRPr lang="en-IN" sz="600" kern="100" dirty="0">
              <a:solidFill>
                <a:srgbClr val="00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934A4-4195-ED6D-2BBD-5AEA585E9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AA9C6-E46D-4DED-DD30-215673F40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 dirty="0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E94F3-A920-6308-4D48-3656B5A2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B0736A68-2C16-D6DB-B827-2FCE2BCD8EB8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447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15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208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CFF1F5-5E2C-CCC3-FD85-C360BC821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A43FF-B579-36CD-3ED2-62098C193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While Loop Digit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90462-772B-38A3-199F-E502B8186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US" sz="36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Write a java program to take a user input and print the sum of each digits of the number which are less than or equals to 5.</a:t>
            </a:r>
          </a:p>
          <a:p>
            <a:pPr marL="0" indent="0" algn="l">
              <a:buNone/>
            </a:pPr>
            <a:r>
              <a:rPr lang="en-US" sz="36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Input:</a:t>
            </a:r>
          </a:p>
          <a:p>
            <a:pPr marL="0" indent="0" algn="l">
              <a:buNone/>
            </a:pPr>
            <a:r>
              <a:rPr lang="en-US" sz="36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N=42765;</a:t>
            </a:r>
          </a:p>
          <a:p>
            <a:pPr marL="0" indent="0" algn="l">
              <a:buNone/>
            </a:pPr>
            <a:r>
              <a:rPr lang="en-US" sz="36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Output:</a:t>
            </a:r>
          </a:p>
          <a:p>
            <a:pPr marL="0" indent="0" algn="l">
              <a:buNone/>
            </a:pPr>
            <a:r>
              <a:rPr lang="en-US" sz="36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11</a:t>
            </a:r>
            <a:endParaRPr lang="en-IN" sz="600" kern="100" dirty="0">
              <a:solidFill>
                <a:srgbClr val="00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F8B60-2540-73B3-72B4-61DF6503A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2EA72-D499-A15C-7E1D-7A7442E55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 dirty="0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79228-2965-1FC1-9FA7-143FEEE59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9B87C5FF-7975-E853-03BF-82B3B9D3C734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447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16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433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F16E9-4DDE-C413-DB31-612D1CF801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514DF-B301-74D7-4BF8-C5D633215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While Loop Digit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F6EC3-079F-F0F1-D6EB-20FDE19C7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US" sz="36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Write a java program to take a user input and print the product of each digit of the number will be even or Odd.</a:t>
            </a:r>
          </a:p>
          <a:p>
            <a:pPr marL="0" indent="0" algn="l">
              <a:buNone/>
            </a:pPr>
            <a:r>
              <a:rPr lang="en-US" sz="36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Input:</a:t>
            </a:r>
          </a:p>
          <a:p>
            <a:pPr marL="0" indent="0" algn="l">
              <a:buNone/>
            </a:pPr>
            <a:r>
              <a:rPr lang="en-US" sz="36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N=9735;</a:t>
            </a:r>
          </a:p>
          <a:p>
            <a:pPr marL="0" indent="0" algn="l">
              <a:buNone/>
            </a:pPr>
            <a:r>
              <a:rPr lang="en-US" sz="36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Output:</a:t>
            </a:r>
          </a:p>
          <a:p>
            <a:pPr marL="0" indent="0" algn="l">
              <a:buNone/>
            </a:pPr>
            <a:r>
              <a:rPr lang="en-US" sz="36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It will give Odd Product</a:t>
            </a:r>
            <a:endParaRPr lang="en-IN" sz="600" kern="100" dirty="0">
              <a:solidFill>
                <a:srgbClr val="00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6DFAF-1B5C-3AF1-EF80-BA8EF2D3B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35BC7-9DA7-29AC-89D2-B179AC3A0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 dirty="0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08A50-FF0F-5D94-E9F4-5D9A2E07F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5F9E0B06-11A8-8434-5E2E-EA3B9BFBEFE0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447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17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270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EDF24-BC9B-198E-88D1-C8CFCB3E5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F720E-E2D5-9015-740C-9D65C7E41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While Loop Digit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7A55D-FEC0-0BC1-D12D-869E163EB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sz="3600" b="1" u="sng" dirty="0">
                <a:solidFill>
                  <a:srgbClr val="00FF00"/>
                </a:solidFill>
              </a:rPr>
              <a:t>Product and Sum Difference</a:t>
            </a:r>
            <a:r>
              <a:rPr lang="en-US" dirty="0">
                <a:solidFill>
                  <a:srgbClr val="00FF00"/>
                </a:solidFill>
              </a:rPr>
              <a:t>:</a:t>
            </a:r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US" sz="3600" b="1" i="0" u="none" strike="noStrike" baseline="0" dirty="0">
                <a:solidFill>
                  <a:srgbClr val="E8E8E8"/>
                </a:solidFill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https://leetcode.com/problems/subtract-the-product-and-sum-of-digits-of-an-integer/</a:t>
            </a:r>
            <a:endParaRPr lang="en-IN" sz="600" kern="100" dirty="0">
              <a:solidFill>
                <a:srgbClr val="E8E8E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91163-A899-800D-3FDE-2E36EA3C9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0919C-7A8A-B8B9-119B-9477A3ADB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 dirty="0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864EB-16A0-1DA5-553D-1A26FFCA1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BCD0888E-76AE-4BD0-D09C-A718DAFB5EB6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447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18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945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A0B17-0623-6B22-CDD6-7172CADCB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3DCE1-5637-72ED-416D-F1EFAC94E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While Loop Digit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0C5D0-60E2-A681-3C57-BCEE5E2F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US" sz="36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Design a method which will accept a number and wil</a:t>
            </a:r>
            <a:r>
              <a:rPr lang="en-US" sz="3600" b="1" dirty="0">
                <a:solidFill>
                  <a:srgbClr val="00FF00"/>
                </a:solidFill>
                <a:latin typeface="Calibri" panose="020F0502020204030204" pitchFamily="34" charset="0"/>
              </a:rPr>
              <a:t>l return true if all the digits of the number is in increasing order.</a:t>
            </a:r>
            <a:endParaRPr lang="en-US" sz="3600" b="1" i="0" u="none" strike="noStrike" baseline="0" dirty="0">
              <a:solidFill>
                <a:srgbClr val="00FF00"/>
              </a:solidFill>
              <a:latin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US" sz="36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Input:</a:t>
            </a:r>
          </a:p>
          <a:p>
            <a:pPr marL="0" indent="0" algn="l">
              <a:buNone/>
            </a:pPr>
            <a:r>
              <a:rPr lang="en-US" sz="36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N=</a:t>
            </a:r>
            <a:r>
              <a:rPr lang="en-US" sz="3600" b="1" dirty="0">
                <a:solidFill>
                  <a:srgbClr val="00FF00"/>
                </a:solidFill>
                <a:latin typeface="Calibri" panose="020F0502020204030204" pitchFamily="34" charset="0"/>
              </a:rPr>
              <a:t>2568</a:t>
            </a:r>
            <a:r>
              <a:rPr lang="en-US" sz="36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;</a:t>
            </a:r>
          </a:p>
          <a:p>
            <a:pPr marL="0" indent="0" algn="l">
              <a:buNone/>
            </a:pPr>
            <a:r>
              <a:rPr lang="en-US" sz="36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Output:</a:t>
            </a:r>
          </a:p>
          <a:p>
            <a:pPr marL="0" indent="0" algn="l">
              <a:buNone/>
            </a:pPr>
            <a:r>
              <a:rPr lang="en-US" sz="3600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endParaRPr lang="en-IN" sz="600" kern="100" dirty="0">
              <a:solidFill>
                <a:srgbClr val="00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FAB84-83F9-F197-89A1-8F685FD13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1E109-8B3F-6A17-971B-16ED0536C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 dirty="0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5E0FB-2DCF-CED6-A5AE-A8BC03851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DEF30E91-42C9-863A-D094-ACFC207DA050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447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19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884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800FA-5386-26B8-C2E6-A8F6D7715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E4DE-8715-4B5D-388B-808EA43B9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While Loop Digit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68775-4CBC-9AE3-A181-B591D1670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US" sz="36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Write a java program to take a user input and print each even digits of the number one by one. </a:t>
            </a:r>
          </a:p>
          <a:p>
            <a:pPr marL="0" indent="0">
              <a:buNone/>
            </a:pPr>
            <a:r>
              <a:rPr lang="en-IN" sz="28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Input: </a:t>
            </a:r>
            <a:endParaRPr lang="en-IN" sz="2800" b="0" i="0" u="none" strike="noStrike" baseline="0" dirty="0">
              <a:solidFill>
                <a:srgbClr val="00FF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8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N=43705; </a:t>
            </a:r>
            <a:endParaRPr lang="en-IN" sz="2800" b="0" i="0" u="none" strike="noStrike" baseline="0" dirty="0">
              <a:solidFill>
                <a:srgbClr val="00FF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8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Output: </a:t>
            </a:r>
            <a:endParaRPr lang="en-IN" sz="2800" b="0" i="0" u="none" strike="noStrike" baseline="0" dirty="0">
              <a:solidFill>
                <a:srgbClr val="00FF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8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0 </a:t>
            </a:r>
            <a:endParaRPr lang="en-IN" sz="2800" b="0" i="0" u="none" strike="noStrike" baseline="0" dirty="0">
              <a:solidFill>
                <a:srgbClr val="00FF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8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4 </a:t>
            </a:r>
            <a:endParaRPr lang="en-IN" sz="2400" kern="100" dirty="0">
              <a:solidFill>
                <a:srgbClr val="00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B1C63-BC41-66E2-7A1B-829CE5DE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B27C4-0770-E957-37D2-F9F9E7999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 dirty="0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A71FE-BA68-CB72-ECFB-034B53F0D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7C408A73-DEED-E8F0-A03C-867C470276CE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066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2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710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03713-DCA0-CFAC-8A23-CD43C7627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8437C-096F-39DF-484D-35AFB61E6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While Loop Digit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4D74D-E073-8FC3-59BD-A2D7B8A86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US" sz="36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Design a method which will accept a number and wil</a:t>
            </a:r>
            <a:r>
              <a:rPr lang="en-US" sz="3600" b="1" dirty="0">
                <a:solidFill>
                  <a:srgbClr val="00FF00"/>
                </a:solidFill>
                <a:latin typeface="Calibri" panose="020F0502020204030204" pitchFamily="34" charset="0"/>
              </a:rPr>
              <a:t>l return true if all the digits of the number is in decreasing order.</a:t>
            </a:r>
            <a:endParaRPr lang="en-US" sz="3600" b="1" i="0" u="none" strike="noStrike" baseline="0" dirty="0">
              <a:solidFill>
                <a:srgbClr val="00FF00"/>
              </a:solidFill>
              <a:latin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US" sz="36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Input:</a:t>
            </a:r>
          </a:p>
          <a:p>
            <a:pPr marL="0" indent="0" algn="l">
              <a:buNone/>
            </a:pPr>
            <a:r>
              <a:rPr lang="en-US" sz="36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N=7652;</a:t>
            </a:r>
          </a:p>
          <a:p>
            <a:pPr marL="0" indent="0" algn="l">
              <a:buNone/>
            </a:pPr>
            <a:r>
              <a:rPr lang="en-US" sz="36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Output:</a:t>
            </a:r>
          </a:p>
          <a:p>
            <a:pPr marL="0" indent="0" algn="l">
              <a:buNone/>
            </a:pPr>
            <a:r>
              <a:rPr lang="en-US" sz="3600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endParaRPr lang="en-IN" sz="600" kern="100" dirty="0">
              <a:solidFill>
                <a:srgbClr val="00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9C502-7202-3757-9CD5-CFE16AD5B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B8BC5-58B2-6CB8-33E8-901E5E784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 dirty="0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7986C-DED8-6A92-1E22-B1A070F16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A5C94C0D-1BE1-A8DF-E349-B441AAA8353C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447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20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554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6FFA69-5171-2C04-5165-86FCD4122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8D5B4-D590-CB4E-F3E0-95FA733B7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While Loop Digit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C9A89-C649-2E7B-ECFA-3F4D506AC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US" sz="36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Design a method which will accept a number and wil</a:t>
            </a:r>
            <a:r>
              <a:rPr lang="en-US" sz="3600" b="1" dirty="0">
                <a:solidFill>
                  <a:srgbClr val="00FF00"/>
                </a:solidFill>
                <a:latin typeface="Calibri" panose="020F0502020204030204" pitchFamily="34" charset="0"/>
              </a:rPr>
              <a:t>l return true if it has different alternating digits.</a:t>
            </a:r>
            <a:endParaRPr lang="en-US" sz="3600" b="1" i="0" u="none" strike="noStrike" baseline="0" dirty="0">
              <a:solidFill>
                <a:srgbClr val="00FF00"/>
              </a:solidFill>
              <a:latin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US" sz="36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Input:</a:t>
            </a:r>
          </a:p>
          <a:p>
            <a:pPr marL="0" indent="0" algn="l">
              <a:buNone/>
            </a:pPr>
            <a:r>
              <a:rPr lang="en-US" sz="36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N</a:t>
            </a:r>
            <a:r>
              <a:rPr lang="en-US" sz="3600" b="1" i="0" u="none" strike="noStrike" baseline="0">
                <a:solidFill>
                  <a:srgbClr val="00FF00"/>
                </a:solidFill>
                <a:latin typeface="Calibri" panose="020F0502020204030204" pitchFamily="34" charset="0"/>
              </a:rPr>
              <a:t>=726352</a:t>
            </a:r>
            <a:r>
              <a:rPr lang="en-US" sz="36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;</a:t>
            </a:r>
          </a:p>
          <a:p>
            <a:pPr marL="0" indent="0" algn="l">
              <a:buNone/>
            </a:pPr>
            <a:r>
              <a:rPr lang="en-US" sz="36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Output:</a:t>
            </a:r>
          </a:p>
          <a:p>
            <a:pPr marL="0" indent="0" algn="l">
              <a:buNone/>
            </a:pPr>
            <a:r>
              <a:rPr lang="en-US" sz="3600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endParaRPr lang="en-IN" sz="600" kern="100" dirty="0">
              <a:solidFill>
                <a:srgbClr val="00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84A55-2EF1-D1A2-315C-47E5021C1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C9B5D-D486-122C-365C-36F962A07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 dirty="0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46CB1-C32E-C6AB-35CC-3E60A5F8E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7CC207DC-557C-DC5F-B119-2EAD1A52B170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447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21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709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A9DA25-719D-C6AD-7FB0-948B7A835D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F2135-F050-1C7F-B1C2-539E63F9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While Loop Digit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063D6-13CA-0916-0B5D-C1B657130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IN" sz="4000" b="1" u="sng" dirty="0">
                <a:solidFill>
                  <a:srgbClr val="00FF00"/>
                </a:solidFill>
                <a:latin typeface="Calibri" panose="020F0502020204030204" pitchFamily="34" charset="0"/>
              </a:rPr>
              <a:t>Add Digit:</a:t>
            </a:r>
          </a:p>
          <a:p>
            <a:pPr marL="0" indent="0" algn="l">
              <a:buNone/>
            </a:pPr>
            <a:endParaRPr lang="en-IN" sz="4000" b="1" u="sng" dirty="0">
              <a:solidFill>
                <a:srgbClr val="00FF00"/>
              </a:solidFill>
              <a:latin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IN" sz="3600" b="1" i="0" u="none" strike="noStrike" baseline="0" dirty="0">
                <a:solidFill>
                  <a:srgbClr val="E1CFE3"/>
                </a:solidFill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https://leetcode.com/problems/add-digits/description/</a:t>
            </a:r>
            <a:endParaRPr lang="en-IN" sz="3600" b="1" i="0" u="none" strike="noStrike" baseline="0" dirty="0">
              <a:solidFill>
                <a:srgbClr val="E1CFE3"/>
              </a:solidFill>
              <a:latin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DDFB2-4273-F38D-8D60-65C14CCC0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AB3E7-8676-C4C4-11E4-FD88F5747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 dirty="0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E71C7-706E-4C9C-ACF5-6BA13A428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F7DA1844-2667-7CF7-7872-CA374710E4D6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447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22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069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84F26-EE07-23C4-9B37-868EEF552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CC621-C294-8DC0-13AE-9C4EC65E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While Loop Digit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B590D-8467-77F9-93CE-C79C2B0CD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IN" sz="4000" b="1" u="sng" dirty="0">
                <a:solidFill>
                  <a:srgbClr val="00FF00"/>
                </a:solidFill>
                <a:latin typeface="Calibri" panose="020F0502020204030204" pitchFamily="34" charset="0"/>
              </a:rPr>
              <a:t>Count Digits that divides Number:</a:t>
            </a:r>
          </a:p>
          <a:p>
            <a:pPr marL="0" indent="0" algn="l">
              <a:buNone/>
            </a:pPr>
            <a:endParaRPr lang="en-IN" sz="4000" b="1" u="sng" dirty="0">
              <a:solidFill>
                <a:srgbClr val="00FF00"/>
              </a:solidFill>
              <a:latin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IN" sz="3600" b="1" i="0" u="none" strike="noStrike" baseline="0" dirty="0">
                <a:solidFill>
                  <a:srgbClr val="D4FCE1"/>
                </a:solidFill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https://leetcode.com/problems/count-the-digits-that-divide-a-number/description/</a:t>
            </a:r>
            <a:endParaRPr lang="en-IN" sz="3600" b="1" i="0" u="none" strike="noStrike" baseline="0" dirty="0">
              <a:solidFill>
                <a:srgbClr val="D4FCE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FC7F2-A9A5-FECF-22E9-1C6B10C8C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AA5C0-6187-CDEF-5B0B-1B091AB15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 dirty="0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2F3D1-05D0-06AC-7F93-9AE461E35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94632813-929E-913C-52F4-AE3927F73C4F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447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23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3581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2BB1CA-B4BB-A446-8A15-26C140262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042B8-B781-1201-D606-6979148CC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While Loop Digit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3762B-C719-893B-49F4-7991904C2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US" sz="36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Write a java program to take a user input and print the factorial of each digits of the number.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Input: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N=42065;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Output: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5!=120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6!=720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0!=1 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2!=2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4!=24</a:t>
            </a:r>
            <a:endParaRPr lang="en-IN" sz="100" kern="100" dirty="0">
              <a:solidFill>
                <a:srgbClr val="00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2FD64-5946-870C-82F1-7F73B9B69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BC8E7-4F03-90AD-4637-2AB2D5CA2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 dirty="0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76A81-31F2-DA82-BE52-9AD37E805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A014820F-AF14-3DEC-6D31-02BA7595B0A3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447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24</a:t>
            </a:fld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54D911D-54F5-7EE1-1205-B5D1EC26F4FC}"/>
              </a:ext>
            </a:extLst>
          </p:cNvPr>
          <p:cNvSpPr/>
          <p:nvPr/>
        </p:nvSpPr>
        <p:spPr>
          <a:xfrm rot="19756096">
            <a:off x="4503664" y="449252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18199473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9D9BED-5241-CC6F-6AA5-CD4152291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15B2B-7782-B18C-D14C-90A27EA1C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While Loop Digit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A9185-D277-F558-24AD-C50E9697A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US" sz="36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Write a java program to take a user input and print the sum of factorial of each digits of the number.</a:t>
            </a:r>
          </a:p>
          <a:p>
            <a:pPr marL="0" indent="0" algn="l">
              <a:buNone/>
            </a:pPr>
            <a:r>
              <a:rPr lang="en-US" sz="36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Input:</a:t>
            </a:r>
          </a:p>
          <a:p>
            <a:pPr marL="0" indent="0" algn="l">
              <a:buNone/>
            </a:pPr>
            <a:r>
              <a:rPr lang="en-US" sz="36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N=42065;</a:t>
            </a:r>
          </a:p>
          <a:p>
            <a:pPr marL="0" indent="0" algn="l">
              <a:buNone/>
            </a:pPr>
            <a:r>
              <a:rPr lang="en-US" sz="36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Output:</a:t>
            </a:r>
          </a:p>
          <a:p>
            <a:pPr marL="0" indent="0" algn="l">
              <a:buNone/>
            </a:pPr>
            <a:r>
              <a:rPr lang="en-US" sz="36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867 (120+720+1+2+24)</a:t>
            </a:r>
            <a:endParaRPr lang="en-IN" sz="100" kern="100" dirty="0">
              <a:solidFill>
                <a:srgbClr val="00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ED60B-5DAC-6DFF-0169-6B6A64286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BC4BE-9EBB-5982-0D24-B01B78CE7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 dirty="0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30052-8A33-CF38-3A28-3015C68AE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BA4D6BA6-059F-F62E-C2F1-7DFE97E85898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447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25</a:t>
            </a:fld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90E48B0-7D96-429D-B206-3314EAD8369D}"/>
              </a:ext>
            </a:extLst>
          </p:cNvPr>
          <p:cNvSpPr/>
          <p:nvPr/>
        </p:nvSpPr>
        <p:spPr>
          <a:xfrm rot="19756096">
            <a:off x="4503664" y="449252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137223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C7502-606D-909E-BDB7-348C02BB7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24634-C1CF-39FD-FB4C-C4E055DC7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While Loop Digit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A296B-70E8-0457-BCAF-BA8841267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US" sz="28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Write a java program to take a user input and print whether the number is a strong number or not.</a:t>
            </a:r>
          </a:p>
          <a:p>
            <a:pPr marL="0" indent="0" algn="l">
              <a:buNone/>
            </a:pPr>
            <a:r>
              <a:rPr lang="en-US" sz="20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Input:</a:t>
            </a:r>
          </a:p>
          <a:p>
            <a:pPr marL="0" indent="0" algn="l">
              <a:buNone/>
            </a:pPr>
            <a:r>
              <a:rPr lang="en-US" sz="20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N=145;</a:t>
            </a:r>
          </a:p>
          <a:p>
            <a:pPr marL="0" indent="0" algn="l">
              <a:buNone/>
            </a:pPr>
            <a:r>
              <a:rPr lang="en-US" sz="20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Output:</a:t>
            </a:r>
          </a:p>
          <a:p>
            <a:pPr marL="0" indent="0" algn="l">
              <a:buNone/>
            </a:pPr>
            <a:r>
              <a:rPr lang="en-US" sz="20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145 is a Strong Number.</a:t>
            </a:r>
            <a:endParaRPr lang="en-US" sz="12400" b="1" i="0" u="none" strike="noStrike" baseline="0" dirty="0">
              <a:solidFill>
                <a:srgbClr val="00FF00"/>
              </a:solidFill>
              <a:latin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US" sz="2400" b="1" kern="100" dirty="0">
                <a:solidFill>
                  <a:srgbClr val="E8E8E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Strong number:</a:t>
            </a:r>
            <a:endParaRPr lang="en-US" sz="1400" b="1" kern="100" dirty="0">
              <a:solidFill>
                <a:srgbClr val="E8E8E8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1800" b="1" kern="1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the sum of factorials of each digit of a number is equal to number itself then it is a Strong number.</a:t>
            </a:r>
          </a:p>
          <a:p>
            <a:pPr marL="0" indent="0" algn="l">
              <a:buNone/>
            </a:pPr>
            <a:r>
              <a:rPr lang="en-US" sz="1800" b="1" kern="100" dirty="0" err="1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</a:t>
            </a:r>
            <a:r>
              <a:rPr lang="en-US" sz="1800" b="1" kern="1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indent="0" algn="l">
              <a:buNone/>
            </a:pPr>
            <a:r>
              <a:rPr lang="en-US" sz="1800" b="1" kern="1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N= 145</a:t>
            </a:r>
          </a:p>
          <a:p>
            <a:pPr marL="0" indent="0" algn="l">
              <a:buNone/>
            </a:pPr>
            <a:r>
              <a:rPr lang="en-US" sz="1800" b="1" kern="1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Factorial sum=1!+4!+5!= 1+24+120= 145 which is equal to number itself</a:t>
            </a:r>
            <a:endParaRPr lang="en-IN" sz="1800" b="1" kern="100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F7B10-9F59-2CF8-EDBC-77C95820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7716C-3F1C-FF87-5A7A-39100DDD6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 dirty="0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98B46-82EC-F92F-2C19-F339D51F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83238C60-430F-6F3E-A6B9-297747A2F36B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447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26</a:t>
            </a:fld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20393B4-0A8E-FB85-23AC-8739BF1A5069}"/>
              </a:ext>
            </a:extLst>
          </p:cNvPr>
          <p:cNvSpPr/>
          <p:nvPr/>
        </p:nvSpPr>
        <p:spPr>
          <a:xfrm rot="19756096">
            <a:off x="5604969" y="309057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3918168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E0272-3CD1-1400-1A3A-FCDA1A19A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850E0-0205-4C1E-CC83-0110C78B8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While Loop Digit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CB2C5-E213-8BDA-FBA9-7AC48AD8C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US" sz="28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Write a java program to take a user input and reverse the number.</a:t>
            </a:r>
          </a:p>
          <a:p>
            <a:pPr marL="0" indent="0" algn="l">
              <a:buNone/>
            </a:pPr>
            <a:r>
              <a:rPr lang="en-US" sz="28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Input:</a:t>
            </a:r>
          </a:p>
          <a:p>
            <a:pPr marL="0" indent="0" algn="l">
              <a:buNone/>
            </a:pPr>
            <a:r>
              <a:rPr lang="en-US" sz="28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N=3745;</a:t>
            </a:r>
          </a:p>
          <a:p>
            <a:pPr marL="0" indent="0" algn="l">
              <a:buNone/>
            </a:pPr>
            <a:r>
              <a:rPr lang="en-US" sz="28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Output:</a:t>
            </a:r>
          </a:p>
          <a:p>
            <a:pPr marL="0" indent="0" algn="l">
              <a:buNone/>
            </a:pPr>
            <a:r>
              <a:rPr lang="en-US" sz="28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5473</a:t>
            </a:r>
            <a:endParaRPr lang="en-IN" sz="1800" b="1" kern="100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8AC7B-07A9-2D97-FA2E-F3475D77B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9F51-79CA-E261-EC1B-7F840AB43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 dirty="0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6BD55-691C-1E5D-772D-0F727F7D0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C8F467C3-9095-1E4B-E405-0913A41A0C27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447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27</a:t>
            </a:fld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1FD8303-B8E2-F789-B388-C90ECAD0901F}"/>
              </a:ext>
            </a:extLst>
          </p:cNvPr>
          <p:cNvSpPr/>
          <p:nvPr/>
        </p:nvSpPr>
        <p:spPr>
          <a:xfrm rot="19756096">
            <a:off x="4503664" y="449252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6141465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617D3E-5B3A-CC88-9701-ABD3BB884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96EE1-2563-6E5A-74D9-220EB58C1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While Loop Digit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A89C2-92EF-D27B-C4D0-2763D7D2F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US" b="1" u="none" strike="noStrike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a java program to take a user input and print whether the number is a palindrome number or not.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en-US" sz="2400" b="1" u="none" strike="noStrike" kern="1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Palindrome Number: if number and its reverse is same then it is called palindrome number.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en-US" sz="2400" b="1" u="none" strike="noStrike" kern="1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Input: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en-US" sz="2400" b="1" u="none" strike="noStrike" kern="1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N=34843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en-US" sz="2400" b="1" u="none" strike="noStrike" kern="1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Output: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en-US" sz="2400" b="1" u="none" strike="noStrike" kern="1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34843 is a Palindrome Number</a:t>
            </a:r>
            <a:endParaRPr lang="en-IN" sz="1600" kern="100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E3A21-FE12-6019-7AF5-6031F49E4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08E20-A5CC-1F98-D1B2-6D6E0B12D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D278-1383-8ED5-89DA-DF4D5F47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523CC88B-95EA-5CB5-9AB3-6314E3A87622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28</a:t>
            </a:fld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4844E6D-7825-120C-A9EC-72315A3C7E2C}"/>
              </a:ext>
            </a:extLst>
          </p:cNvPr>
          <p:cNvSpPr/>
          <p:nvPr/>
        </p:nvSpPr>
        <p:spPr>
          <a:xfrm rot="19756096">
            <a:off x="5569027" y="4309771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41145307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2B6CDE-780B-CB45-8D56-4966A52E6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BEC05-AA83-D7C6-3150-50C449BA8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While Loop Digit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E0628-60A2-8023-C070-A491EE6F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US" sz="3600" b="1" u="sng" kern="100" dirty="0">
                <a:solidFill>
                  <a:srgbClr val="00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Palindrome Number:</a:t>
            </a:r>
          </a:p>
          <a:p>
            <a:pPr marL="0" lvl="0" indent="0">
              <a:lnSpc>
                <a:spcPct val="107000"/>
              </a:lnSpc>
              <a:buNone/>
            </a:pPr>
            <a:endParaRPr lang="en-US" sz="3600" b="1" u="sng" strike="noStrike" kern="100" dirty="0">
              <a:solidFill>
                <a:srgbClr val="00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IN" sz="2800" b="1" kern="100" dirty="0">
                <a:solidFill>
                  <a:srgbClr val="E1CFE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https://leetcode.com/problems/palindrome-number/</a:t>
            </a:r>
            <a:endParaRPr lang="en-IN" sz="2800" b="1" kern="100" dirty="0">
              <a:solidFill>
                <a:srgbClr val="E1CFE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5D1A2-0940-FB4D-1E9D-E219AFC98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202F5-BE1D-9FF7-5124-FAEE7D42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D8130-FEC0-74E8-F6B1-9F05D969C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7744B798-04DD-4B72-8CBD-87914DDEFF09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29</a:t>
            </a:fld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8B33EE3-1282-8784-A310-C6BCC75104BE}"/>
              </a:ext>
            </a:extLst>
          </p:cNvPr>
          <p:cNvSpPr/>
          <p:nvPr/>
        </p:nvSpPr>
        <p:spPr>
          <a:xfrm rot="19756096">
            <a:off x="5569027" y="4309771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3305993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29BE7-02CB-390C-4EA1-FFCFE8F734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BCAF1-2957-6649-4E2E-2524256EB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While Loop Digit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27E6A-7B6B-9426-107B-591EFBFDE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US" sz="36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Write a java program to take a user input and print each odd digits of the number one by one.</a:t>
            </a:r>
          </a:p>
          <a:p>
            <a:pPr marL="0" indent="0" algn="l">
              <a:buNone/>
            </a:pPr>
            <a:r>
              <a:rPr lang="en-US" sz="24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Input:</a:t>
            </a:r>
          </a:p>
          <a:p>
            <a:pPr marL="0" indent="0" algn="l">
              <a:buNone/>
            </a:pPr>
            <a:r>
              <a:rPr lang="en-US" sz="24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N=43705;</a:t>
            </a:r>
          </a:p>
          <a:p>
            <a:pPr marL="0" indent="0" algn="l">
              <a:buNone/>
            </a:pPr>
            <a:r>
              <a:rPr lang="en-US" sz="24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Output:</a:t>
            </a:r>
          </a:p>
          <a:p>
            <a:pPr marL="0" indent="0" algn="l">
              <a:buNone/>
            </a:pPr>
            <a:r>
              <a:rPr lang="en-US" sz="24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5</a:t>
            </a:r>
          </a:p>
          <a:p>
            <a:pPr marL="0" indent="0" algn="l">
              <a:buNone/>
            </a:pPr>
            <a:r>
              <a:rPr lang="en-US" sz="24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7</a:t>
            </a:r>
          </a:p>
          <a:p>
            <a:pPr marL="0" indent="0" algn="l">
              <a:buNone/>
            </a:pPr>
            <a:r>
              <a:rPr lang="en-US" sz="24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3</a:t>
            </a:r>
            <a:endParaRPr lang="en-IN" sz="1600" kern="100" dirty="0">
              <a:solidFill>
                <a:srgbClr val="00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7F4AC-3CD5-96F6-5294-1E97A5E5C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5D5EA-3D49-CA9B-0403-16CFB593B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 dirty="0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3A5DB-5C13-B193-F5B2-A3ABEEE21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D1B8244E-3735-4372-01D4-93E92DA34F5E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066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3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9507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3614B-0FDC-6C58-1106-0AB08BFB6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AFDCE-E281-931D-AD96-6FC74BDD6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While Loop Digit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56C38-5F97-8FBA-8151-2596A7683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US" b="1" dirty="0">
                <a:solidFill>
                  <a:srgbClr val="E8E8E8"/>
                </a:solidFill>
              </a:rPr>
              <a:t>WAJP to take user input and count the number of binary bits in that number when it is represented in binary form.</a:t>
            </a:r>
          </a:p>
          <a:p>
            <a:pPr marL="0" lvl="0" indent="0">
              <a:lnSpc>
                <a:spcPct val="107000"/>
              </a:lnSpc>
              <a:buNone/>
            </a:pPr>
            <a:endParaRPr lang="en-US" b="1" dirty="0">
              <a:solidFill>
                <a:srgbClr val="E8E8E8"/>
              </a:solidFill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US" b="1" dirty="0" err="1">
                <a:solidFill>
                  <a:srgbClr val="E8E8E8"/>
                </a:solidFill>
              </a:rPr>
              <a:t>eg</a:t>
            </a:r>
            <a:r>
              <a:rPr lang="en-US" b="1" dirty="0">
                <a:solidFill>
                  <a:srgbClr val="E8E8E8"/>
                </a:solidFill>
              </a:rPr>
              <a:t>: n=20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en-US" b="1" dirty="0">
                <a:solidFill>
                  <a:srgbClr val="E8E8E8"/>
                </a:solidFill>
              </a:rPr>
              <a:t>o/p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en-US" b="1" dirty="0">
                <a:solidFill>
                  <a:srgbClr val="E8E8E8"/>
                </a:solidFill>
              </a:rPr>
              <a:t>5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6B9B1-F625-4799-F7B0-F708402FB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BABDC-47BD-8038-D8A7-FAD5142DC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00DB7-72D8-0B82-2B86-AD0B743BF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82696631-AEE2-C8CC-D3DC-AF024D1934E3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30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5313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349AE-A8EA-7C36-4134-E91BDEA5D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385-08AB-5821-D361-4128C64D5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While Loop Digit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12400-DB02-D507-0F35-039BDF58A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US" b="1" dirty="0">
                <a:solidFill>
                  <a:srgbClr val="E8E8E8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Number of 1 Bits:</a:t>
            </a:r>
          </a:p>
          <a:p>
            <a:pPr marL="0" lvl="0" indent="0">
              <a:lnSpc>
                <a:spcPct val="107000"/>
              </a:lnSpc>
              <a:buNone/>
            </a:pPr>
            <a:endParaRPr lang="en-US" b="1" dirty="0">
              <a:solidFill>
                <a:srgbClr val="E8E8E8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US" sz="3600" b="1" dirty="0">
                <a:solidFill>
                  <a:srgbClr val="D4FCE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Number of 1 Bits - </a:t>
            </a:r>
            <a:r>
              <a:rPr lang="en-US" sz="3600" b="1" dirty="0" err="1">
                <a:solidFill>
                  <a:srgbClr val="D4FCE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LeetCode</a:t>
            </a:r>
            <a:endParaRPr lang="en-IN" sz="5400" b="1" kern="100" dirty="0">
              <a:solidFill>
                <a:srgbClr val="D4FCE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054EC-0E9C-4599-AC28-5C62F3AEF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346E7-907A-D15E-B44D-CC1EE9A9A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8B756-A8BA-3CDD-299F-B710ABE0A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F14161EB-9499-E56C-70A2-2D82AE62F91E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31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5905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51D136-3DEC-7BCB-2A9D-A90826E8A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EC6DF-44CE-DB5B-B2A8-24B848876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While Loop Digit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24423-4277-838E-59CB-6DCEC1341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US" b="1" dirty="0">
                <a:solidFill>
                  <a:srgbClr val="E8E8E8"/>
                </a:solidFill>
              </a:rPr>
              <a:t>WAJP to take user input and count the number of 0’s bits and 1’s bits in that number.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51134-DECF-A032-886B-66402401A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675D3-8F92-1074-9866-8954C781B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FE116-D6E0-D4F0-D78A-48F60E92C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643B17ED-723D-FD2D-E752-FD636D6E8509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32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3914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AE4B6D-CC9B-640B-060D-251D6E53C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83FC9-A6A5-CE19-3C77-D84736054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While Loop Digit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CB0D4-00C2-E6E4-5D50-052DF5FDB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US" b="1" u="sng" dirty="0">
                <a:solidFill>
                  <a:srgbClr val="E8E8E8"/>
                </a:solidFill>
              </a:rPr>
              <a:t>Alternating Bits:</a:t>
            </a:r>
          </a:p>
          <a:p>
            <a:pPr marL="0" lvl="0" indent="0">
              <a:lnSpc>
                <a:spcPct val="107000"/>
              </a:lnSpc>
              <a:buNone/>
            </a:pPr>
            <a:endParaRPr lang="en-US" b="1" u="sng" dirty="0">
              <a:solidFill>
                <a:srgbClr val="E8E8E8"/>
              </a:solidFill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US" sz="3200" b="1" dirty="0">
                <a:solidFill>
                  <a:srgbClr val="D4FCE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Binary Number with Alternating Bits - </a:t>
            </a:r>
            <a:r>
              <a:rPr lang="en-US" sz="3200" b="1" dirty="0" err="1">
                <a:solidFill>
                  <a:srgbClr val="D4FCE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LeetCode</a:t>
            </a:r>
            <a:endParaRPr lang="en-IN" sz="4800" b="1" kern="100" dirty="0">
              <a:solidFill>
                <a:srgbClr val="D4FCE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E5F49-74E4-0510-E7D0-DD1258E35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44717-BCA0-1B73-76E4-8A5EBFF7E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806DD-AF54-F9A5-AD33-2B7EB5663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7553EF88-A11C-C7FA-DA95-A43E522B7406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33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9254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E547E0-A90F-0D7F-8434-BDF1E7146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2CB6F-F372-2200-AD40-A055F55DA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While Loop Digit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09769-6F6D-D6A5-DB76-CC8EB1D27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0" lvl="0" indent="0">
              <a:lnSpc>
                <a:spcPct val="107000"/>
              </a:lnSpc>
              <a:buNone/>
            </a:pPr>
            <a:endParaRPr lang="en-US" b="1" dirty="0">
              <a:solidFill>
                <a:srgbClr val="E8E8E8"/>
              </a:solidFill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US" b="1" dirty="0">
                <a:solidFill>
                  <a:srgbClr val="D4FCE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Number of Steps to Reduce a Number to Zero - </a:t>
            </a:r>
            <a:r>
              <a:rPr lang="en-US" b="1" dirty="0" err="1">
                <a:solidFill>
                  <a:srgbClr val="D4FCE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LeetCode</a:t>
            </a:r>
            <a:endParaRPr lang="en-US" b="1" dirty="0">
              <a:solidFill>
                <a:srgbClr val="D4FCE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AD863-029F-BED0-08D9-ACD506E87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8788D-4C8A-62CC-905D-F1F2DD2E9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B9A61-5CC2-7C03-EA8C-D8C65FA42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B1871E85-5AEE-D675-0D3A-BA3FF9652D21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34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9342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D16FD6-8A00-50F1-A5AB-5029BA566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8DBAA-74EA-3833-3A8B-0D9401E4F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While Loop Digit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C239F-AB74-E90A-F65D-B1D1809AA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US" sz="3600" b="1" u="sng" dirty="0">
                <a:solidFill>
                  <a:srgbClr val="E8E8E8"/>
                </a:solidFill>
              </a:rPr>
              <a:t>Trailing Zeroes in factorial:</a:t>
            </a:r>
          </a:p>
          <a:p>
            <a:pPr marL="0" lvl="0" indent="0">
              <a:lnSpc>
                <a:spcPct val="107000"/>
              </a:lnSpc>
              <a:buNone/>
            </a:pPr>
            <a:endParaRPr lang="en-US" sz="3600" b="1" u="sng" dirty="0">
              <a:solidFill>
                <a:srgbClr val="E8E8E8"/>
              </a:solidFill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IN" b="1" dirty="0">
                <a:solidFill>
                  <a:srgbClr val="D4FCE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Factorial Trailing Zeroes - </a:t>
            </a:r>
            <a:r>
              <a:rPr lang="en-IN" b="1" dirty="0" err="1">
                <a:solidFill>
                  <a:srgbClr val="D4FCE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LeetCode</a:t>
            </a:r>
            <a:endParaRPr lang="en-US" b="1" dirty="0">
              <a:solidFill>
                <a:srgbClr val="D4FCE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46882-56B7-E388-2029-AB6AFB56D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3112D-605D-CE90-1578-0B914D1CE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E2A6B-40E5-C117-857C-16BECD2BB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0E3E4588-94F6-8986-6A7C-81B0AFCD56B2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35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190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4C49F-B5CB-A7AB-D868-306E118C7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A4B6A-D424-F0FF-B6A6-A92A5D14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While Loop Digit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C88BF-BF1F-ACD5-B752-94CC701E7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US" sz="3600" b="1" u="sng" dirty="0">
                <a:solidFill>
                  <a:srgbClr val="D4FCE1"/>
                </a:solidFill>
              </a:rPr>
              <a:t>Alternating Digit Sum:</a:t>
            </a:r>
          </a:p>
          <a:p>
            <a:pPr marL="0" lvl="0" indent="0">
              <a:lnSpc>
                <a:spcPct val="107000"/>
              </a:lnSpc>
              <a:buNone/>
            </a:pPr>
            <a:endParaRPr lang="en-US" sz="3600" b="1" u="sng" dirty="0">
              <a:solidFill>
                <a:srgbClr val="D4FCE1"/>
              </a:solidFill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IN" b="1" dirty="0">
                <a:solidFill>
                  <a:srgbClr val="E8E8E8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https://leetcode.com/problems/alternating-digit-sum/description/</a:t>
            </a:r>
            <a:endParaRPr lang="en-US" b="1" dirty="0">
              <a:solidFill>
                <a:srgbClr val="E8E8E8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71D4D-BE13-FA7D-BFE2-2BFA42510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0EBDC-504C-0C7B-63C3-66B9A4C3F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492AE-86A5-2BE9-288A-8AC627010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EB8DF552-E555-CB8E-2B93-3F3784355AFE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36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5106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5705B-1335-8506-17CB-D10F2A8AB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8F8EC-E343-DD90-61FA-CA6F0690A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While Loop Digit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F6B79-D641-28D4-7FD6-F35C99BBE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US" sz="3600" b="1" u="sng" dirty="0">
                <a:solidFill>
                  <a:srgbClr val="D4FCE1"/>
                </a:solidFill>
              </a:rPr>
              <a:t>Power of Two or NOT:</a:t>
            </a:r>
          </a:p>
          <a:p>
            <a:pPr marL="0" lvl="0" indent="0">
              <a:lnSpc>
                <a:spcPct val="107000"/>
              </a:lnSpc>
              <a:buNone/>
            </a:pPr>
            <a:endParaRPr lang="en-US" sz="3600" b="1" u="sng" dirty="0">
              <a:solidFill>
                <a:srgbClr val="D4FCE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5DF59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https://leetcode.com/problems/power-of-two/description/</a:t>
            </a:r>
            <a:endParaRPr lang="en-US" b="1" dirty="0">
              <a:solidFill>
                <a:srgbClr val="5DF59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43BA0-E99A-821D-A03D-D295A508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34935-3B87-1D31-71BD-BB3FDCC3F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8C2AD-2D7A-1C06-9D91-06FB6877A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138F5332-4C00-7A5B-FF0B-D797351E1763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37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921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2446E-25C6-84E2-0616-76FA507D1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9D14D-22FE-630A-34C5-A68BBDC28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While Loop Digit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25D67-E7D5-DCCB-9CBA-4D4987A84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US" sz="3600" b="1" u="sng" dirty="0">
                <a:solidFill>
                  <a:srgbClr val="D4FCE1"/>
                </a:solidFill>
              </a:rPr>
              <a:t>Power of Four or NOT:</a:t>
            </a:r>
          </a:p>
          <a:p>
            <a:pPr marL="0" lvl="0" indent="0">
              <a:lnSpc>
                <a:spcPct val="107000"/>
              </a:lnSpc>
              <a:buNone/>
            </a:pPr>
            <a:endParaRPr lang="en-US" sz="3600" b="1" u="sng" dirty="0">
              <a:solidFill>
                <a:srgbClr val="D4FCE1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3FF37B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Power of Four - </a:t>
            </a:r>
            <a:r>
              <a:rPr lang="en-IN" b="1" dirty="0" err="1">
                <a:solidFill>
                  <a:srgbClr val="3FF37B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LeetCode</a:t>
            </a:r>
            <a:endParaRPr lang="en-US" b="1" dirty="0">
              <a:solidFill>
                <a:srgbClr val="3FF37B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9A014-2DE3-70A8-F85D-02EF97D34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54408-76A3-95CF-6DD4-E7B79CA77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C3B9F-E7C5-0BC3-658A-BAE390A7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E357E74F-68F1-9B12-04ED-B11016DBA431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38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3465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40D05-8849-E8DC-1239-D3B7F0993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2F70B-6011-C6B6-6557-9ED2AC934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While Loop Digit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D39EC-EF13-E90D-9D1E-2BC5E441E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US" sz="3600" b="1" u="sng" dirty="0">
                <a:solidFill>
                  <a:srgbClr val="D4FCE1"/>
                </a:solidFill>
              </a:rPr>
              <a:t>Power of Three or NOT:</a:t>
            </a:r>
          </a:p>
          <a:p>
            <a:pPr marL="0" lvl="0" indent="0">
              <a:lnSpc>
                <a:spcPct val="107000"/>
              </a:lnSpc>
              <a:buNone/>
            </a:pPr>
            <a:endParaRPr lang="en-US" sz="3600" b="1" u="sng" dirty="0">
              <a:solidFill>
                <a:srgbClr val="D4FCE1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3FF37B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Power of Three - </a:t>
            </a:r>
            <a:r>
              <a:rPr lang="en-IN" b="1" dirty="0" err="1">
                <a:solidFill>
                  <a:srgbClr val="3FF37B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LeetCode</a:t>
            </a:r>
            <a:endParaRPr lang="en-US" b="1" dirty="0">
              <a:solidFill>
                <a:srgbClr val="3FF37B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68D92-F8FB-3200-E983-5F644AC09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D6839-8C41-6A7F-32DF-87B9D3D5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D51BB-493B-466F-E0D7-F3C25CC6B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CB4F58E2-1194-A122-23BE-834CAD205141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39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61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D4E86-158B-121C-B3AF-8236E26238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A219F-EB12-CA8A-0E1F-CF9B47DCF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While Loop Digit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D5E61-CC94-CF60-859C-070B1D976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US" sz="36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Write a java program to take a user input and print each digits of the number which are greater than or equals to 5 one by one.</a:t>
            </a:r>
          </a:p>
          <a:p>
            <a:pPr marL="0" indent="0" algn="l">
              <a:buNone/>
            </a:pPr>
            <a:r>
              <a:rPr lang="en-US" sz="24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Input:</a:t>
            </a:r>
          </a:p>
          <a:p>
            <a:pPr marL="0" indent="0" algn="l">
              <a:buNone/>
            </a:pPr>
            <a:r>
              <a:rPr lang="en-US" sz="24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N=43705;</a:t>
            </a:r>
          </a:p>
          <a:p>
            <a:pPr marL="0" indent="0" algn="l">
              <a:buNone/>
            </a:pPr>
            <a:r>
              <a:rPr lang="en-US" sz="24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Output:</a:t>
            </a:r>
          </a:p>
          <a:p>
            <a:pPr marL="0" indent="0" algn="l">
              <a:buNone/>
            </a:pPr>
            <a:r>
              <a:rPr lang="en-US" sz="24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5</a:t>
            </a:r>
          </a:p>
          <a:p>
            <a:pPr marL="0" indent="0" algn="l">
              <a:buNone/>
            </a:pPr>
            <a:r>
              <a:rPr lang="en-US" sz="24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7</a:t>
            </a:r>
            <a:endParaRPr lang="en-IN" sz="1100" kern="100" dirty="0">
              <a:solidFill>
                <a:srgbClr val="00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F6935-275B-2EA0-A4A4-6DA1AC014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D2481-90A9-2E9D-9CCE-2CB304914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 dirty="0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3171F-3859-B008-1FB5-97DA186CD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DCC9DB41-CD52-CB5A-A945-0999B4D69C52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066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4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062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7EDF1-FE62-C145-61D3-72AA19D7A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1F284-5AD8-7D18-82C3-164946264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While Loop Digit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BAB65-0CE5-DC03-EE3C-D02F4838C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US" sz="36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Write a java program to take a user input and print the biggest digit of the number.</a:t>
            </a:r>
          </a:p>
          <a:p>
            <a:pPr marL="0" indent="0" algn="l">
              <a:buNone/>
            </a:pPr>
            <a:r>
              <a:rPr lang="en-US" sz="36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Input:</a:t>
            </a:r>
          </a:p>
          <a:p>
            <a:pPr marL="0" indent="0" algn="l">
              <a:buNone/>
            </a:pPr>
            <a:r>
              <a:rPr lang="en-US" sz="36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N=43705;</a:t>
            </a:r>
          </a:p>
          <a:p>
            <a:pPr marL="0" indent="0" algn="l">
              <a:buNone/>
            </a:pPr>
            <a:r>
              <a:rPr lang="en-US" sz="36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Output:</a:t>
            </a:r>
          </a:p>
          <a:p>
            <a:pPr marL="0" indent="0" algn="l">
              <a:buNone/>
            </a:pPr>
            <a:r>
              <a:rPr lang="en-US" sz="36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7</a:t>
            </a:r>
            <a:endParaRPr lang="en-IN" sz="1100" kern="100" dirty="0">
              <a:solidFill>
                <a:srgbClr val="00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A9BC7-D3CF-9529-F640-D726A6B98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63FE0-18C6-F40B-337C-C7AA666BD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 dirty="0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8AE6F-6F70-D224-05DC-0CC500C04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45F55BDC-D47D-DFAE-01AA-933F07041814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066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5</a:t>
            </a:fld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4844E6D-7825-120C-A9EC-72315A3C7E2C}"/>
              </a:ext>
            </a:extLst>
          </p:cNvPr>
          <p:cNvSpPr/>
          <p:nvPr/>
        </p:nvSpPr>
        <p:spPr>
          <a:xfrm rot="19756096">
            <a:off x="4503664" y="449252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1271706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ABF443-D57D-AEEB-C477-BC90306D0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BA79-5193-1DF5-F40E-129D2BC7A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While Loop Digit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F57DC-DC65-08AA-F054-6A8D811F5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US" sz="36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Write a java program to take a user input and print the difference of biggest digit and smallest digit of the number.</a:t>
            </a:r>
          </a:p>
          <a:p>
            <a:pPr marL="0" indent="0" algn="l">
              <a:buNone/>
            </a:pPr>
            <a:r>
              <a:rPr lang="en-US" sz="28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Input:</a:t>
            </a:r>
          </a:p>
          <a:p>
            <a:pPr marL="0" indent="0" algn="l">
              <a:buNone/>
            </a:pPr>
            <a:r>
              <a:rPr lang="en-US" sz="28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N=42375;</a:t>
            </a:r>
          </a:p>
          <a:p>
            <a:pPr marL="0" indent="0" algn="l">
              <a:buNone/>
            </a:pPr>
            <a:r>
              <a:rPr lang="en-US" sz="28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Output:</a:t>
            </a:r>
          </a:p>
          <a:p>
            <a:pPr marL="0" indent="0" algn="l">
              <a:buNone/>
            </a:pPr>
            <a:r>
              <a:rPr lang="en-US" sz="28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5</a:t>
            </a:r>
            <a:endParaRPr lang="en-IN" sz="1000" kern="100" dirty="0">
              <a:solidFill>
                <a:srgbClr val="00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1234A-C944-F5A1-789B-2A4D87644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5AE9D-E092-E598-D69D-8CB00D152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 dirty="0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71A6D-DA67-9905-094C-BB3CD94C6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557D265F-5FCC-28AD-9E24-8CBE3783C6D0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066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6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618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D274DE-A589-20D6-9632-570B7836A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AF3AD-E9AA-26FF-2410-BD8839B74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While Loop Digit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27369-0485-1727-BEDE-A029366F2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US" sz="36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Write a java program to take a user input and count the total digit of the number.</a:t>
            </a:r>
          </a:p>
          <a:p>
            <a:pPr marL="0" indent="0" algn="l">
              <a:buNone/>
            </a:pPr>
            <a:r>
              <a:rPr lang="en-US" sz="36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Input:</a:t>
            </a:r>
          </a:p>
          <a:p>
            <a:pPr marL="0" indent="0" algn="l">
              <a:buNone/>
            </a:pPr>
            <a:r>
              <a:rPr lang="en-US" sz="36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N=43705;</a:t>
            </a:r>
          </a:p>
          <a:p>
            <a:pPr marL="0" indent="0" algn="l">
              <a:buNone/>
            </a:pPr>
            <a:r>
              <a:rPr lang="en-US" sz="36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Output:</a:t>
            </a:r>
          </a:p>
          <a:p>
            <a:pPr marL="0" indent="0" algn="l">
              <a:buNone/>
            </a:pPr>
            <a:r>
              <a:rPr lang="en-US" sz="36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5</a:t>
            </a:r>
            <a:endParaRPr lang="en-IN" sz="1000" kern="100" dirty="0">
              <a:solidFill>
                <a:srgbClr val="00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A6F31-7D51-2584-DD83-8C43DB897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272EA-24AE-A9E4-A979-DA87B68CF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 dirty="0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984BF-869F-50C8-F632-EE12EB332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F9854F7F-4F15-7B4B-561C-FCA47FDA9FC7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066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7</a:t>
            </a:fld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F1C6694-A863-F40A-69FB-C900154ECA14}"/>
              </a:ext>
            </a:extLst>
          </p:cNvPr>
          <p:cNvSpPr/>
          <p:nvPr/>
        </p:nvSpPr>
        <p:spPr>
          <a:xfrm rot="19756096">
            <a:off x="4503664" y="449252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1158357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2B2A4-2C79-17D9-54E6-9CAA543A8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52D85-F9C0-BAAF-2747-6791AEA9F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While Loop Digit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9948D-C2EE-2B6C-B25F-2E5A8D4A5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US" sz="36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Write a java program to take a user input and count how many 0 digit is in number.</a:t>
            </a:r>
          </a:p>
          <a:p>
            <a:pPr marL="0" indent="0" algn="l">
              <a:buNone/>
            </a:pPr>
            <a:r>
              <a:rPr lang="en-US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Input:</a:t>
            </a:r>
          </a:p>
          <a:p>
            <a:pPr marL="0" indent="0" algn="l">
              <a:buNone/>
            </a:pPr>
            <a:r>
              <a:rPr lang="en-US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N=430705;</a:t>
            </a:r>
          </a:p>
          <a:p>
            <a:pPr marL="0" indent="0" algn="l">
              <a:buNone/>
            </a:pPr>
            <a:r>
              <a:rPr lang="en-US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Output:</a:t>
            </a:r>
          </a:p>
          <a:p>
            <a:pPr marL="0" indent="0" algn="l">
              <a:buNone/>
            </a:pPr>
            <a:r>
              <a:rPr lang="en-US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2</a:t>
            </a:r>
            <a:endParaRPr lang="en-IN" sz="900" kern="100" dirty="0">
              <a:solidFill>
                <a:srgbClr val="00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115BD-232E-D271-1FE7-115D42F7D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00FB9-FDE0-B581-4A14-30191807D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 dirty="0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61501-4D63-0486-3EAF-742EE9CB0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F96D5E48-C6A1-B6F6-5997-9A400D2A3D54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066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8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550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C96CEA-D312-1BE2-3D02-220FF8F06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0380E-7852-8957-D6A3-15F013E9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While Loop Digit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DCBDA-CDAE-9181-685E-4956B62A4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US" sz="3600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Write a java program to take a user input and count how many 3 has appeared in the number</a:t>
            </a:r>
          </a:p>
          <a:p>
            <a:pPr marL="0" indent="0" algn="l">
              <a:buNone/>
            </a:pPr>
            <a:r>
              <a:rPr lang="en-US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Input:</a:t>
            </a:r>
          </a:p>
          <a:p>
            <a:pPr marL="0" indent="0" algn="l">
              <a:buNone/>
            </a:pPr>
            <a:r>
              <a:rPr lang="en-US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N=4373533;</a:t>
            </a:r>
          </a:p>
          <a:p>
            <a:pPr marL="0" indent="0" algn="l">
              <a:buNone/>
            </a:pPr>
            <a:r>
              <a:rPr lang="en-US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Output:</a:t>
            </a:r>
          </a:p>
          <a:p>
            <a:pPr marL="0" indent="0" algn="l">
              <a:buNone/>
            </a:pPr>
            <a:r>
              <a:rPr lang="en-US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4</a:t>
            </a:r>
            <a:endParaRPr lang="en-IN" sz="800" kern="100" dirty="0">
              <a:solidFill>
                <a:srgbClr val="00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4C26C-6AA5-234F-6E7F-6F38D4957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296B0-9BFD-55DD-4034-651507B1F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 dirty="0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4A454-E4EC-D54B-EEB8-FD7032755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42B4C234-BA61-A3B7-EE8D-556A84994A05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066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9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579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2222</TotalTime>
  <Words>1892</Words>
  <Application>Microsoft Office PowerPoint</Application>
  <PresentationFormat>On-screen Show (4:3)</PresentationFormat>
  <Paragraphs>501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Arial</vt:lpstr>
      <vt:lpstr>Calibri</vt:lpstr>
      <vt:lpstr>Office Theme</vt:lpstr>
      <vt:lpstr>While Loop Digit based Programming</vt:lpstr>
      <vt:lpstr>While Loop Digit based Programming</vt:lpstr>
      <vt:lpstr>While Loop Digit based Programming</vt:lpstr>
      <vt:lpstr>While Loop Digit based Programming</vt:lpstr>
      <vt:lpstr>While Loop Digit based Programming</vt:lpstr>
      <vt:lpstr>While Loop Digit based Programming</vt:lpstr>
      <vt:lpstr>While Loop Digit based Programming</vt:lpstr>
      <vt:lpstr>While Loop Digit based Programming</vt:lpstr>
      <vt:lpstr>While Loop Digit based Programming</vt:lpstr>
      <vt:lpstr>While Loop Digit based Programming</vt:lpstr>
      <vt:lpstr>While Loop Digit based Programming</vt:lpstr>
      <vt:lpstr>While Loop Digit based Programming</vt:lpstr>
      <vt:lpstr>While Loop Digit based Programming</vt:lpstr>
      <vt:lpstr>While Loop Digit based Programming</vt:lpstr>
      <vt:lpstr>While Loop Digit based Programming</vt:lpstr>
      <vt:lpstr>While Loop Digit based Programming</vt:lpstr>
      <vt:lpstr>While Loop Digit based Programming</vt:lpstr>
      <vt:lpstr>While Loop Digit based Programming</vt:lpstr>
      <vt:lpstr>While Loop Digit based Programming</vt:lpstr>
      <vt:lpstr>While Loop Digit based Programming</vt:lpstr>
      <vt:lpstr>While Loop Digit based Programming</vt:lpstr>
      <vt:lpstr>While Loop Digit based Programming</vt:lpstr>
      <vt:lpstr>While Loop Digit based Programming</vt:lpstr>
      <vt:lpstr>While Loop Digit based Programming</vt:lpstr>
      <vt:lpstr>While Loop Digit based Programming</vt:lpstr>
      <vt:lpstr>While Loop Digit based Programming</vt:lpstr>
      <vt:lpstr>While Loop Digit based Programming</vt:lpstr>
      <vt:lpstr>While Loop Digit based Programming</vt:lpstr>
      <vt:lpstr>While Loop Digit based Programming</vt:lpstr>
      <vt:lpstr>While Loop Digit based Programming</vt:lpstr>
      <vt:lpstr>While Loop Digit based Programming</vt:lpstr>
      <vt:lpstr>While Loop Digit based Programming</vt:lpstr>
      <vt:lpstr>While Loop Digit based Programming</vt:lpstr>
      <vt:lpstr>While Loop Digit based Programming</vt:lpstr>
      <vt:lpstr>While Loop Digit based Programming</vt:lpstr>
      <vt:lpstr>While Loop Digit based Programming</vt:lpstr>
      <vt:lpstr>While Loop Digit based Programming</vt:lpstr>
      <vt:lpstr>While Loop Digit based Programming</vt:lpstr>
      <vt:lpstr>While Loop Digit based Programming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Qspiders</dc:creator>
  <cp:lastModifiedBy>Shambhu Kumar</cp:lastModifiedBy>
  <cp:revision>12</cp:revision>
  <dcterms:created xsi:type="dcterms:W3CDTF">2006-08-16T00:00:00Z</dcterms:created>
  <dcterms:modified xsi:type="dcterms:W3CDTF">2025-02-26T00:49:19Z</dcterms:modified>
</cp:coreProperties>
</file>