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6" r:id="rId2"/>
    <p:sldId id="389" r:id="rId3"/>
    <p:sldId id="390" r:id="rId4"/>
    <p:sldId id="391" r:id="rId5"/>
    <p:sldId id="392" r:id="rId6"/>
    <p:sldId id="393" r:id="rId7"/>
    <p:sldId id="388" r:id="rId8"/>
    <p:sldId id="39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1CFE3"/>
    <a:srgbClr val="00FF00"/>
    <a:srgbClr val="D4FCE1"/>
    <a:srgbClr val="3FF37B"/>
    <a:srgbClr val="5DF590"/>
    <a:srgbClr val="57FB57"/>
    <a:srgbClr val="BBF96F"/>
    <a:srgbClr val="5CE2DF"/>
    <a:srgbClr val="C9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6" autoAdjust="0"/>
    <p:restoredTop sz="94660"/>
  </p:normalViewPr>
  <p:slideViewPr>
    <p:cSldViewPr>
      <p:cViewPr varScale="1">
        <p:scale>
          <a:sx n="74" d="100"/>
          <a:sy n="74" d="100"/>
        </p:scale>
        <p:origin x="131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77EB05A6-6AF9-4C6D-BBE6-CBDB5C1DB8DF}"/>
    <pc:docChg chg="undo custSel addSld delSld modSld">
      <pc:chgData name="Shambhu Kumar" userId="74963117abc18628" providerId="LiveId" clId="{77EB05A6-6AF9-4C6D-BBE6-CBDB5C1DB8DF}" dt="2025-02-24T14:29:56.728" v="408" actId="115"/>
      <pc:docMkLst>
        <pc:docMk/>
      </pc:docMkLst>
      <pc:sldChg chg="modSp mod">
        <pc:chgData name="Shambhu Kumar" userId="74963117abc18628" providerId="LiveId" clId="{77EB05A6-6AF9-4C6D-BBE6-CBDB5C1DB8DF}" dt="2025-02-24T13:39:52.720" v="31" actId="404"/>
        <pc:sldMkLst>
          <pc:docMk/>
          <pc:sldMk cId="3660750588" sldId="346"/>
        </pc:sldMkLst>
        <pc:spChg chg="mod">
          <ac:chgData name="Shambhu Kumar" userId="74963117abc18628" providerId="LiveId" clId="{77EB05A6-6AF9-4C6D-BBE6-CBDB5C1DB8DF}" dt="2025-02-24T13:35:33.606" v="12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77EB05A6-6AF9-4C6D-BBE6-CBDB5C1DB8DF}" dt="2025-02-24T13:39:52.720" v="31" actId="404"/>
          <ac:spMkLst>
            <pc:docMk/>
            <pc:sldMk cId="3660750588" sldId="346"/>
            <ac:spMk id="3" creationId="{8D3C3F04-E680-B5CB-01A7-40FD4DB22123}"/>
          </ac:spMkLst>
        </pc:spChg>
      </pc:sldChg>
      <pc:sldChg chg="modSp mod">
        <pc:chgData name="Shambhu Kumar" userId="74963117abc18628" providerId="LiveId" clId="{77EB05A6-6AF9-4C6D-BBE6-CBDB5C1DB8DF}" dt="2025-02-24T13:58:56.839" v="248" actId="207"/>
        <pc:sldMkLst>
          <pc:docMk/>
          <pc:sldMk cId="4114530728" sldId="362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455836595" sldId="363"/>
        </pc:sldMkLst>
      </pc:sldChg>
      <pc:sldChg chg="modSp add mod">
        <pc:chgData name="Shambhu Kumar" userId="74963117abc18628" providerId="LiveId" clId="{77EB05A6-6AF9-4C6D-BBE6-CBDB5C1DB8DF}" dt="2025-02-24T13:40:46.050" v="57" actId="403"/>
        <pc:sldMkLst>
          <pc:docMk/>
          <pc:sldMk cId="692710476" sldId="363"/>
        </pc:sldMkLst>
      </pc:sldChg>
      <pc:sldChg chg="modSp add mod">
        <pc:chgData name="Shambhu Kumar" userId="74963117abc18628" providerId="LiveId" clId="{77EB05A6-6AF9-4C6D-BBE6-CBDB5C1DB8DF}" dt="2025-02-24T13:43:03.395" v="66" actId="404"/>
        <pc:sldMkLst>
          <pc:docMk/>
          <pc:sldMk cId="963950782" sldId="364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775237950" sldId="364"/>
        </pc:sldMkLst>
      </pc:sldChg>
      <pc:sldChg chg="modSp add mod">
        <pc:chgData name="Shambhu Kumar" userId="74963117abc18628" providerId="LiveId" clId="{77EB05A6-6AF9-4C6D-BBE6-CBDB5C1DB8DF}" dt="2025-02-24T13:43:30.438" v="75" actId="404"/>
        <pc:sldMkLst>
          <pc:docMk/>
          <pc:sldMk cId="1465062449" sldId="365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930881144" sldId="365"/>
        </pc:sldMkLst>
      </pc:sldChg>
      <pc:sldChg chg="modSp add mod">
        <pc:chgData name="Shambhu Kumar" userId="74963117abc18628" providerId="LiveId" clId="{77EB05A6-6AF9-4C6D-BBE6-CBDB5C1DB8DF}" dt="2025-02-24T13:43:55.429" v="77"/>
        <pc:sldMkLst>
          <pc:docMk/>
          <pc:sldMk cId="1271706516" sldId="366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3556625336" sldId="366"/>
        </pc:sldMkLst>
      </pc:sldChg>
      <pc:sldChg chg="modSp add mod">
        <pc:chgData name="Shambhu Kumar" userId="74963117abc18628" providerId="LiveId" clId="{77EB05A6-6AF9-4C6D-BBE6-CBDB5C1DB8DF}" dt="2025-02-24T13:44:51.121" v="81" actId="404"/>
        <pc:sldMkLst>
          <pc:docMk/>
          <pc:sldMk cId="1268618699" sldId="367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977272545" sldId="367"/>
        </pc:sldMkLst>
      </pc:sldChg>
      <pc:sldChg chg="modSp add mod">
        <pc:chgData name="Shambhu Kumar" userId="74963117abc18628" providerId="LiveId" clId="{77EB05A6-6AF9-4C6D-BBE6-CBDB5C1DB8DF}" dt="2025-02-24T13:45:36.157" v="83"/>
        <pc:sldMkLst>
          <pc:docMk/>
          <pc:sldMk cId="1158357016" sldId="368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1786692350" sldId="368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819383839" sldId="369"/>
        </pc:sldMkLst>
      </pc:sldChg>
      <pc:sldChg chg="modSp add mod">
        <pc:chgData name="Shambhu Kumar" userId="74963117abc18628" providerId="LiveId" clId="{77EB05A6-6AF9-4C6D-BBE6-CBDB5C1DB8DF}" dt="2025-02-24T13:46:32.687" v="89" actId="404"/>
        <pc:sldMkLst>
          <pc:docMk/>
          <pc:sldMk cId="3152550934" sldId="369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040021146" sldId="370"/>
        </pc:sldMkLst>
      </pc:sldChg>
      <pc:sldChg chg="modSp add mod">
        <pc:chgData name="Shambhu Kumar" userId="74963117abc18628" providerId="LiveId" clId="{77EB05A6-6AF9-4C6D-BBE6-CBDB5C1DB8DF}" dt="2025-02-24T13:46:56.098" v="92" actId="404"/>
        <pc:sldMkLst>
          <pc:docMk/>
          <pc:sldMk cId="2211579542" sldId="370"/>
        </pc:sldMkLst>
      </pc:sldChg>
      <pc:sldChg chg="modSp add mod">
        <pc:chgData name="Shambhu Kumar" userId="74963117abc18628" providerId="LiveId" clId="{77EB05A6-6AF9-4C6D-BBE6-CBDB5C1DB8DF}" dt="2025-02-24T13:47:50.904" v="95"/>
        <pc:sldMkLst>
          <pc:docMk/>
          <pc:sldMk cId="2490224307" sldId="371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4117489711" sldId="371"/>
        </pc:sldMkLst>
      </pc:sldChg>
      <pc:sldChg chg="add del">
        <pc:chgData name="Shambhu Kumar" userId="74963117abc18628" providerId="LiveId" clId="{77EB05A6-6AF9-4C6D-BBE6-CBDB5C1DB8DF}" dt="2025-02-24T13:50:05.402" v="108" actId="2696"/>
        <pc:sldMkLst>
          <pc:docMk/>
          <pc:sldMk cId="283659794" sldId="372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4127016901" sldId="372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1401434922" sldId="373"/>
        </pc:sldMkLst>
      </pc:sldChg>
      <pc:sldChg chg="modSp add mod">
        <pc:chgData name="Shambhu Kumar" userId="74963117abc18628" providerId="LiveId" clId="{77EB05A6-6AF9-4C6D-BBE6-CBDB5C1DB8DF}" dt="2025-02-24T13:48:28.122" v="98"/>
        <pc:sldMkLst>
          <pc:docMk/>
          <pc:sldMk cId="1966100980" sldId="373"/>
        </pc:sldMkLst>
      </pc:sldChg>
      <pc:sldChg chg="del">
        <pc:chgData name="Shambhu Kumar" userId="74963117abc18628" providerId="LiveId" clId="{77EB05A6-6AF9-4C6D-BBE6-CBDB5C1DB8DF}" dt="2025-02-24T13:34:58.913" v="0" actId="47"/>
        <pc:sldMkLst>
          <pc:docMk/>
          <pc:sldMk cId="274646749" sldId="374"/>
        </pc:sldMkLst>
      </pc:sldChg>
      <pc:sldChg chg="add del">
        <pc:chgData name="Shambhu Kumar" userId="74963117abc18628" providerId="LiveId" clId="{77EB05A6-6AF9-4C6D-BBE6-CBDB5C1DB8DF}" dt="2025-02-24T13:50:13.508" v="109" actId="2696"/>
        <pc:sldMkLst>
          <pc:docMk/>
          <pc:sldMk cId="2003002025" sldId="374"/>
        </pc:sldMkLst>
      </pc:sldChg>
      <pc:sldChg chg="modSp add mod">
        <pc:chgData name="Shambhu Kumar" userId="74963117abc18628" providerId="LiveId" clId="{77EB05A6-6AF9-4C6D-BBE6-CBDB5C1DB8DF}" dt="2025-02-24T13:48:53.265" v="101"/>
        <pc:sldMkLst>
          <pc:docMk/>
          <pc:sldMk cId="3795743170" sldId="375"/>
        </pc:sldMkLst>
      </pc:sldChg>
      <pc:sldChg chg="modSp add mod">
        <pc:chgData name="Shambhu Kumar" userId="74963117abc18628" providerId="LiveId" clId="{77EB05A6-6AF9-4C6D-BBE6-CBDB5C1DB8DF}" dt="2025-02-24T13:49:21.567" v="106" actId="20577"/>
        <pc:sldMkLst>
          <pc:docMk/>
          <pc:sldMk cId="1655214067" sldId="376"/>
        </pc:sldMkLst>
      </pc:sldChg>
      <pc:sldChg chg="modSp add mod">
        <pc:chgData name="Shambhu Kumar" userId="74963117abc18628" providerId="LiveId" clId="{77EB05A6-6AF9-4C6D-BBE6-CBDB5C1DB8DF}" dt="2025-02-24T13:50:48.472" v="111" actId="404"/>
        <pc:sldMkLst>
          <pc:docMk/>
          <pc:sldMk cId="1157399910" sldId="377"/>
        </pc:sldMkLst>
      </pc:sldChg>
      <pc:sldChg chg="modSp add mod">
        <pc:chgData name="Shambhu Kumar" userId="74963117abc18628" providerId="LiveId" clId="{77EB05A6-6AF9-4C6D-BBE6-CBDB5C1DB8DF}" dt="2025-02-24T13:51:19.810" v="113"/>
        <pc:sldMkLst>
          <pc:docMk/>
          <pc:sldMk cId="3065208743" sldId="378"/>
        </pc:sldMkLst>
      </pc:sldChg>
      <pc:sldChg chg="modSp add mod">
        <pc:chgData name="Shambhu Kumar" userId="74963117abc18628" providerId="LiveId" clId="{77EB05A6-6AF9-4C6D-BBE6-CBDB5C1DB8DF}" dt="2025-02-24T13:51:40.790" v="116" actId="27636"/>
        <pc:sldMkLst>
          <pc:docMk/>
          <pc:sldMk cId="528433130" sldId="379"/>
        </pc:sldMkLst>
      </pc:sldChg>
      <pc:sldChg chg="modSp add mod">
        <pc:chgData name="Shambhu Kumar" userId="74963117abc18628" providerId="LiveId" clId="{77EB05A6-6AF9-4C6D-BBE6-CBDB5C1DB8DF}" dt="2025-02-24T13:52:18.070" v="119" actId="27636"/>
        <pc:sldMkLst>
          <pc:docMk/>
          <pc:sldMk cId="609270015" sldId="380"/>
        </pc:sldMkLst>
      </pc:sldChg>
      <pc:sldChg chg="modSp add mod">
        <pc:chgData name="Shambhu Kumar" userId="74963117abc18628" providerId="LiveId" clId="{77EB05A6-6AF9-4C6D-BBE6-CBDB5C1DB8DF}" dt="2025-02-24T13:53:18.832" v="132" actId="20577"/>
        <pc:sldMkLst>
          <pc:docMk/>
          <pc:sldMk cId="1819947330" sldId="381"/>
        </pc:sldMkLst>
      </pc:sldChg>
      <pc:sldChg chg="add del">
        <pc:chgData name="Shambhu Kumar" userId="74963117abc18628" providerId="LiveId" clId="{77EB05A6-6AF9-4C6D-BBE6-CBDB5C1DB8DF}" dt="2025-02-24T13:54:05.760" v="136" actId="2696"/>
        <pc:sldMkLst>
          <pc:docMk/>
          <pc:sldMk cId="575463054" sldId="382"/>
        </pc:sldMkLst>
      </pc:sldChg>
      <pc:sldChg chg="modSp add mod">
        <pc:chgData name="Shambhu Kumar" userId="74963117abc18628" providerId="LiveId" clId="{77EB05A6-6AF9-4C6D-BBE6-CBDB5C1DB8DF}" dt="2025-02-24T13:53:48.288" v="135"/>
        <pc:sldMkLst>
          <pc:docMk/>
          <pc:sldMk cId="137223202" sldId="383"/>
        </pc:sldMkLst>
      </pc:sldChg>
      <pc:sldChg chg="modSp add mod">
        <pc:chgData name="Shambhu Kumar" userId="74963117abc18628" providerId="LiveId" clId="{77EB05A6-6AF9-4C6D-BBE6-CBDB5C1DB8DF}" dt="2025-02-24T13:57:20.490" v="233" actId="404"/>
        <pc:sldMkLst>
          <pc:docMk/>
          <pc:sldMk cId="391816867" sldId="384"/>
        </pc:sldMkLst>
      </pc:sldChg>
      <pc:sldChg chg="modSp add mod">
        <pc:chgData name="Shambhu Kumar" userId="74963117abc18628" providerId="LiveId" clId="{77EB05A6-6AF9-4C6D-BBE6-CBDB5C1DB8DF}" dt="2025-02-24T13:58:10.124" v="235"/>
        <pc:sldMkLst>
          <pc:docMk/>
          <pc:sldMk cId="614146509" sldId="385"/>
        </pc:sldMkLst>
      </pc:sldChg>
      <pc:sldChg chg="modSp add mod">
        <pc:chgData name="Shambhu Kumar" userId="74963117abc18628" providerId="LiveId" clId="{77EB05A6-6AF9-4C6D-BBE6-CBDB5C1DB8DF}" dt="2025-02-24T14:01:34.546" v="276" actId="403"/>
        <pc:sldMkLst>
          <pc:docMk/>
          <pc:sldMk cId="3155069239" sldId="386"/>
        </pc:sldMkLst>
      </pc:sldChg>
      <pc:sldChg chg="modSp add mod">
        <pc:chgData name="Shambhu Kumar" userId="74963117abc18628" providerId="LiveId" clId="{77EB05A6-6AF9-4C6D-BBE6-CBDB5C1DB8DF}" dt="2025-02-24T14:20:12.775" v="320" actId="20577"/>
        <pc:sldMkLst>
          <pc:docMk/>
          <pc:sldMk cId="1039358177" sldId="387"/>
        </pc:sldMkLst>
      </pc:sldChg>
      <pc:sldChg chg="modSp add mod">
        <pc:chgData name="Shambhu Kumar" userId="74963117abc18628" providerId="LiveId" clId="{77EB05A6-6AF9-4C6D-BBE6-CBDB5C1DB8DF}" dt="2025-02-24T14:29:56.728" v="408" actId="115"/>
        <pc:sldMkLst>
          <pc:docMk/>
          <pc:sldMk cId="3305993997" sldId="388"/>
        </pc:sldMkLst>
        <pc:spChg chg="mod">
          <ac:chgData name="Shambhu Kumar" userId="74963117abc18628" providerId="LiveId" clId="{77EB05A6-6AF9-4C6D-BBE6-CBDB5C1DB8DF}" dt="2025-02-24T14:29:56.728" v="408" actId="115"/>
          <ac:spMkLst>
            <pc:docMk/>
            <pc:sldMk cId="3305993997" sldId="388"/>
            <ac:spMk id="3" creationId="{E92E0628-60A2-8023-C070-A491EE6F8B6C}"/>
          </ac:spMkLst>
        </pc:spChg>
      </pc:sldChg>
    </pc:docChg>
  </pc:docChgLst>
  <pc:docChgLst>
    <pc:chgData name="Shambhu Kumar" userId="74963117abc18628" providerId="LiveId" clId="{28EC49F6-792C-4FB7-A814-D746A306FC75}"/>
    <pc:docChg chg="undo custSel addSld delSld modSld sldOrd">
      <pc:chgData name="Shambhu Kumar" userId="74963117abc18628" providerId="LiveId" clId="{28EC49F6-792C-4FB7-A814-D746A306FC75}" dt="2025-02-11T17:54:16.868" v="923" actId="403"/>
      <pc:docMkLst>
        <pc:docMk/>
      </pc:docMkLst>
      <pc:sldChg chg="del">
        <pc:chgData name="Shambhu Kumar" userId="74963117abc18628" providerId="LiveId" clId="{28EC49F6-792C-4FB7-A814-D746A306FC75}" dt="2025-02-11T14:51:18.362" v="673" actId="2696"/>
        <pc:sldMkLst>
          <pc:docMk/>
          <pc:sldMk cId="3832484108" sldId="280"/>
        </pc:sldMkLst>
      </pc:sldChg>
      <pc:sldChg chg="modSp mod">
        <pc:chgData name="Shambhu Kumar" userId="74963117abc18628" providerId="LiveId" clId="{28EC49F6-792C-4FB7-A814-D746A306FC75}" dt="2025-02-11T17:51:28.461" v="893" actId="403"/>
        <pc:sldMkLst>
          <pc:docMk/>
          <pc:sldMk cId="2376611383" sldId="338"/>
        </pc:sldMkLst>
      </pc:sldChg>
      <pc:sldChg chg="addSp modSp add mod ord">
        <pc:chgData name="Shambhu Kumar" userId="74963117abc18628" providerId="LiveId" clId="{28EC49F6-792C-4FB7-A814-D746A306FC75}" dt="2025-02-11T17:49:19.340" v="877" actId="403"/>
        <pc:sldMkLst>
          <pc:docMk/>
          <pc:sldMk cId="2226280035" sldId="339"/>
        </pc:sldMkLst>
      </pc:sldChg>
      <pc:sldChg chg="del">
        <pc:chgData name="Shambhu Kumar" userId="74963117abc18628" providerId="LiveId" clId="{28EC49F6-792C-4FB7-A814-D746A306FC75}" dt="2025-02-11T14:19:12.733" v="190" actId="2696"/>
        <pc:sldMkLst>
          <pc:docMk/>
          <pc:sldMk cId="3782716333" sldId="339"/>
        </pc:sldMkLst>
      </pc:sldChg>
      <pc:sldChg chg="modSp add mod">
        <pc:chgData name="Shambhu Kumar" userId="74963117abc18628" providerId="LiveId" clId="{28EC49F6-792C-4FB7-A814-D746A306FC75}" dt="2025-02-11T17:51:50.928" v="897" actId="403"/>
        <pc:sldMkLst>
          <pc:docMk/>
          <pc:sldMk cId="3152058654" sldId="340"/>
        </pc:sldMkLst>
      </pc:sldChg>
      <pc:sldChg chg="addSp modSp add mod">
        <pc:chgData name="Shambhu Kumar" userId="74963117abc18628" providerId="LiveId" clId="{28EC49F6-792C-4FB7-A814-D746A306FC75}" dt="2025-02-11T17:52:14.971" v="901" actId="403"/>
        <pc:sldMkLst>
          <pc:docMk/>
          <pc:sldMk cId="471389349" sldId="341"/>
        </pc:sldMkLst>
      </pc:sldChg>
      <pc:sldChg chg="addSp delSp modSp add mod">
        <pc:chgData name="Shambhu Kumar" userId="74963117abc18628" providerId="LiveId" clId="{28EC49F6-792C-4FB7-A814-D746A306FC75}" dt="2025-02-11T17:52:35.859" v="905" actId="403"/>
        <pc:sldMkLst>
          <pc:docMk/>
          <pc:sldMk cId="1526212849" sldId="342"/>
        </pc:sldMkLst>
      </pc:sldChg>
      <pc:sldChg chg="addSp modSp add mod">
        <pc:chgData name="Shambhu Kumar" userId="74963117abc18628" providerId="LiveId" clId="{28EC49F6-792C-4FB7-A814-D746A306FC75}" dt="2025-02-11T17:52:55.851" v="909" actId="403"/>
        <pc:sldMkLst>
          <pc:docMk/>
          <pc:sldMk cId="2170448086" sldId="343"/>
        </pc:sldMkLst>
      </pc:sldChg>
      <pc:sldChg chg="addSp modSp add del mod ord">
        <pc:chgData name="Shambhu Kumar" userId="74963117abc18628" providerId="LiveId" clId="{28EC49F6-792C-4FB7-A814-D746A306FC75}" dt="2025-02-11T15:02:39.072" v="852" actId="2696"/>
        <pc:sldMkLst>
          <pc:docMk/>
          <pc:sldMk cId="3324501795" sldId="344"/>
        </pc:sldMkLst>
      </pc:sldChg>
      <pc:sldChg chg="addSp modSp add mod ord">
        <pc:chgData name="Shambhu Kumar" userId="74963117abc18628" providerId="LiveId" clId="{28EC49F6-792C-4FB7-A814-D746A306FC75}" dt="2025-02-11T17:54:16.868" v="923" actId="403"/>
        <pc:sldMkLst>
          <pc:docMk/>
          <pc:sldMk cId="2809819034" sldId="345"/>
        </pc:sldMkLst>
      </pc:sldChg>
      <pc:sldChg chg="delSp modSp add mod">
        <pc:chgData name="Shambhu Kumar" userId="74963117abc18628" providerId="LiveId" clId="{28EC49F6-792C-4FB7-A814-D746A306FC75}" dt="2025-02-11T17:50:25.082" v="881" actId="403"/>
        <pc:sldMkLst>
          <pc:docMk/>
          <pc:sldMk cId="3660750588" sldId="346"/>
        </pc:sldMkLst>
        <pc:spChg chg="mod">
          <ac:chgData name="Shambhu Kumar" userId="74963117abc18628" providerId="LiveId" clId="{28EC49F6-792C-4FB7-A814-D746A306FC75}" dt="2025-02-11T14:44:35.589" v="529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28EC49F6-792C-4FB7-A814-D746A306FC75}" dt="2025-02-11T17:50:25.082" v="881" actId="403"/>
          <ac:spMkLst>
            <pc:docMk/>
            <pc:sldMk cId="3660750588" sldId="346"/>
            <ac:spMk id="5" creationId="{195C3BAB-D236-136E-13BE-334086C7172B}"/>
          </ac:spMkLst>
        </pc:spChg>
      </pc:sldChg>
      <pc:sldChg chg="modSp add mod">
        <pc:chgData name="Shambhu Kumar" userId="74963117abc18628" providerId="LiveId" clId="{28EC49F6-792C-4FB7-A814-D746A306FC75}" dt="2025-02-11T17:51:06.561" v="889" actId="404"/>
        <pc:sldMkLst>
          <pc:docMk/>
          <pc:sldMk cId="2410654239" sldId="347"/>
        </pc:sldMkLst>
      </pc:sldChg>
      <pc:sldChg chg="modSp add mod ord">
        <pc:chgData name="Shambhu Kumar" userId="74963117abc18628" providerId="LiveId" clId="{28EC49F6-792C-4FB7-A814-D746A306FC75}" dt="2025-02-11T17:53:10.570" v="913" actId="403"/>
        <pc:sldMkLst>
          <pc:docMk/>
          <pc:sldMk cId="2838984948" sldId="348"/>
        </pc:sldMkLst>
      </pc:sldChg>
      <pc:sldChg chg="modSp add mod">
        <pc:chgData name="Shambhu Kumar" userId="74963117abc18628" providerId="LiveId" clId="{28EC49F6-792C-4FB7-A814-D746A306FC75}" dt="2025-02-11T17:53:40.191" v="917" actId="403"/>
        <pc:sldMkLst>
          <pc:docMk/>
          <pc:sldMk cId="66026277" sldId="349"/>
        </pc:sldMkLst>
      </pc:sldChg>
      <pc:sldChg chg="modSp add mod">
        <pc:chgData name="Shambhu Kumar" userId="74963117abc18628" providerId="LiveId" clId="{28EC49F6-792C-4FB7-A814-D746A306FC75}" dt="2025-02-11T17:54:01.117" v="921" actId="403"/>
        <pc:sldMkLst>
          <pc:docMk/>
          <pc:sldMk cId="2453835151" sldId="350"/>
        </pc:sldMkLst>
      </pc:sldChg>
    </pc:docChg>
  </pc:docChgLst>
  <pc:docChgLst>
    <pc:chgData name="Shambhu Kumar" userId="74963117abc18628" providerId="LiveId" clId="{BA3C6786-D24A-40F1-8D15-59AE04C4B76D}"/>
    <pc:docChg chg="custSel addSld delSld modSld">
      <pc:chgData name="Shambhu Kumar" userId="74963117abc18628" providerId="LiveId" clId="{BA3C6786-D24A-40F1-8D15-59AE04C4B76D}" dt="2025-02-16T17:02:12.694" v="982" actId="1076"/>
      <pc:docMkLst>
        <pc:docMk/>
      </pc:docMkLst>
      <pc:sldChg chg="modSp mod">
        <pc:chgData name="Shambhu Kumar" userId="74963117abc18628" providerId="LiveId" clId="{BA3C6786-D24A-40F1-8D15-59AE04C4B76D}" dt="2025-02-16T12:56:05.397" v="220" actId="20577"/>
        <pc:sldMkLst>
          <pc:docMk/>
          <pc:sldMk cId="3660750588" sldId="346"/>
        </pc:sldMkLst>
        <pc:spChg chg="mod">
          <ac:chgData name="Shambhu Kumar" userId="74963117abc18628" providerId="LiveId" clId="{BA3C6786-D24A-40F1-8D15-59AE04C4B76D}" dt="2025-02-16T12:46:01.724" v="17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BA3C6786-D24A-40F1-8D15-59AE04C4B76D}" dt="2025-02-16T12:56:05.397" v="220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addSp modSp add mod">
        <pc:chgData name="Shambhu Kumar" userId="74963117abc18628" providerId="LiveId" clId="{BA3C6786-D24A-40F1-8D15-59AE04C4B76D}" dt="2025-02-16T12:51:33.104" v="109" actId="14100"/>
        <pc:sldMkLst>
          <pc:docMk/>
          <pc:sldMk cId="2368288133" sldId="347"/>
        </pc:sldMkLst>
      </pc:sldChg>
      <pc:sldChg chg="delSp modSp add mod">
        <pc:chgData name="Shambhu Kumar" userId="74963117abc18628" providerId="LiveId" clId="{BA3C6786-D24A-40F1-8D15-59AE04C4B76D}" dt="2025-02-16T12:55:19.064" v="187" actId="403"/>
        <pc:sldMkLst>
          <pc:docMk/>
          <pc:sldMk cId="3953001906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4026151084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53850840" sldId="349"/>
        </pc:sldMkLst>
      </pc:sldChg>
      <pc:sldChg chg="modSp add mod">
        <pc:chgData name="Shambhu Kumar" userId="74963117abc18628" providerId="LiveId" clId="{BA3C6786-D24A-40F1-8D15-59AE04C4B76D}" dt="2025-02-16T12:57:11.393" v="257" actId="20577"/>
        <pc:sldMkLst>
          <pc:docMk/>
          <pc:sldMk cId="4127499724" sldId="349"/>
        </pc:sldMkLst>
      </pc:sldChg>
      <pc:sldChg chg="modSp add mod">
        <pc:chgData name="Shambhu Kumar" userId="74963117abc18628" providerId="LiveId" clId="{BA3C6786-D24A-40F1-8D15-59AE04C4B76D}" dt="2025-02-16T12:58:57.072" v="368" actId="403"/>
        <pc:sldMkLst>
          <pc:docMk/>
          <pc:sldMk cId="3436638987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3498661325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502560521" sldId="351"/>
        </pc:sldMkLst>
      </pc:sldChg>
      <pc:sldChg chg="addSp modSp add mod">
        <pc:chgData name="Shambhu Kumar" userId="74963117abc18628" providerId="LiveId" clId="{BA3C6786-D24A-40F1-8D15-59AE04C4B76D}" dt="2025-02-16T17:00:57.169" v="971" actId="1076"/>
        <pc:sldMkLst>
          <pc:docMk/>
          <pc:sldMk cId="2205895172" sldId="351"/>
        </pc:sldMkLst>
      </pc:sldChg>
      <pc:sldChg chg="modSp add mod">
        <pc:chgData name="Shambhu Kumar" userId="74963117abc18628" providerId="LiveId" clId="{BA3C6786-D24A-40F1-8D15-59AE04C4B76D}" dt="2025-02-16T13:07:14.722" v="591" actId="1076"/>
        <pc:sldMkLst>
          <pc:docMk/>
          <pc:sldMk cId="488009611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6850339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9021037" sldId="353"/>
        </pc:sldMkLst>
      </pc:sldChg>
      <pc:sldChg chg="modSp add mod">
        <pc:chgData name="Shambhu Kumar" userId="74963117abc18628" providerId="LiveId" clId="{BA3C6786-D24A-40F1-8D15-59AE04C4B76D}" dt="2025-02-16T16:26:41.420" v="642" actId="20577"/>
        <pc:sldMkLst>
          <pc:docMk/>
          <pc:sldMk cId="2082433280" sldId="353"/>
        </pc:sldMkLst>
      </pc:sldChg>
      <pc:sldChg chg="modSp add mod">
        <pc:chgData name="Shambhu Kumar" userId="74963117abc18628" providerId="LiveId" clId="{BA3C6786-D24A-40F1-8D15-59AE04C4B76D}" dt="2025-02-16T16:28:05.549" v="696" actId="1076"/>
        <pc:sldMkLst>
          <pc:docMk/>
          <pc:sldMk cId="1118652813" sldId="354"/>
        </pc:sldMkLst>
      </pc:sldChg>
      <pc:sldChg chg="addSp modSp add mod">
        <pc:chgData name="Shambhu Kumar" userId="74963117abc18628" providerId="LiveId" clId="{BA3C6786-D24A-40F1-8D15-59AE04C4B76D}" dt="2025-02-16T17:01:24.099" v="975" actId="1076"/>
        <pc:sldMkLst>
          <pc:docMk/>
          <pc:sldMk cId="578451210" sldId="355"/>
        </pc:sldMkLst>
      </pc:sldChg>
      <pc:sldChg chg="modSp add mod">
        <pc:chgData name="Shambhu Kumar" userId="74963117abc18628" providerId="LiveId" clId="{BA3C6786-D24A-40F1-8D15-59AE04C4B76D}" dt="2025-02-16T16:30:56.312" v="837" actId="20577"/>
        <pc:sldMkLst>
          <pc:docMk/>
          <pc:sldMk cId="1896825142" sldId="356"/>
        </pc:sldMkLst>
      </pc:sldChg>
      <pc:sldChg chg="modSp add mod">
        <pc:chgData name="Shambhu Kumar" userId="74963117abc18628" providerId="LiveId" clId="{BA3C6786-D24A-40F1-8D15-59AE04C4B76D}" dt="2025-02-16T16:31:30.611" v="861" actId="20577"/>
        <pc:sldMkLst>
          <pc:docMk/>
          <pc:sldMk cId="2470727677" sldId="357"/>
        </pc:sldMkLst>
      </pc:sldChg>
      <pc:sldChg chg="addSp modSp add mod">
        <pc:chgData name="Shambhu Kumar" userId="74963117abc18628" providerId="LiveId" clId="{BA3C6786-D24A-40F1-8D15-59AE04C4B76D}" dt="2025-02-16T17:01:39.265" v="977" actId="1076"/>
        <pc:sldMkLst>
          <pc:docMk/>
          <pc:sldMk cId="3398308247" sldId="358"/>
        </pc:sldMkLst>
      </pc:sldChg>
      <pc:sldChg chg="add del">
        <pc:chgData name="Shambhu Kumar" userId="74963117abc18628" providerId="LiveId" clId="{BA3C6786-D24A-40F1-8D15-59AE04C4B76D}" dt="2025-02-16T17:01:53.943" v="978" actId="47"/>
        <pc:sldMkLst>
          <pc:docMk/>
          <pc:sldMk cId="2350024342" sldId="359"/>
        </pc:sldMkLst>
      </pc:sldChg>
      <pc:sldChg chg="modSp add mod">
        <pc:chgData name="Shambhu Kumar" userId="74963117abc18628" providerId="LiveId" clId="{BA3C6786-D24A-40F1-8D15-59AE04C4B76D}" dt="2025-02-16T16:32:39.166" v="905" actId="20577"/>
        <pc:sldMkLst>
          <pc:docMk/>
          <pc:sldMk cId="3528465767" sldId="360"/>
        </pc:sldMkLst>
      </pc:sldChg>
      <pc:sldChg chg="addSp modSp add mod">
        <pc:chgData name="Shambhu Kumar" userId="74963117abc18628" providerId="LiveId" clId="{BA3C6786-D24A-40F1-8D15-59AE04C4B76D}" dt="2025-02-16T17:02:12.694" v="982" actId="1076"/>
        <pc:sldMkLst>
          <pc:docMk/>
          <pc:sldMk cId="2086932560" sldId="361"/>
        </pc:sldMkLst>
      </pc:sldChg>
      <pc:sldChg chg="addSp modSp add mod">
        <pc:chgData name="Shambhu Kumar" userId="74963117abc18628" providerId="LiveId" clId="{BA3C6786-D24A-40F1-8D15-59AE04C4B76D}" dt="2025-02-16T17:02:04.938" v="980" actId="1076"/>
        <pc:sldMkLst>
          <pc:docMk/>
          <pc:sldMk cId="1602450210" sldId="362"/>
        </pc:sldMkLst>
      </pc:sldChg>
      <pc:sldChg chg="modSp add mod">
        <pc:chgData name="Shambhu Kumar" userId="74963117abc18628" providerId="LiveId" clId="{BA3C6786-D24A-40F1-8D15-59AE04C4B76D}" dt="2025-02-16T16:35:05.750" v="960" actId="20577"/>
        <pc:sldMkLst>
          <pc:docMk/>
          <pc:sldMk cId="4030291839" sldId="363"/>
        </pc:sldMkLst>
      </pc:sldChg>
      <pc:sldChg chg="addSp modSp add mod">
        <pc:chgData name="Shambhu Kumar" userId="74963117abc18628" providerId="LiveId" clId="{BA3C6786-D24A-40F1-8D15-59AE04C4B76D}" dt="2025-02-16T17:01:04.562" v="973" actId="1076"/>
        <pc:sldMkLst>
          <pc:docMk/>
          <pc:sldMk cId="189355382" sldId="364"/>
        </pc:sldMkLst>
      </pc:sldChg>
    </pc:docChg>
  </pc:docChgLst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D06A3EDF-C80A-4182-9A34-76E186464297}"/>
    <pc:docChg chg="undo custSel addSld delSld modSld">
      <pc:chgData name="Shambhu Kumar" userId="74963117abc18628" providerId="LiveId" clId="{D06A3EDF-C80A-4182-9A34-76E186464297}" dt="2025-02-26T14:34:12.609" v="701" actId="20577"/>
      <pc:docMkLst>
        <pc:docMk/>
      </pc:docMkLst>
      <pc:sldChg chg="modSp add del mod">
        <pc:chgData name="Shambhu Kumar" userId="74963117abc18628" providerId="LiveId" clId="{D06A3EDF-C80A-4182-9A34-76E186464297}" dt="2025-02-24T14:34:28.863" v="118" actId="20577"/>
        <pc:sldMkLst>
          <pc:docMk/>
          <pc:sldMk cId="3660750588" sldId="346"/>
        </pc:sldMkLst>
        <pc:spChg chg="mod">
          <ac:chgData name="Shambhu Kumar" userId="74963117abc18628" providerId="LiveId" clId="{D06A3EDF-C80A-4182-9A34-76E186464297}" dt="2025-02-24T14:32:37.240" v="10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D06A3EDF-C80A-4182-9A34-76E186464297}" dt="2025-02-24T14:34:28.863" v="118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del">
        <pc:chgData name="Shambhu Kumar" userId="74963117abc18628" providerId="LiveId" clId="{D06A3EDF-C80A-4182-9A34-76E186464297}" dt="2025-02-24T14:33:03.782" v="14" actId="47"/>
        <pc:sldMkLst>
          <pc:docMk/>
          <pc:sldMk cId="4114530728" sldId="362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692710476" sldId="363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963950782" sldId="364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465062449" sldId="365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271706516" sldId="366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268618699" sldId="367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158357016" sldId="368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152550934" sldId="369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2211579542" sldId="370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2490224307" sldId="371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966100980" sldId="373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795743170" sldId="375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655214067" sldId="376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157399910" sldId="377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065208743" sldId="378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528433130" sldId="379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609270015" sldId="380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819947330" sldId="381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37223202" sldId="383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91816867" sldId="384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614146509" sldId="385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3155069239" sldId="386"/>
        </pc:sldMkLst>
      </pc:sldChg>
      <pc:sldChg chg="add del">
        <pc:chgData name="Shambhu Kumar" userId="74963117abc18628" providerId="LiveId" clId="{D06A3EDF-C80A-4182-9A34-76E186464297}" dt="2025-02-24T14:32:57.446" v="13" actId="47"/>
        <pc:sldMkLst>
          <pc:docMk/>
          <pc:sldMk cId="1039358177" sldId="387"/>
        </pc:sldMkLst>
      </pc:sldChg>
      <pc:sldChg chg="modSp mod">
        <pc:chgData name="Shambhu Kumar" userId="74963117abc18628" providerId="LiveId" clId="{D06A3EDF-C80A-4182-9A34-76E186464297}" dt="2025-02-26T14:24:55.558" v="640" actId="20577"/>
        <pc:sldMkLst>
          <pc:docMk/>
          <pc:sldMk cId="3305993997" sldId="388"/>
        </pc:sldMkLst>
        <pc:spChg chg="mod">
          <ac:chgData name="Shambhu Kumar" userId="74963117abc18628" providerId="LiveId" clId="{D06A3EDF-C80A-4182-9A34-76E186464297}" dt="2025-02-24T14:33:12.878" v="25" actId="20577"/>
          <ac:spMkLst>
            <pc:docMk/>
            <pc:sldMk cId="3305993997" sldId="388"/>
            <ac:spMk id="2" creationId="{75DBEC05-AA83-D7C6-3150-50C449BA8D35}"/>
          </ac:spMkLst>
        </pc:spChg>
        <pc:spChg chg="mod">
          <ac:chgData name="Shambhu Kumar" userId="74963117abc18628" providerId="LiveId" clId="{D06A3EDF-C80A-4182-9A34-76E186464297}" dt="2025-02-26T14:24:55.558" v="640" actId="20577"/>
          <ac:spMkLst>
            <pc:docMk/>
            <pc:sldMk cId="3305993997" sldId="388"/>
            <ac:spMk id="3" creationId="{E92E0628-60A2-8023-C070-A491EE6F8B6C}"/>
          </ac:spMkLst>
        </pc:spChg>
      </pc:sldChg>
      <pc:sldChg chg="modSp add mod">
        <pc:chgData name="Shambhu Kumar" userId="74963117abc18628" providerId="LiveId" clId="{D06A3EDF-C80A-4182-9A34-76E186464297}" dt="2025-02-24T14:36:50" v="161" actId="113"/>
        <pc:sldMkLst>
          <pc:docMk/>
          <pc:sldMk cId="2311263898" sldId="389"/>
        </pc:sldMkLst>
        <pc:spChg chg="mod">
          <ac:chgData name="Shambhu Kumar" userId="74963117abc18628" providerId="LiveId" clId="{D06A3EDF-C80A-4182-9A34-76E186464297}" dt="2025-02-24T14:36:50" v="161" actId="113"/>
          <ac:spMkLst>
            <pc:docMk/>
            <pc:sldMk cId="2311263898" sldId="389"/>
            <ac:spMk id="3" creationId="{795B0092-64A9-DBA1-9B44-ADEF9538D174}"/>
          </ac:spMkLst>
        </pc:spChg>
      </pc:sldChg>
      <pc:sldChg chg="modSp add mod">
        <pc:chgData name="Shambhu Kumar" userId="74963117abc18628" providerId="LiveId" clId="{D06A3EDF-C80A-4182-9A34-76E186464297}" dt="2025-02-24T14:37:26.592" v="185" actId="20577"/>
        <pc:sldMkLst>
          <pc:docMk/>
          <pc:sldMk cId="2664776092" sldId="390"/>
        </pc:sldMkLst>
        <pc:spChg chg="mod">
          <ac:chgData name="Shambhu Kumar" userId="74963117abc18628" providerId="LiveId" clId="{D06A3EDF-C80A-4182-9A34-76E186464297}" dt="2025-02-24T14:37:26.592" v="185" actId="20577"/>
          <ac:spMkLst>
            <pc:docMk/>
            <pc:sldMk cId="2664776092" sldId="390"/>
            <ac:spMk id="3" creationId="{FDB86BD7-E22B-735F-C616-D577CE62DF3C}"/>
          </ac:spMkLst>
        </pc:spChg>
      </pc:sldChg>
      <pc:sldChg chg="modSp add mod">
        <pc:chgData name="Shambhu Kumar" userId="74963117abc18628" providerId="LiveId" clId="{D06A3EDF-C80A-4182-9A34-76E186464297}" dt="2025-02-24T14:39:40.059" v="298" actId="207"/>
        <pc:sldMkLst>
          <pc:docMk/>
          <pc:sldMk cId="2876134476" sldId="391"/>
        </pc:sldMkLst>
        <pc:spChg chg="mod">
          <ac:chgData name="Shambhu Kumar" userId="74963117abc18628" providerId="LiveId" clId="{D06A3EDF-C80A-4182-9A34-76E186464297}" dt="2025-02-24T14:39:40.059" v="298" actId="207"/>
          <ac:spMkLst>
            <pc:docMk/>
            <pc:sldMk cId="2876134476" sldId="391"/>
            <ac:spMk id="3" creationId="{1BB54404-55C0-EF0C-82A9-44FCA30F26D8}"/>
          </ac:spMkLst>
        </pc:spChg>
      </pc:sldChg>
      <pc:sldChg chg="addSp modSp add mod">
        <pc:chgData name="Shambhu Kumar" userId="74963117abc18628" providerId="LiveId" clId="{D06A3EDF-C80A-4182-9A34-76E186464297}" dt="2025-02-24T14:50:47.482" v="611"/>
        <pc:sldMkLst>
          <pc:docMk/>
          <pc:sldMk cId="2001978313" sldId="392"/>
        </pc:sldMkLst>
        <pc:spChg chg="mod">
          <ac:chgData name="Shambhu Kumar" userId="74963117abc18628" providerId="LiveId" clId="{D06A3EDF-C80A-4182-9A34-76E186464297}" dt="2025-02-24T14:44:46.695" v="393" actId="20577"/>
          <ac:spMkLst>
            <pc:docMk/>
            <pc:sldMk cId="2001978313" sldId="392"/>
            <ac:spMk id="3" creationId="{82C09245-2622-E399-5541-A6849479D3F9}"/>
          </ac:spMkLst>
        </pc:spChg>
        <pc:spChg chg="add mod">
          <ac:chgData name="Shambhu Kumar" userId="74963117abc18628" providerId="LiveId" clId="{D06A3EDF-C80A-4182-9A34-76E186464297}" dt="2025-02-24T14:50:47.482" v="611"/>
          <ac:spMkLst>
            <pc:docMk/>
            <pc:sldMk cId="2001978313" sldId="392"/>
            <ac:spMk id="8" creationId="{05E4AAE3-D21C-B824-7EBB-25C471A30236}"/>
          </ac:spMkLst>
        </pc:spChg>
      </pc:sldChg>
      <pc:sldChg chg="addSp modSp add mod">
        <pc:chgData name="Shambhu Kumar" userId="74963117abc18628" providerId="LiveId" clId="{D06A3EDF-C80A-4182-9A34-76E186464297}" dt="2025-02-24T14:50:43.896" v="610"/>
        <pc:sldMkLst>
          <pc:docMk/>
          <pc:sldMk cId="2886835127" sldId="393"/>
        </pc:sldMkLst>
        <pc:spChg chg="mod">
          <ac:chgData name="Shambhu Kumar" userId="74963117abc18628" providerId="LiveId" clId="{D06A3EDF-C80A-4182-9A34-76E186464297}" dt="2025-02-24T14:45:39.013" v="437" actId="20577"/>
          <ac:spMkLst>
            <pc:docMk/>
            <pc:sldMk cId="2886835127" sldId="393"/>
            <ac:spMk id="3" creationId="{FF2FF6B3-0182-EA6A-1030-019F28D99C79}"/>
          </ac:spMkLst>
        </pc:spChg>
        <pc:spChg chg="add mod">
          <ac:chgData name="Shambhu Kumar" userId="74963117abc18628" providerId="LiveId" clId="{D06A3EDF-C80A-4182-9A34-76E186464297}" dt="2025-02-24T14:50:43.896" v="610"/>
          <ac:spMkLst>
            <pc:docMk/>
            <pc:sldMk cId="2886835127" sldId="393"/>
            <ac:spMk id="8" creationId="{C379A356-3953-1E54-A13B-F799747EF2EE}"/>
          </ac:spMkLst>
        </pc:spChg>
      </pc:sldChg>
      <pc:sldChg chg="modSp add mod">
        <pc:chgData name="Shambhu Kumar" userId="74963117abc18628" providerId="LiveId" clId="{D06A3EDF-C80A-4182-9A34-76E186464297}" dt="2025-02-26T14:34:12.609" v="701" actId="20577"/>
        <pc:sldMkLst>
          <pc:docMk/>
          <pc:sldMk cId="3361687812" sldId="394"/>
        </pc:sldMkLst>
        <pc:spChg chg="mod">
          <ac:chgData name="Shambhu Kumar" userId="74963117abc18628" providerId="LiveId" clId="{D06A3EDF-C80A-4182-9A34-76E186464297}" dt="2025-02-26T14:34:12.609" v="701" actId="20577"/>
          <ac:spMkLst>
            <pc:docMk/>
            <pc:sldMk cId="3361687812" sldId="394"/>
            <ac:spMk id="3" creationId="{B1B9A6CC-0738-8BE5-1FB6-D7276F2FEA70}"/>
          </ac:spMkLst>
        </pc:spChg>
      </pc:sld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1T01:55:41.368" v="735" actId="1076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</pc:sldChg>
      <pc:sldChg chg="modSp mod">
        <pc:chgData name="Shambhu Kumar" userId="74963117abc18628" providerId="LiveId" clId="{687AF2C8-EFD0-422F-A192-E14BA2944DCB}" dt="2025-02-10T14:36:22.237" v="729" actId="20577"/>
        <pc:sldMkLst>
          <pc:docMk/>
          <pc:sldMk cId="3127791340" sldId="326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</pc:sldChg>
      <pc:sldChg chg="modSp add mod">
        <pc:chgData name="Shambhu Kumar" userId="74963117abc18628" providerId="LiveId" clId="{687AF2C8-EFD0-422F-A192-E14BA2944DCB}" dt="2025-02-05T02:49:04.627" v="323" actId="20577"/>
        <pc:sldMkLst>
          <pc:docMk/>
          <pc:sldMk cId="2040321746" sldId="341"/>
        </pc:sldMkLst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A472943-8B37-4814-B3CD-7789BCFB2FAE}"/>
    <pc:docChg chg="undo custSel addSld delSld modSld">
      <pc:chgData name="Shambhu Kumar" userId="74963117abc18628" providerId="LiveId" clId="{6A472943-8B37-4814-B3CD-7789BCFB2FAE}" dt="2025-02-18T02:12:32.263" v="808"/>
      <pc:docMkLst>
        <pc:docMk/>
      </pc:docMkLst>
      <pc:sldChg chg="modSp mod">
        <pc:chgData name="Shambhu Kumar" userId="74963117abc18628" providerId="LiveId" clId="{6A472943-8B37-4814-B3CD-7789BCFB2FAE}" dt="2025-02-16T17:07:18.263" v="70" actId="403"/>
        <pc:sldMkLst>
          <pc:docMk/>
          <pc:sldMk cId="3660750588" sldId="346"/>
        </pc:sldMkLst>
        <pc:spChg chg="mod">
          <ac:chgData name="Shambhu Kumar" userId="74963117abc18628" providerId="LiveId" clId="{6A472943-8B37-4814-B3CD-7789BCFB2FAE}" dt="2025-02-16T17:07:18.263" v="70" actId="403"/>
          <ac:spMkLst>
            <pc:docMk/>
            <pc:sldMk cId="3660750588" sldId="346"/>
            <ac:spMk id="3" creationId="{8D3C3F04-E680-B5CB-01A7-40FD4DB22123}"/>
          </ac:spMkLst>
        </pc:spChg>
      </pc:sldChg>
      <pc:sldChg chg="del">
        <pc:chgData name="Shambhu Kumar" userId="74963117abc18628" providerId="LiveId" clId="{6A472943-8B37-4814-B3CD-7789BCFB2FAE}" dt="2025-02-16T17:07:04.087" v="67" actId="47"/>
        <pc:sldMkLst>
          <pc:docMk/>
          <pc:sldMk cId="2368288133" sldId="34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953001906" sldId="34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127499724" sldId="349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436638987" sldId="350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205895172" sldId="35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88009611" sldId="352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082433280" sldId="35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118652813" sldId="354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578451210" sldId="355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6825142" sldId="356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470727677" sldId="35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398308247" sldId="35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528465767" sldId="360"/>
        </pc:sldMkLst>
      </pc:sldChg>
      <pc:sldChg chg="modSp mod">
        <pc:chgData name="Shambhu Kumar" userId="74963117abc18628" providerId="LiveId" clId="{6A472943-8B37-4814-B3CD-7789BCFB2FAE}" dt="2025-02-16T17:18:23.173" v="673" actId="20577"/>
        <pc:sldMkLst>
          <pc:docMk/>
          <pc:sldMk cId="2086932560" sldId="36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602450210" sldId="362"/>
        </pc:sldMkLst>
      </pc:sldChg>
      <pc:sldChg chg="addSp modSp add mod">
        <pc:chgData name="Shambhu Kumar" userId="74963117abc18628" providerId="LiveId" clId="{6A472943-8B37-4814-B3CD-7789BCFB2FAE}" dt="2025-02-16T17:26:55.454" v="804"/>
        <pc:sldMkLst>
          <pc:docMk/>
          <pc:sldMk cId="4114530728" sldId="362"/>
        </pc:sldMkLst>
      </pc:sldChg>
      <pc:sldChg chg="modSp add mod">
        <pc:chgData name="Shambhu Kumar" userId="74963117abc18628" providerId="LiveId" clId="{6A472943-8B37-4814-B3CD-7789BCFB2FAE}" dt="2025-02-16T17:10:30.977" v="284" actId="20577"/>
        <pc:sldMkLst>
          <pc:docMk/>
          <pc:sldMk cId="55666672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030291839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355382" sldId="364"/>
        </pc:sldMkLst>
      </pc:sldChg>
      <pc:sldChg chg="modSp add mod">
        <pc:chgData name="Shambhu Kumar" userId="74963117abc18628" providerId="LiveId" clId="{6A472943-8B37-4814-B3CD-7789BCFB2FAE}" dt="2025-02-16T17:26:43.199" v="803" actId="20577"/>
        <pc:sldMkLst>
          <pc:docMk/>
          <pc:sldMk cId="1022988603" sldId="364"/>
        </pc:sldMkLst>
      </pc:sldChg>
      <pc:sldChg chg="modSp add mod">
        <pc:chgData name="Shambhu Kumar" userId="74963117abc18628" providerId="LiveId" clId="{6A472943-8B37-4814-B3CD-7789BCFB2FAE}" dt="2025-02-16T17:11:23.930" v="379" actId="20577"/>
        <pc:sldMkLst>
          <pc:docMk/>
          <pc:sldMk cId="4066090864" sldId="365"/>
        </pc:sldMkLst>
      </pc:sldChg>
      <pc:sldChg chg="addSp delSp modSp add mod">
        <pc:chgData name="Shambhu Kumar" userId="74963117abc18628" providerId="LiveId" clId="{6A472943-8B37-4814-B3CD-7789BCFB2FAE}" dt="2025-02-18T02:12:00.855" v="805" actId="478"/>
        <pc:sldMkLst>
          <pc:docMk/>
          <pc:sldMk cId="3018222156" sldId="366"/>
        </pc:sldMkLst>
      </pc:sldChg>
      <pc:sldChg chg="addSp delSp modSp add mod">
        <pc:chgData name="Shambhu Kumar" userId="74963117abc18628" providerId="LiveId" clId="{6A472943-8B37-4814-B3CD-7789BCFB2FAE}" dt="2025-02-18T02:12:32.263" v="808"/>
        <pc:sldMkLst>
          <pc:docMk/>
          <pc:sldMk cId="1940246628" sldId="367"/>
        </pc:sldMkLst>
      </pc:sldChg>
      <pc:sldChg chg="modSp add mod">
        <pc:chgData name="Shambhu Kumar" userId="74963117abc18628" providerId="LiveId" clId="{6A472943-8B37-4814-B3CD-7789BCFB2FAE}" dt="2025-02-16T17:16:06.174" v="574" actId="20577"/>
        <pc:sldMkLst>
          <pc:docMk/>
          <pc:sldMk cId="3333482545" sldId="368"/>
        </pc:sldMkLst>
      </pc:sldChg>
      <pc:sldChg chg="modSp add mod">
        <pc:chgData name="Shambhu Kumar" userId="74963117abc18628" providerId="LiveId" clId="{6A472943-8B37-4814-B3CD-7789BCFB2FAE}" dt="2025-02-16T17:23:08.204" v="746" actId="20577"/>
        <pc:sldMkLst>
          <pc:docMk/>
          <pc:sldMk cId="3629062701" sldId="369"/>
        </pc:sldMkLst>
      </pc:sldChg>
      <pc:sldChg chg="modSp add mod">
        <pc:chgData name="Shambhu Kumar" userId="74963117abc18628" providerId="LiveId" clId="{6A472943-8B37-4814-B3CD-7789BCFB2FAE}" dt="2025-02-16T17:24:21.121" v="789" actId="20577"/>
        <pc:sldMkLst>
          <pc:docMk/>
          <pc:sldMk cId="202571978" sldId="370"/>
        </pc:sldMkLst>
      </pc:sld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F682FF3B-AEB1-4F0B-9FA2-BE7E46D34007}"/>
    <pc:docChg chg="custSel addSld delSld modSld sldOrd">
      <pc:chgData name="Shambhu Kumar" userId="74963117abc18628" providerId="LiveId" clId="{F682FF3B-AEB1-4F0B-9FA2-BE7E46D34007}" dt="2025-02-11T14:14:43.503" v="384" actId="2696"/>
      <pc:docMkLst>
        <pc:docMk/>
      </pc:docMkLst>
      <pc:sldChg chg="modSp mod">
        <pc:chgData name="Shambhu Kumar" userId="74963117abc18628" providerId="LiveId" clId="{F682FF3B-AEB1-4F0B-9FA2-BE7E46D34007}" dt="2025-02-11T14:13:45.883" v="383" actId="20577"/>
        <pc:sldMkLst>
          <pc:docMk/>
          <pc:sldMk cId="3832484108" sldId="28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13362040" sldId="28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931235251" sldId="28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970971110" sldId="283"/>
        </pc:sldMkLst>
      </pc:sldChg>
      <pc:sldChg chg="del">
        <pc:chgData name="Shambhu Kumar" userId="74963117abc18628" providerId="LiveId" clId="{F682FF3B-AEB1-4F0B-9FA2-BE7E46D34007}" dt="2025-02-11T14:05:58.819" v="22" actId="2696"/>
        <pc:sldMkLst>
          <pc:docMk/>
          <pc:sldMk cId="1736692563" sldId="28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9664945" sldId="28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832093511" sldId="28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66159427" sldId="28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75038696" sldId="288"/>
        </pc:sldMkLst>
      </pc:sldChg>
      <pc:sldChg chg="del">
        <pc:chgData name="Shambhu Kumar" userId="74963117abc18628" providerId="LiveId" clId="{F682FF3B-AEB1-4F0B-9FA2-BE7E46D34007}" dt="2025-02-11T14:05:52.589" v="20" actId="2696"/>
        <pc:sldMkLst>
          <pc:docMk/>
          <pc:sldMk cId="3240301476" sldId="28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62126841" sldId="29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52936886" sldId="29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77440632" sldId="29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89661934" sldId="29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9285140" sldId="29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82958161" sldId="29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83997015" sldId="29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2295307" sldId="29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29266992" sldId="298"/>
        </pc:sldMkLst>
      </pc:sldChg>
      <pc:sldChg chg="del">
        <pc:chgData name="Shambhu Kumar" userId="74963117abc18628" providerId="LiveId" clId="{F682FF3B-AEB1-4F0B-9FA2-BE7E46D34007}" dt="2025-02-11T14:05:48.508" v="19" actId="2696"/>
        <pc:sldMkLst>
          <pc:docMk/>
          <pc:sldMk cId="3826872898" sldId="29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17485350" sldId="30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6207760" sldId="30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76636377" sldId="30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4235057" sldId="30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52851144" sldId="30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80348229" sldId="30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8209907" sldId="31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660994441" sldId="31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74546920" sldId="31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209713976" sldId="31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1482267" sldId="31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534278900" sldId="31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59436768" sldId="31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06433114" sldId="31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38107492" sldId="31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43287374" sldId="32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12309844" sldId="32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39266291" sldId="323"/>
        </pc:sldMkLst>
      </pc:sldChg>
      <pc:sldChg chg="del">
        <pc:chgData name="Shambhu Kumar" userId="74963117abc18628" providerId="LiveId" clId="{F682FF3B-AEB1-4F0B-9FA2-BE7E46D34007}" dt="2025-02-11T14:05:55.800" v="21" actId="2696"/>
        <pc:sldMkLst>
          <pc:docMk/>
          <pc:sldMk cId="2093914745" sldId="32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92762508" sldId="32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27791340" sldId="32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73066823" sldId="32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77768325" sldId="32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55175751" sldId="32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67022428" sldId="33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30968509" sldId="33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94711274" sldId="33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66909088" sldId="33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352668254" sldId="334"/>
        </pc:sldMkLst>
      </pc:sldChg>
      <pc:sldChg chg="del">
        <pc:chgData name="Shambhu Kumar" userId="74963117abc18628" providerId="LiveId" clId="{F682FF3B-AEB1-4F0B-9FA2-BE7E46D34007}" dt="2025-02-11T14:06:01.809" v="23" actId="2696"/>
        <pc:sldMkLst>
          <pc:docMk/>
          <pc:sldMk cId="4219353338" sldId="335"/>
        </pc:sldMkLst>
      </pc:sldChg>
      <pc:sldChg chg="del">
        <pc:chgData name="Shambhu Kumar" userId="74963117abc18628" providerId="LiveId" clId="{F682FF3B-AEB1-4F0B-9FA2-BE7E46D34007}" dt="2025-02-11T14:06:07.138" v="24" actId="2696"/>
        <pc:sldMkLst>
          <pc:docMk/>
          <pc:sldMk cId="3714453775" sldId="336"/>
        </pc:sldMkLst>
      </pc:sldChg>
      <pc:sldChg chg="del">
        <pc:chgData name="Shambhu Kumar" userId="74963117abc18628" providerId="LiveId" clId="{F682FF3B-AEB1-4F0B-9FA2-BE7E46D34007}" dt="2025-02-11T14:14:43.503" v="384" actId="2696"/>
        <pc:sldMkLst>
          <pc:docMk/>
          <pc:sldMk cId="285905419" sldId="33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24576996" sldId="338"/>
        </pc:sldMkLst>
      </pc:sldChg>
      <pc:sldChg chg="delSp modSp add mod ord">
        <pc:chgData name="Shambhu Kumar" userId="74963117abc18628" providerId="LiveId" clId="{F682FF3B-AEB1-4F0B-9FA2-BE7E46D34007}" dt="2025-02-11T14:09:12.141" v="229"/>
        <pc:sldMkLst>
          <pc:docMk/>
          <pc:sldMk cId="2376611383" sldId="33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09746853" sldId="339"/>
        </pc:sldMkLst>
      </pc:sldChg>
      <pc:sldChg chg="delSp modSp add mod ord">
        <pc:chgData name="Shambhu Kumar" userId="74963117abc18628" providerId="LiveId" clId="{F682FF3B-AEB1-4F0B-9FA2-BE7E46D34007}" dt="2025-02-11T14:11:04.746" v="278"/>
        <pc:sldMkLst>
          <pc:docMk/>
          <pc:sldMk cId="3782716333" sldId="33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55222727" sldId="34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040321746" sldId="34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31726698" sldId="34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26116532" sldId="34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2548" sldId="34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5458396" sldId="34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5905083" sldId="34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279CFE1-44D5-4C50-9E5A-6430E305DFE0}"/>
    <pc:docChg chg="undo custSel addSld delSld modSld">
      <pc:chgData name="Shambhu Kumar" userId="74963117abc18628" providerId="LiveId" clId="{6279CFE1-44D5-4C50-9E5A-6430E305DFE0}" dt="2025-02-24T01:40:44.946" v="684" actId="21"/>
      <pc:docMkLst>
        <pc:docMk/>
      </pc:docMkLst>
      <pc:sldChg chg="modSp mod">
        <pc:chgData name="Shambhu Kumar" userId="74963117abc18628" providerId="LiveId" clId="{6279CFE1-44D5-4C50-9E5A-6430E305DFE0}" dt="2025-02-19T18:04:57.829" v="99" actId="20577"/>
        <pc:sldMkLst>
          <pc:docMk/>
          <pc:sldMk cId="3660750588" sldId="346"/>
        </pc:sldMkLst>
        <pc:spChg chg="mod">
          <ac:chgData name="Shambhu Kumar" userId="74963117abc18628" providerId="LiveId" clId="{6279CFE1-44D5-4C50-9E5A-6430E305DFE0}" dt="2025-02-19T18:03:49.891" v="31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6279CFE1-44D5-4C50-9E5A-6430E305DFE0}" dt="2025-02-19T18:04:40.132" v="97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6279CFE1-44D5-4C50-9E5A-6430E305DFE0}" dt="2025-02-19T18:04:57.829" v="99" actId="20577"/>
          <ac:spMkLst>
            <pc:docMk/>
            <pc:sldMk cId="3660750588" sldId="346"/>
            <ac:spMk id="5" creationId="{195C3BAB-D236-136E-13BE-334086C7172B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86932560" sldId="361"/>
        </pc:sldMkLst>
      </pc:sldChg>
      <pc:sldChg chg="modSp mod">
        <pc:chgData name="Shambhu Kumar" userId="74963117abc18628" providerId="LiveId" clId="{6279CFE1-44D5-4C50-9E5A-6430E305DFE0}" dt="2025-02-24T01:21:13.220" v="610" actId="20577"/>
        <pc:sldMkLst>
          <pc:docMk/>
          <pc:sldMk cId="4114530728" sldId="362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55666672" sldId="363"/>
        </pc:sldMkLst>
      </pc:sldChg>
      <pc:sldChg chg="modSp add mod">
        <pc:chgData name="Shambhu Kumar" userId="74963117abc18628" providerId="LiveId" clId="{6279CFE1-44D5-4C50-9E5A-6430E305DFE0}" dt="2025-02-19T18:05:18.368" v="102" actId="20577"/>
        <pc:sldMkLst>
          <pc:docMk/>
          <pc:sldMk cId="455836595" sldId="363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022988603" sldId="364"/>
        </pc:sldMkLst>
      </pc:sldChg>
      <pc:sldChg chg="modSp add mod">
        <pc:chgData name="Shambhu Kumar" userId="74963117abc18628" providerId="LiveId" clId="{6279CFE1-44D5-4C50-9E5A-6430E305DFE0}" dt="2025-02-19T18:05:40.025" v="121" actId="20577"/>
        <pc:sldMkLst>
          <pc:docMk/>
          <pc:sldMk cId="2775237950" sldId="364"/>
        </pc:sldMkLst>
      </pc:sldChg>
      <pc:sldChg chg="modSp add mod">
        <pc:chgData name="Shambhu Kumar" userId="74963117abc18628" providerId="LiveId" clId="{6279CFE1-44D5-4C50-9E5A-6430E305DFE0}" dt="2025-02-19T18:05:49.193" v="129" actId="20577"/>
        <pc:sldMkLst>
          <pc:docMk/>
          <pc:sldMk cId="2930881144" sldId="365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4066090864" sldId="365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018222156" sldId="366"/>
        </pc:sldMkLst>
      </pc:sldChg>
      <pc:sldChg chg="modSp add mod">
        <pc:chgData name="Shambhu Kumar" userId="74963117abc18628" providerId="LiveId" clId="{6279CFE1-44D5-4C50-9E5A-6430E305DFE0}" dt="2025-02-19T18:07:04.317" v="172" actId="20577"/>
        <pc:sldMkLst>
          <pc:docMk/>
          <pc:sldMk cId="3556625336" sldId="366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940246628" sldId="367"/>
        </pc:sldMkLst>
      </pc:sldChg>
      <pc:sldChg chg="modSp add mod">
        <pc:chgData name="Shambhu Kumar" userId="74963117abc18628" providerId="LiveId" clId="{6279CFE1-44D5-4C50-9E5A-6430E305DFE0}" dt="2025-02-19T18:07:40.073" v="188" actId="20577"/>
        <pc:sldMkLst>
          <pc:docMk/>
          <pc:sldMk cId="2977272545" sldId="367"/>
        </pc:sldMkLst>
      </pc:sldChg>
      <pc:sldChg chg="modSp add mod">
        <pc:chgData name="Shambhu Kumar" userId="74963117abc18628" providerId="LiveId" clId="{6279CFE1-44D5-4C50-9E5A-6430E305DFE0}" dt="2025-02-19T18:08:15.969" v="201" actId="20577"/>
        <pc:sldMkLst>
          <pc:docMk/>
          <pc:sldMk cId="1786692350" sldId="368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333482545" sldId="368"/>
        </pc:sldMkLst>
      </pc:sldChg>
      <pc:sldChg chg="addSp modSp add mod">
        <pc:chgData name="Shambhu Kumar" userId="74963117abc18628" providerId="LiveId" clId="{6279CFE1-44D5-4C50-9E5A-6430E305DFE0}" dt="2025-02-19T18:21:09.241" v="571"/>
        <pc:sldMkLst>
          <pc:docMk/>
          <pc:sldMk cId="819383839" sldId="369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629062701" sldId="369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2571978" sldId="370"/>
        </pc:sldMkLst>
      </pc:sldChg>
      <pc:sldChg chg="addSp modSp add mod">
        <pc:chgData name="Shambhu Kumar" userId="74963117abc18628" providerId="LiveId" clId="{6279CFE1-44D5-4C50-9E5A-6430E305DFE0}" dt="2025-02-19T18:20:59.490" v="570"/>
        <pc:sldMkLst>
          <pc:docMk/>
          <pc:sldMk cId="2040021146" sldId="370"/>
        </pc:sldMkLst>
      </pc:sldChg>
      <pc:sldChg chg="addSp modSp add mod">
        <pc:chgData name="Shambhu Kumar" userId="74963117abc18628" providerId="LiveId" clId="{6279CFE1-44D5-4C50-9E5A-6430E305DFE0}" dt="2025-02-19T18:20:54.675" v="569"/>
        <pc:sldMkLst>
          <pc:docMk/>
          <pc:sldMk cId="4117489711" sldId="371"/>
        </pc:sldMkLst>
      </pc:sldChg>
      <pc:sldChg chg="addSp modSp add mod">
        <pc:chgData name="Shambhu Kumar" userId="74963117abc18628" providerId="LiveId" clId="{6279CFE1-44D5-4C50-9E5A-6430E305DFE0}" dt="2025-02-19T18:20:46.744" v="568"/>
        <pc:sldMkLst>
          <pc:docMk/>
          <pc:sldMk cId="4127016901" sldId="372"/>
        </pc:sldMkLst>
      </pc:sldChg>
      <pc:sldChg chg="addSp delSp modSp add mod">
        <pc:chgData name="Shambhu Kumar" userId="74963117abc18628" providerId="LiveId" clId="{6279CFE1-44D5-4C50-9E5A-6430E305DFE0}" dt="2025-02-24T01:40:44.946" v="684" actId="21"/>
        <pc:sldMkLst>
          <pc:docMk/>
          <pc:sldMk cId="1401434922" sldId="373"/>
        </pc:sldMkLst>
      </pc:sldChg>
      <pc:sldChg chg="modSp add mod">
        <pc:chgData name="Shambhu Kumar" userId="74963117abc18628" providerId="LiveId" clId="{6279CFE1-44D5-4C50-9E5A-6430E305DFE0}" dt="2025-02-24T01:23:58.332" v="665" actId="403"/>
        <pc:sldMkLst>
          <pc:docMk/>
          <pc:sldMk cId="274646749" sldId="374"/>
        </pc:sldMkLst>
      </pc:sldChg>
      <pc:sldChg chg="modSp add del mod">
        <pc:chgData name="Shambhu Kumar" userId="74963117abc18628" providerId="LiveId" clId="{6279CFE1-44D5-4C50-9E5A-6430E305DFE0}" dt="2025-02-21T02:11:51.959" v="604" actId="2696"/>
        <pc:sldMkLst>
          <pc:docMk/>
          <pc:sldMk cId="1451743667" sldId="374"/>
        </pc:sldMkLst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1D4DB0BF-8462-45C1-9D5E-1E9F271BD023}"/>
    <pc:docChg chg="undo redo custSel addSld delSld modSld sldOrd">
      <pc:chgData name="Shambhu Kumar" userId="74963117abc18628" providerId="LiveId" clId="{1D4DB0BF-8462-45C1-9D5E-1E9F271BD023}" dt="2025-02-11T18:14:25.424" v="569" actId="20577"/>
      <pc:docMkLst>
        <pc:docMk/>
      </pc:docMkLst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376611383" sldId="338"/>
        </pc:sldMkLst>
      </pc:sldChg>
      <pc:sldChg chg="modSp del mod">
        <pc:chgData name="Shambhu Kumar" userId="74963117abc18628" providerId="LiveId" clId="{1D4DB0BF-8462-45C1-9D5E-1E9F271BD023}" dt="2025-02-11T17:57:40.405" v="36" actId="47"/>
        <pc:sldMkLst>
          <pc:docMk/>
          <pc:sldMk cId="2226280035" sldId="33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3152058654" sldId="340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471389349" sldId="341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1526212849" sldId="342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170448086" sldId="343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09819034" sldId="345"/>
        </pc:sldMkLst>
      </pc:sldChg>
      <pc:sldChg chg="modSp mod">
        <pc:chgData name="Shambhu Kumar" userId="74963117abc18628" providerId="LiveId" clId="{1D4DB0BF-8462-45C1-9D5E-1E9F271BD023}" dt="2025-02-11T18:14:25.424" v="569" actId="20577"/>
        <pc:sldMkLst>
          <pc:docMk/>
          <pc:sldMk cId="3660750588" sldId="346"/>
        </pc:sldMkLst>
        <pc:spChg chg="mod">
          <ac:chgData name="Shambhu Kumar" userId="74963117abc18628" providerId="LiveId" clId="{1D4DB0BF-8462-45C1-9D5E-1E9F271BD023}" dt="2025-02-11T18:14:25.424" v="569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1D4DB0BF-8462-45C1-9D5E-1E9F271BD023}" dt="2025-02-11T18:09:35.524" v="376" actId="14100"/>
          <ac:spMkLst>
            <pc:docMk/>
            <pc:sldMk cId="3660750588" sldId="346"/>
            <ac:spMk id="3" creationId="{8D3C3F04-E680-B5CB-01A7-40FD4DB22123}"/>
          </ac:spMkLst>
        </pc:spChg>
      </pc:sldChg>
      <pc:sldChg chg="add del">
        <pc:chgData name="Shambhu Kumar" userId="74963117abc18628" providerId="LiveId" clId="{1D4DB0BF-8462-45C1-9D5E-1E9F271BD023}" dt="2025-02-11T18:09:45.481" v="378" actId="2696"/>
        <pc:sldMkLst>
          <pc:docMk/>
          <pc:sldMk cId="2410654239" sldId="347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38984948" sldId="348"/>
        </pc:sldMkLst>
      </pc:sldChg>
      <pc:sldChg chg="modSp add mod">
        <pc:chgData name="Shambhu Kumar" userId="74963117abc18628" providerId="LiveId" clId="{1D4DB0BF-8462-45C1-9D5E-1E9F271BD023}" dt="2025-02-11T18:11:03.456" v="441" actId="20577"/>
        <pc:sldMkLst>
          <pc:docMk/>
          <pc:sldMk cId="4026151084" sldId="348"/>
        </pc:sldMkLst>
      </pc:sldChg>
      <pc:sldChg chg="modSp add mod">
        <pc:chgData name="Shambhu Kumar" userId="74963117abc18628" providerId="LiveId" clId="{1D4DB0BF-8462-45C1-9D5E-1E9F271BD023}" dt="2025-02-11T18:14:02.030" v="545" actId="20577"/>
        <pc:sldMkLst>
          <pc:docMk/>
          <pc:sldMk cId="53850840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66026277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453835151" sldId="350"/>
        </pc:sldMkLst>
      </pc:sldChg>
      <pc:sldChg chg="modSp add mod ord">
        <pc:chgData name="Shambhu Kumar" userId="74963117abc18628" providerId="LiveId" clId="{1D4DB0BF-8462-45C1-9D5E-1E9F271BD023}" dt="2025-02-11T18:11:28.088" v="467" actId="20577"/>
        <pc:sldMkLst>
          <pc:docMk/>
          <pc:sldMk cId="3498661325" sldId="350"/>
        </pc:sldMkLst>
      </pc:sldChg>
      <pc:sldChg chg="modSp add mod">
        <pc:chgData name="Shambhu Kumar" userId="74963117abc18628" providerId="LiveId" clId="{1D4DB0BF-8462-45C1-9D5E-1E9F271BD023}" dt="2025-02-11T18:13:44.004" v="519" actId="20577"/>
        <pc:sldMkLst>
          <pc:docMk/>
          <pc:sldMk cId="1502560521" sldId="351"/>
        </pc:sldMkLst>
      </pc:sldChg>
      <pc:sldChg chg="modSp add mod">
        <pc:chgData name="Shambhu Kumar" userId="74963117abc18628" providerId="LiveId" clId="{1D4DB0BF-8462-45C1-9D5E-1E9F271BD023}" dt="2025-02-11T18:13:21.347" v="493" actId="20577"/>
        <pc:sldMkLst>
          <pc:docMk/>
          <pc:sldMk cId="1096850339" sldId="352"/>
        </pc:sldMkLst>
      </pc:sldChg>
      <pc:sldChg chg="modSp add mod">
        <pc:chgData name="Shambhu Kumar" userId="74963117abc18628" providerId="LiveId" clId="{1D4DB0BF-8462-45C1-9D5E-1E9F271BD023}" dt="2025-02-11T18:10:14.854" v="413" actId="20577"/>
        <pc:sldMkLst>
          <pc:docMk/>
          <pc:sldMk cId="1099021037" sldId="353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9B35-7AC3-448E-85F6-B3F0DAC7D9B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8347-51E0-42F4-B9D6-8C06F35C636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0EC-D03E-4F97-82D9-9908EAAE722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9B9-BB67-4C5D-8668-FF792403C42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94F5-B965-4A79-AC50-DAA234585E0B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9A-E821-4900-ADEC-C57BA23E0AA9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A1E5-A2B9-4546-84D2-B35C40D2C48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6F1-B4BA-4DE3-A5FE-31B8E70E3190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A47-07F8-4CF8-8CDB-25A0C2CB9326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A37-243C-4132-AD67-9A83079DC9E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50D-EE92-4A56-98F6-145B26863010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9516-CB4D-4958-96BC-404885A15E0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8512-F099-F238-C3EB-70A51A9D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ADB9-D772-BC63-6A7C-CED1932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3F04-E680-B5CB-01A7-40FD4DB2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String input and print each character one by one.</a:t>
            </a:r>
          </a:p>
          <a:p>
            <a:pPr marL="0" indent="0">
              <a:buNone/>
            </a:pPr>
            <a:r>
              <a:rPr lang="en-US" sz="24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MOHAN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endParaRPr lang="en-IN" sz="2400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6853-8F18-3B51-F0C4-7EF8F192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3BAB-D236-136E-13BE-334086C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FF96-924E-6407-838B-BA4D9611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AC2E06-D428-DA65-97BA-4140413B509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5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DD638-6CA7-D13D-9F0F-1D1EDB130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C889-0F8B-1786-F35A-0AE0CDF8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0092-64A9-DBA1-9B44-ADEF9538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String input and print each upper case alphabet character one by one.</a:t>
            </a:r>
          </a:p>
          <a:p>
            <a:pPr marL="0" indent="0">
              <a:buNone/>
            </a:pPr>
            <a:r>
              <a:rPr lang="en-US" sz="24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</a:t>
            </a:r>
            <a:r>
              <a:rPr lang="en-US" sz="24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AbDDEht</a:t>
            </a:r>
            <a:endParaRPr lang="en-US" sz="2400" b="1" kern="100" dirty="0">
              <a:solidFill>
                <a:srgbClr val="00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</a:t>
            </a:r>
          </a:p>
          <a:p>
            <a:pPr marL="0" indent="0">
              <a:buNone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</a:p>
          <a:p>
            <a:pPr marL="0" indent="0">
              <a:buNone/>
            </a:pPr>
            <a:r>
              <a:rPr lang="en-IN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</a:p>
          <a:p>
            <a:pPr marL="0" indent="0">
              <a:buNone/>
            </a:pPr>
            <a:r>
              <a:rPr lang="en-IN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</a:p>
          <a:p>
            <a:pPr marL="0" indent="0">
              <a:buNone/>
            </a:pPr>
            <a:r>
              <a:rPr lang="en-IN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IN" sz="24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62318-A8B0-05F3-1573-3B21AEA8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381A7-2377-FB16-F1BE-9E74AE02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3F2D1-9672-55F8-4D4B-E76B2181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ED3C4B1-39E7-DA5C-DE96-5334EF21FE4D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263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1E81-E321-91C7-88A0-43484BFE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A5A7-65BD-A4FA-0363-01FA4C7E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6BD7-E22B-735F-C616-D577CE62D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String input and print each </a:t>
            </a:r>
            <a:r>
              <a:rPr lang="en-US" b="1" dirty="0">
                <a:solidFill>
                  <a:srgbClr val="00FF00"/>
                </a:solidFill>
                <a:latin typeface="Calibri" panose="020F0502020204030204" pitchFamily="34" charset="0"/>
              </a:rPr>
              <a:t>Lower</a:t>
            </a: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 case alphabet character one by one.</a:t>
            </a:r>
          </a:p>
          <a:p>
            <a:pPr marL="0" indent="0">
              <a:buNone/>
            </a:pPr>
            <a:r>
              <a:rPr lang="en-US" sz="24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</a:t>
            </a:r>
            <a:r>
              <a:rPr lang="en-US" sz="24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AbDDEht</a:t>
            </a:r>
            <a:endParaRPr lang="en-US" sz="2400" b="1" kern="100" dirty="0">
              <a:solidFill>
                <a:srgbClr val="00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24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sz="2400" b="1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DA41-7877-310F-46EF-E8D9F0390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5C70-B91C-586E-9EE9-F6FDF896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66A75-BD06-627E-6E54-B0874E89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3456BA4-CBBB-3E8D-9E13-CAF994CBD36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7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92696-CFF6-069E-8828-31E1BB47E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BD8F-4B10-9CB4-3907-F348D2111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4404-55C0-EF0C-82A9-44FCA30F2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String input and print and count each digit character one by one.</a:t>
            </a:r>
          </a:p>
          <a:p>
            <a:pPr marL="0" indent="0">
              <a:buNone/>
            </a:pPr>
            <a:r>
              <a:rPr lang="en-US" sz="2400" b="1" kern="100" dirty="0" err="1">
                <a:solidFill>
                  <a:srgbClr val="E8E8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kern="100" dirty="0">
                <a:solidFill>
                  <a:srgbClr val="E8E8E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Ab43D6DE83ht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E8E8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E8E8E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E8E8E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E8E8E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E8E8E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E8E8E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sz="2000" b="1" kern="100" dirty="0">
                <a:solidFill>
                  <a:srgbClr val="E8E8E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Digit characters are: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84CBA-5D58-16A9-DCB0-687F2694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10D8-1F53-0608-A55C-17866F31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CC841-9A60-CA56-B4F2-62CF5B3F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106ABC0-930D-D472-B359-8A27E1B4A01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3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851EB-3DD3-8ABF-EEF9-0DDE032E4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C387-89C5-1700-E8E0-53011EA2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09245-2622-E399-5541-A6849479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String input and print </a:t>
            </a:r>
            <a:r>
              <a:rPr lang="en-US" b="1" dirty="0">
                <a:solidFill>
                  <a:srgbClr val="00FF00"/>
                </a:solidFill>
                <a:latin typeface="Calibri" panose="020F0502020204030204" pitchFamily="34" charset="0"/>
              </a:rPr>
              <a:t>the sum of each digit characters</a:t>
            </a: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kern="100" dirty="0" err="1">
                <a:solidFill>
                  <a:srgbClr val="E8E8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kern="100" dirty="0">
                <a:solidFill>
                  <a:srgbClr val="E8E8E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Ab43D6DE83ht</a:t>
            </a:r>
          </a:p>
          <a:p>
            <a:pPr marL="0" indent="0">
              <a:buNone/>
            </a:pPr>
            <a:r>
              <a:rPr lang="en-US" sz="1800" b="1" kern="100" dirty="0">
                <a:solidFill>
                  <a:srgbClr val="E8E8E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</a:t>
            </a:r>
            <a:endParaRPr lang="en-US" sz="1800" b="1" kern="100" dirty="0">
              <a:solidFill>
                <a:srgbClr val="E8E8E8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100" dirty="0">
                <a:solidFill>
                  <a:srgbClr val="E8E8E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sum of  Digit characters are: 24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F151-0B7A-5BD9-9E97-FAE69C63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E225-A084-9B05-4201-A29B4C06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70AF-40B8-6E89-82AF-C733E559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8891B8E-93D4-E46F-F857-7E2B0E93D50B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E4AAE3-D21C-B824-7EBB-25C471A30236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0197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32894-8C14-C63D-5BFE-9E451FC6D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EEBA-4309-8830-6B15-1ED6E2A9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FF6B3-0182-EA6A-1030-019F28D9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FF00"/>
                </a:solidFill>
                <a:latin typeface="Calibri" panose="020F0502020204030204" pitchFamily="34" charset="0"/>
              </a:rPr>
              <a:t>Write a java program to take a String input and print </a:t>
            </a:r>
            <a:r>
              <a:rPr lang="en-US" b="1" dirty="0">
                <a:solidFill>
                  <a:srgbClr val="00FF00"/>
                </a:solidFill>
                <a:latin typeface="Calibri" panose="020F0502020204030204" pitchFamily="34" charset="0"/>
              </a:rPr>
              <a:t>the reverse of it.</a:t>
            </a:r>
          </a:p>
          <a:p>
            <a:pPr marL="0" indent="0">
              <a:buNone/>
            </a:pPr>
            <a:r>
              <a:rPr lang="en-US" b="1" i="0" u="none" strike="noStrike" baseline="0" dirty="0" err="1">
                <a:solidFill>
                  <a:srgbClr val="00FF00"/>
                </a:solidFill>
                <a:latin typeface="Calibri" panose="020F0502020204030204" pitchFamily="34" charset="0"/>
              </a:rPr>
              <a:t>i</a:t>
            </a:r>
            <a:r>
              <a:rPr lang="en-US" b="1" dirty="0">
                <a:solidFill>
                  <a:srgbClr val="00FF00"/>
                </a:solidFill>
                <a:latin typeface="Calibri" panose="020F0502020204030204" pitchFamily="34" charset="0"/>
              </a:rPr>
              <a:t>/p: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FF00"/>
                </a:solidFill>
                <a:latin typeface="Calibri" panose="020F0502020204030204" pitchFamily="34" charset="0"/>
              </a:rPr>
              <a:t>m</a:t>
            </a:r>
            <a:r>
              <a:rPr lang="en-US" b="1" i="0" u="none" strike="noStrike" baseline="0" dirty="0" err="1">
                <a:solidFill>
                  <a:srgbClr val="00FF00"/>
                </a:solidFill>
                <a:latin typeface="Calibri" panose="020F0502020204030204" pitchFamily="34" charset="0"/>
              </a:rPr>
              <a:t>ohan</a:t>
            </a:r>
            <a:endParaRPr lang="en-US" b="1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latin typeface="Calibri" panose="020F0502020204030204" pitchFamily="34" charset="0"/>
              </a:rPr>
              <a:t>o/p</a:t>
            </a:r>
          </a:p>
          <a:p>
            <a:pPr marL="0" indent="0">
              <a:buNone/>
            </a:pPr>
            <a:r>
              <a:rPr lang="en-US" b="1" i="0" u="none" strike="noStrike" baseline="0" dirty="0" err="1">
                <a:solidFill>
                  <a:srgbClr val="00FF00"/>
                </a:solidFill>
                <a:latin typeface="Calibri" panose="020F0502020204030204" pitchFamily="34" charset="0"/>
              </a:rPr>
              <a:t>nahom</a:t>
            </a:r>
            <a:endParaRPr lang="en-US" b="1" i="0" u="none" strike="noStrike" baseline="0" dirty="0">
              <a:solidFill>
                <a:srgbClr val="00FF0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AC36-923E-E609-02DD-961A2F67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4D009-FF48-3E01-4992-EB94D189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C5B20-D67C-845A-4391-524C058F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4DD3D7A-0DC6-EC93-4E8F-1987EA3DA14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79A356-3953-1E54-A13B-F799747EF2EE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8683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B6CDE-780B-CB45-8D56-4966A52E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EC05-AA83-D7C6-3150-50C449BA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0628-60A2-8023-C070-A491EE6F8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600" b="1" u="sng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Palindrome String:</a:t>
            </a:r>
            <a:endParaRPr lang="en-US" sz="3600" b="1" u="sng" strike="noStrike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E1CFE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given String is a palindrome String or </a:t>
            </a:r>
            <a:r>
              <a:rPr lang="en-IN" sz="2800" b="1" kern="100" dirty="0">
                <a:solidFill>
                  <a:srgbClr val="E1CFE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by Reversing and comparing.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 err="1">
                <a:solidFill>
                  <a:srgbClr val="E1CFE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800" b="1" kern="100" dirty="0">
                <a:solidFill>
                  <a:srgbClr val="E1CFE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 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E1CFE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MADAM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E1CFE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E1CFE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Palindrome String.</a:t>
            </a:r>
            <a:endParaRPr lang="en-IN" sz="2800" b="1" kern="100" dirty="0">
              <a:solidFill>
                <a:srgbClr val="E1CFE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5D1A2-0940-FB4D-1E9D-E219AFC9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02F5-BE1D-9FF7-5124-FAEE7D42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8130-FEC0-74E8-F6B1-9F05D969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744B798-04DD-4B72-8CBD-87914DDEFF0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B33EE3-1282-8784-A310-C6BCC75104BE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05993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1E061-06A3-973B-227E-24B08E42E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7D354-A429-028A-F320-93C5B1A6E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A6CC-0738-8BE5-1FB6-D7276F2FE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US" sz="3600" b="1" u="sng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Palindrome String:</a:t>
            </a:r>
            <a:endParaRPr lang="en-US" sz="3600" b="1" u="sng" strike="noStrike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E1CFE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given String is a palindrome String or </a:t>
            </a:r>
            <a:r>
              <a:rPr lang="en-IN" sz="2800" b="1" kern="100">
                <a:solidFill>
                  <a:srgbClr val="E1CFE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 without </a:t>
            </a:r>
            <a:r>
              <a:rPr lang="en-IN" sz="2800" b="1" kern="100" dirty="0">
                <a:solidFill>
                  <a:srgbClr val="E1CFE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Reversing(by using In-Place Algorithm).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 err="1">
                <a:solidFill>
                  <a:srgbClr val="E1CFE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800" b="1" kern="100" dirty="0">
                <a:solidFill>
                  <a:srgbClr val="E1CFE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 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E1CFE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MADAM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E1CFE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800" b="1" kern="100" dirty="0">
                <a:solidFill>
                  <a:srgbClr val="E1CFE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Palindrome String.</a:t>
            </a:r>
            <a:endParaRPr lang="en-IN" sz="2800" b="1" kern="100" dirty="0">
              <a:solidFill>
                <a:srgbClr val="E1CFE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B540A-4FEF-3A3B-5634-3770510D3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F008-2FDF-7AC4-A19D-34A98545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9D44-EEEE-1BA4-673F-26A71C7C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150972-6631-505B-CBE2-0D01B5DEFC58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8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DFFE5A-E982-5A64-B1A2-4199C6423AA1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6168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442</Words>
  <Application>Microsoft Office PowerPoint</Application>
  <PresentationFormat>On-screen Show (4:3)</PresentationFormat>
  <Paragraphs>121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While Loop String based Programming</vt:lpstr>
      <vt:lpstr>While Loop String based Programming</vt:lpstr>
      <vt:lpstr>While Loop String based Programming</vt:lpstr>
      <vt:lpstr>While Loop String based Programming</vt:lpstr>
      <vt:lpstr>While Loop String based Programming</vt:lpstr>
      <vt:lpstr>While Loop String based Programming</vt:lpstr>
      <vt:lpstr>While Loop String based Programming</vt:lpstr>
      <vt:lpstr>While Loop String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12</cp:revision>
  <dcterms:created xsi:type="dcterms:W3CDTF">2006-08-16T00:00:00Z</dcterms:created>
  <dcterms:modified xsi:type="dcterms:W3CDTF">2025-02-26T14:42:08Z</dcterms:modified>
</cp:coreProperties>
</file>