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3" r:id="rId2"/>
    <p:sldId id="335" r:id="rId3"/>
    <p:sldId id="334" r:id="rId4"/>
    <p:sldId id="288" r:id="rId5"/>
    <p:sldId id="284" r:id="rId6"/>
    <p:sldId id="287" r:id="rId7"/>
    <p:sldId id="327" r:id="rId8"/>
    <p:sldId id="329" r:id="rId9"/>
    <p:sldId id="285" r:id="rId10"/>
    <p:sldId id="286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9" r:id="rId22"/>
    <p:sldId id="299" r:id="rId23"/>
    <p:sldId id="300" r:id="rId24"/>
    <p:sldId id="301" r:id="rId25"/>
    <p:sldId id="302" r:id="rId26"/>
    <p:sldId id="303" r:id="rId27"/>
    <p:sldId id="304" r:id="rId28"/>
    <p:sldId id="280" r:id="rId29"/>
    <p:sldId id="332" r:id="rId30"/>
    <p:sldId id="331" r:id="rId31"/>
    <p:sldId id="330" r:id="rId32"/>
    <p:sldId id="333" r:id="rId33"/>
    <p:sldId id="321" r:id="rId34"/>
    <p:sldId id="322" r:id="rId35"/>
    <p:sldId id="324" r:id="rId36"/>
    <p:sldId id="323" r:id="rId37"/>
    <p:sldId id="320" r:id="rId38"/>
    <p:sldId id="305" r:id="rId39"/>
    <p:sldId id="282" r:id="rId40"/>
    <p:sldId id="281" r:id="rId41"/>
    <p:sldId id="306" r:id="rId42"/>
    <p:sldId id="307" r:id="rId43"/>
    <p:sldId id="325" r:id="rId44"/>
    <p:sldId id="326" r:id="rId45"/>
    <p:sldId id="328" r:id="rId46"/>
    <p:sldId id="310" r:id="rId47"/>
    <p:sldId id="312" r:id="rId48"/>
    <p:sldId id="314" r:id="rId49"/>
    <p:sldId id="313" r:id="rId50"/>
    <p:sldId id="316" r:id="rId51"/>
    <p:sldId id="315" r:id="rId52"/>
    <p:sldId id="317" r:id="rId53"/>
    <p:sldId id="319" r:id="rId54"/>
    <p:sldId id="31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>
        <p:scale>
          <a:sx n="110" d="100"/>
          <a:sy n="110" d="100"/>
        </p:scale>
        <p:origin x="45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172C132B-1EE9-488C-9B8B-CD75DBF89232}"/>
    <pc:docChg chg="undo redo custSel addSld delSld modSld sldOrd">
      <pc:chgData name="Shambhu Kumar" userId="74963117abc18628" providerId="LiveId" clId="{172C132B-1EE9-488C-9B8B-CD75DBF89232}" dt="2025-02-10T07:30:45.695" v="3702" actId="20577"/>
      <pc:docMkLst>
        <pc:docMk/>
      </pc:docMkLst>
      <pc:sldChg chg="addSp modSp mod">
        <pc:chgData name="Shambhu Kumar" userId="74963117abc18628" providerId="LiveId" clId="{172C132B-1EE9-488C-9B8B-CD75DBF89232}" dt="2025-01-29T10:22:49.779" v="3623" actId="20577"/>
        <pc:sldMkLst>
          <pc:docMk/>
          <pc:sldMk cId="3832484108" sldId="280"/>
        </pc:sldMkLst>
        <pc:spChg chg="mod">
          <ac:chgData name="Shambhu Kumar" userId="74963117abc18628" providerId="LiveId" clId="{172C132B-1EE9-488C-9B8B-CD75DBF89232}" dt="2025-01-19T16:41:25.430" v="9" actId="20577"/>
          <ac:spMkLst>
            <pc:docMk/>
            <pc:sldMk cId="3832484108" sldId="280"/>
            <ac:spMk id="2" creationId="{00000000-0000-0000-0000-000000000000}"/>
          </ac:spMkLst>
        </pc:spChg>
        <pc:spChg chg="mod">
          <ac:chgData name="Shambhu Kumar" userId="74963117abc18628" providerId="LiveId" clId="{172C132B-1EE9-488C-9B8B-CD75DBF89232}" dt="2025-01-19T16:41:31.299" v="10" actId="20577"/>
          <ac:spMkLst>
            <pc:docMk/>
            <pc:sldMk cId="3832484108" sldId="280"/>
            <ac:spMk id="3" creationId="{00000000-0000-0000-0000-000000000000}"/>
          </ac:spMkLst>
        </pc:spChg>
        <pc:spChg chg="add mod">
          <ac:chgData name="Shambhu Kumar" userId="74963117abc18628" providerId="LiveId" clId="{172C132B-1EE9-488C-9B8B-CD75DBF89232}" dt="2025-01-29T10:22:49.779" v="3623" actId="20577"/>
          <ac:spMkLst>
            <pc:docMk/>
            <pc:sldMk cId="3832484108" sldId="280"/>
            <ac:spMk id="6" creationId="{772BE11A-E67C-761F-D001-CAA24B96E032}"/>
          </ac:spMkLst>
        </pc:spChg>
        <pc:spChg chg="add mod">
          <ac:chgData name="Shambhu Kumar" userId="74963117abc18628" providerId="LiveId" clId="{172C132B-1EE9-488C-9B8B-CD75DBF89232}" dt="2025-01-28T02:22:43.132" v="3549"/>
          <ac:spMkLst>
            <pc:docMk/>
            <pc:sldMk cId="3832484108" sldId="280"/>
            <ac:spMk id="7" creationId="{6230F5EF-7FDA-D6B6-BBCD-120C8C45B9C2}"/>
          </ac:spMkLst>
        </pc:spChg>
      </pc:sldChg>
      <pc:sldChg chg="del">
        <pc:chgData name="Shambhu Kumar" userId="74963117abc18628" providerId="LiveId" clId="{172C132B-1EE9-488C-9B8B-CD75DBF89232}" dt="2025-01-19T16:49:36.184" v="222" actId="47"/>
        <pc:sldMkLst>
          <pc:docMk/>
          <pc:sldMk cId="1758525892" sldId="281"/>
        </pc:sldMkLst>
      </pc:sldChg>
      <pc:sldChg chg="addSp modSp add mod">
        <pc:chgData name="Shambhu Kumar" userId="74963117abc18628" providerId="LiveId" clId="{172C132B-1EE9-488C-9B8B-CD75DBF89232}" dt="2025-01-28T02:23:23.049" v="3557"/>
        <pc:sldMkLst>
          <pc:docMk/>
          <pc:sldMk cId="3371621867" sldId="281"/>
        </pc:sldMkLst>
        <pc:spChg chg="mod">
          <ac:chgData name="Shambhu Kumar" userId="74963117abc18628" providerId="LiveId" clId="{172C132B-1EE9-488C-9B8B-CD75DBF89232}" dt="2025-01-26T13:44:28.044" v="2152" actId="113"/>
          <ac:spMkLst>
            <pc:docMk/>
            <pc:sldMk cId="3371621867" sldId="281"/>
            <ac:spMk id="6" creationId="{07AD0829-D9BB-AA33-8DC9-7E9BD5FB9284}"/>
          </ac:spMkLst>
        </pc:spChg>
        <pc:spChg chg="add mod">
          <ac:chgData name="Shambhu Kumar" userId="74963117abc18628" providerId="LiveId" clId="{172C132B-1EE9-488C-9B8B-CD75DBF89232}" dt="2025-01-28T02:23:23.049" v="3557"/>
          <ac:spMkLst>
            <pc:docMk/>
            <pc:sldMk cId="3371621867" sldId="281"/>
            <ac:spMk id="7" creationId="{6800E66D-8E1E-8DEF-50D7-4D4C627740B3}"/>
          </ac:spMkLst>
        </pc:spChg>
      </pc:sldChg>
      <pc:sldChg chg="del">
        <pc:chgData name="Shambhu Kumar" userId="74963117abc18628" providerId="LiveId" clId="{172C132B-1EE9-488C-9B8B-CD75DBF89232}" dt="2025-01-19T16:49:36.184" v="222" actId="47"/>
        <pc:sldMkLst>
          <pc:docMk/>
          <pc:sldMk cId="2938999447" sldId="282"/>
        </pc:sldMkLst>
      </pc:sldChg>
      <pc:sldChg chg="addSp modSp add del mod ord">
        <pc:chgData name="Shambhu Kumar" userId="74963117abc18628" providerId="LiveId" clId="{172C132B-1EE9-488C-9B8B-CD75DBF89232}" dt="2025-01-28T02:23:17.112" v="3556"/>
        <pc:sldMkLst>
          <pc:docMk/>
          <pc:sldMk cId="3367353462" sldId="282"/>
        </pc:sldMkLst>
        <pc:spChg chg="mod">
          <ac:chgData name="Shambhu Kumar" userId="74963117abc18628" providerId="LiveId" clId="{172C132B-1EE9-488C-9B8B-CD75DBF89232}" dt="2025-01-26T13:44:35.525" v="2153" actId="113"/>
          <ac:spMkLst>
            <pc:docMk/>
            <pc:sldMk cId="3367353462" sldId="282"/>
            <ac:spMk id="6" creationId="{D3D7F58D-A70F-B915-5730-89F40CD157DD}"/>
          </ac:spMkLst>
        </pc:spChg>
        <pc:spChg chg="add mod">
          <ac:chgData name="Shambhu Kumar" userId="74963117abc18628" providerId="LiveId" clId="{172C132B-1EE9-488C-9B8B-CD75DBF89232}" dt="2025-01-28T02:23:17.112" v="3556"/>
          <ac:spMkLst>
            <pc:docMk/>
            <pc:sldMk cId="3367353462" sldId="282"/>
            <ac:spMk id="7" creationId="{0C4B8759-2F5D-7DA8-1292-F3A2F9CCBCD8}"/>
          </ac:spMkLst>
        </pc:spChg>
      </pc:sldChg>
      <pc:sldChg chg="addSp delSp modSp add mod ord">
        <pc:chgData name="Shambhu Kumar" userId="74963117abc18628" providerId="LiveId" clId="{172C132B-1EE9-488C-9B8B-CD75DBF89232}" dt="2025-01-26T16:36:26.349" v="2487" actId="113"/>
        <pc:sldMkLst>
          <pc:docMk/>
          <pc:sldMk cId="603866558" sldId="283"/>
        </pc:sldMkLst>
        <pc:spChg chg="mod">
          <ac:chgData name="Shambhu Kumar" userId="74963117abc18628" providerId="LiveId" clId="{172C132B-1EE9-488C-9B8B-CD75DBF89232}" dt="2025-01-26T16:36:26.349" v="2487" actId="113"/>
          <ac:spMkLst>
            <pc:docMk/>
            <pc:sldMk cId="603866558" sldId="283"/>
            <ac:spMk id="6" creationId="{5A183D9E-A032-4155-0A84-C3AEA5BCC123}"/>
          </ac:spMkLst>
        </pc:spChg>
      </pc:sldChg>
      <pc:sldChg chg="del">
        <pc:chgData name="Shambhu Kumar" userId="74963117abc18628" providerId="LiveId" clId="{172C132B-1EE9-488C-9B8B-CD75DBF89232}" dt="2025-01-19T16:49:36.184" v="222" actId="47"/>
        <pc:sldMkLst>
          <pc:docMk/>
          <pc:sldMk cId="3197006422" sldId="284"/>
        </pc:sldMkLst>
      </pc:sldChg>
      <pc:sldChg chg="addSp modSp add">
        <pc:chgData name="Shambhu Kumar" userId="74963117abc18628" providerId="LiveId" clId="{172C132B-1EE9-488C-9B8B-CD75DBF89232}" dt="2025-01-27T09:35:06.077" v="3492"/>
        <pc:sldMkLst>
          <pc:docMk/>
          <pc:sldMk cId="3957424559" sldId="284"/>
        </pc:sldMkLst>
        <pc:spChg chg="add mod">
          <ac:chgData name="Shambhu Kumar" userId="74963117abc18628" providerId="LiveId" clId="{172C132B-1EE9-488C-9B8B-CD75DBF89232}" dt="2025-01-27T09:35:06.077" v="3492"/>
          <ac:spMkLst>
            <pc:docMk/>
            <pc:sldMk cId="3957424559" sldId="284"/>
            <ac:spMk id="7" creationId="{D38E9BDB-174F-E5E9-9684-A6D7C175DFB7}"/>
          </ac:spMkLst>
        </pc:spChg>
      </pc:sldChg>
      <pc:sldChg chg="del">
        <pc:chgData name="Shambhu Kumar" userId="74963117abc18628" providerId="LiveId" clId="{172C132B-1EE9-488C-9B8B-CD75DBF89232}" dt="2025-01-19T16:49:36.184" v="222" actId="47"/>
        <pc:sldMkLst>
          <pc:docMk/>
          <pc:sldMk cId="1577642303" sldId="285"/>
        </pc:sldMkLst>
      </pc:sldChg>
      <pc:sldChg chg="modSp add mod">
        <pc:chgData name="Shambhu Kumar" userId="74963117abc18628" providerId="LiveId" clId="{172C132B-1EE9-488C-9B8B-CD75DBF89232}" dt="2025-01-26T11:30:32.462" v="811" actId="20577"/>
        <pc:sldMkLst>
          <pc:docMk/>
          <pc:sldMk cId="3800826135" sldId="285"/>
        </pc:sldMkLst>
        <pc:spChg chg="mod">
          <ac:chgData name="Shambhu Kumar" userId="74963117abc18628" providerId="LiveId" clId="{172C132B-1EE9-488C-9B8B-CD75DBF89232}" dt="2025-01-26T11:30:32.462" v="811" actId="20577"/>
          <ac:spMkLst>
            <pc:docMk/>
            <pc:sldMk cId="3800826135" sldId="285"/>
            <ac:spMk id="6" creationId="{5E1ECDFA-1BEC-22CC-2B71-E75CD5ABF9AB}"/>
          </ac:spMkLst>
        </pc:spChg>
      </pc:sldChg>
      <pc:sldChg chg="del">
        <pc:chgData name="Shambhu Kumar" userId="74963117abc18628" providerId="LiveId" clId="{172C132B-1EE9-488C-9B8B-CD75DBF89232}" dt="2025-01-19T16:49:36.184" v="222" actId="47"/>
        <pc:sldMkLst>
          <pc:docMk/>
          <pc:sldMk cId="1081707396" sldId="286"/>
        </pc:sldMkLst>
      </pc:sldChg>
      <pc:sldChg chg="addSp modSp add mod">
        <pc:chgData name="Shambhu Kumar" userId="74963117abc18628" providerId="LiveId" clId="{172C132B-1EE9-488C-9B8B-CD75DBF89232}" dt="2025-01-27T09:38:14.221" v="3528"/>
        <pc:sldMkLst>
          <pc:docMk/>
          <pc:sldMk cId="1335509511" sldId="286"/>
        </pc:sldMkLst>
        <pc:spChg chg="mod">
          <ac:chgData name="Shambhu Kumar" userId="74963117abc18628" providerId="LiveId" clId="{172C132B-1EE9-488C-9B8B-CD75DBF89232}" dt="2025-01-26T11:42:25.696" v="897" actId="20577"/>
          <ac:spMkLst>
            <pc:docMk/>
            <pc:sldMk cId="1335509511" sldId="286"/>
            <ac:spMk id="6" creationId="{D4478E39-8FC1-C88C-5805-665639378E51}"/>
          </ac:spMkLst>
        </pc:spChg>
        <pc:spChg chg="add mod">
          <ac:chgData name="Shambhu Kumar" userId="74963117abc18628" providerId="LiveId" clId="{172C132B-1EE9-488C-9B8B-CD75DBF89232}" dt="2025-01-27T09:38:14.221" v="3528"/>
          <ac:spMkLst>
            <pc:docMk/>
            <pc:sldMk cId="1335509511" sldId="286"/>
            <ac:spMk id="7" creationId="{B917B8F8-5B7C-1A7B-B996-FE03B8C24A61}"/>
          </ac:spMkLst>
        </pc:spChg>
      </pc:sldChg>
      <pc:sldChg chg="new del">
        <pc:chgData name="Shambhu Kumar" userId="74963117abc18628" providerId="LiveId" clId="{172C132B-1EE9-488C-9B8B-CD75DBF89232}" dt="2025-01-26T11:29:38.152" v="778" actId="2696"/>
        <pc:sldMkLst>
          <pc:docMk/>
          <pc:sldMk cId="2236711613" sldId="286"/>
        </pc:sldMkLst>
      </pc:sldChg>
      <pc:sldChg chg="modSp add mod">
        <pc:chgData name="Shambhu Kumar" userId="74963117abc18628" providerId="LiveId" clId="{172C132B-1EE9-488C-9B8B-CD75DBF89232}" dt="2025-01-26T11:33:23.387" v="851" actId="20577"/>
        <pc:sldMkLst>
          <pc:docMk/>
          <pc:sldMk cId="2509720737" sldId="287"/>
        </pc:sldMkLst>
        <pc:spChg chg="mod">
          <ac:chgData name="Shambhu Kumar" userId="74963117abc18628" providerId="LiveId" clId="{172C132B-1EE9-488C-9B8B-CD75DBF89232}" dt="2025-01-26T11:33:23.387" v="851" actId="20577"/>
          <ac:spMkLst>
            <pc:docMk/>
            <pc:sldMk cId="2509720737" sldId="287"/>
            <ac:spMk id="6" creationId="{6DAA9CC2-6BD6-7D6C-5672-CE3397CED6DA}"/>
          </ac:spMkLst>
        </pc:spChg>
      </pc:sldChg>
      <pc:sldChg chg="modSp add mod">
        <pc:chgData name="Shambhu Kumar" userId="74963117abc18628" providerId="LiveId" clId="{172C132B-1EE9-488C-9B8B-CD75DBF89232}" dt="2025-01-26T11:38:51.690" v="882" actId="20577"/>
        <pc:sldMkLst>
          <pc:docMk/>
          <pc:sldMk cId="1662007003" sldId="288"/>
        </pc:sldMkLst>
        <pc:spChg chg="mod">
          <ac:chgData name="Shambhu Kumar" userId="74963117abc18628" providerId="LiveId" clId="{172C132B-1EE9-488C-9B8B-CD75DBF89232}" dt="2025-01-26T11:38:51.690" v="882" actId="20577"/>
          <ac:spMkLst>
            <pc:docMk/>
            <pc:sldMk cId="1662007003" sldId="288"/>
            <ac:spMk id="6" creationId="{6F113E3F-5F6F-5AE4-D20B-CDCBCE136742}"/>
          </ac:spMkLst>
        </pc:spChg>
      </pc:sldChg>
      <pc:sldChg chg="addSp modSp add mod">
        <pc:chgData name="Shambhu Kumar" userId="74963117abc18628" providerId="LiveId" clId="{172C132B-1EE9-488C-9B8B-CD75DBF89232}" dt="2025-01-27T09:38:25.053" v="3529"/>
        <pc:sldMkLst>
          <pc:docMk/>
          <pc:sldMk cId="1387415113" sldId="289"/>
        </pc:sldMkLst>
        <pc:spChg chg="mod">
          <ac:chgData name="Shambhu Kumar" userId="74963117abc18628" providerId="LiveId" clId="{172C132B-1EE9-488C-9B8B-CD75DBF89232}" dt="2025-01-26T11:47:56.398" v="949" actId="20577"/>
          <ac:spMkLst>
            <pc:docMk/>
            <pc:sldMk cId="1387415113" sldId="289"/>
            <ac:spMk id="6" creationId="{136885D7-21E4-3036-17B6-733B3B57DAF6}"/>
          </ac:spMkLst>
        </pc:spChg>
        <pc:spChg chg="add mod">
          <ac:chgData name="Shambhu Kumar" userId="74963117abc18628" providerId="LiveId" clId="{172C132B-1EE9-488C-9B8B-CD75DBF89232}" dt="2025-01-27T09:38:25.053" v="3529"/>
          <ac:spMkLst>
            <pc:docMk/>
            <pc:sldMk cId="1387415113" sldId="289"/>
            <ac:spMk id="7" creationId="{3878C051-F62D-D423-58D8-FE7DC3563CC5}"/>
          </ac:spMkLst>
        </pc:spChg>
      </pc:sldChg>
      <pc:sldChg chg="addSp delSp modSp add mod">
        <pc:chgData name="Shambhu Kumar" userId="74963117abc18628" providerId="LiveId" clId="{172C132B-1EE9-488C-9B8B-CD75DBF89232}" dt="2025-01-26T11:49:27.585" v="984" actId="478"/>
        <pc:sldMkLst>
          <pc:docMk/>
          <pc:sldMk cId="1626383304" sldId="290"/>
        </pc:sldMkLst>
        <pc:spChg chg="mod">
          <ac:chgData name="Shambhu Kumar" userId="74963117abc18628" providerId="LiveId" clId="{172C132B-1EE9-488C-9B8B-CD75DBF89232}" dt="2025-01-26T11:49:19.135" v="982" actId="20577"/>
          <ac:spMkLst>
            <pc:docMk/>
            <pc:sldMk cId="1626383304" sldId="290"/>
            <ac:spMk id="6" creationId="{AAACE732-31AE-2CC8-0B99-431AA552BA69}"/>
          </ac:spMkLst>
        </pc:spChg>
      </pc:sldChg>
      <pc:sldChg chg="modSp add mod setBg">
        <pc:chgData name="Shambhu Kumar" userId="74963117abc18628" providerId="LiveId" clId="{172C132B-1EE9-488C-9B8B-CD75DBF89232}" dt="2025-01-26T11:52:51.553" v="1046" actId="20577"/>
        <pc:sldMkLst>
          <pc:docMk/>
          <pc:sldMk cId="3075798664" sldId="291"/>
        </pc:sldMkLst>
        <pc:spChg chg="mod">
          <ac:chgData name="Shambhu Kumar" userId="74963117abc18628" providerId="LiveId" clId="{172C132B-1EE9-488C-9B8B-CD75DBF89232}" dt="2025-01-26T11:52:51.553" v="1046" actId="20577"/>
          <ac:spMkLst>
            <pc:docMk/>
            <pc:sldMk cId="3075798664" sldId="291"/>
            <ac:spMk id="6" creationId="{696989F2-4402-D687-69A4-AE0C8D0A4F55}"/>
          </ac:spMkLst>
        </pc:spChg>
      </pc:sldChg>
      <pc:sldChg chg="addSp modSp add mod setBg">
        <pc:chgData name="Shambhu Kumar" userId="74963117abc18628" providerId="LiveId" clId="{172C132B-1EE9-488C-9B8B-CD75DBF89232}" dt="2025-01-27T09:38:52.116" v="3530"/>
        <pc:sldMkLst>
          <pc:docMk/>
          <pc:sldMk cId="4037610809" sldId="292"/>
        </pc:sldMkLst>
        <pc:spChg chg="add mod">
          <ac:chgData name="Shambhu Kumar" userId="74963117abc18628" providerId="LiveId" clId="{172C132B-1EE9-488C-9B8B-CD75DBF89232}" dt="2025-01-27T09:38:52.116" v="3530"/>
          <ac:spMkLst>
            <pc:docMk/>
            <pc:sldMk cId="4037610809" sldId="292"/>
            <ac:spMk id="3" creationId="{93BA4DB5-9CBC-ACCD-8DA0-32AE1C6982DC}"/>
          </ac:spMkLst>
        </pc:spChg>
        <pc:spChg chg="mod">
          <ac:chgData name="Shambhu Kumar" userId="74963117abc18628" providerId="LiveId" clId="{172C132B-1EE9-488C-9B8B-CD75DBF89232}" dt="2025-01-26T12:58:25.723" v="1143" actId="20577"/>
          <ac:spMkLst>
            <pc:docMk/>
            <pc:sldMk cId="4037610809" sldId="292"/>
            <ac:spMk id="6" creationId="{EA682335-CCD7-D5C8-42B3-0D9C5A6E4813}"/>
          </ac:spMkLst>
        </pc:spChg>
      </pc:sldChg>
      <pc:sldChg chg="addSp modSp add mod setBg">
        <pc:chgData name="Shambhu Kumar" userId="74963117abc18628" providerId="LiveId" clId="{172C132B-1EE9-488C-9B8B-CD75DBF89232}" dt="2025-01-27T09:38:59.134" v="3531"/>
        <pc:sldMkLst>
          <pc:docMk/>
          <pc:sldMk cId="1811889429" sldId="293"/>
        </pc:sldMkLst>
        <pc:spChg chg="mod">
          <ac:chgData name="Shambhu Kumar" userId="74963117abc18628" providerId="LiveId" clId="{172C132B-1EE9-488C-9B8B-CD75DBF89232}" dt="2025-01-26T13:00:01.724" v="1260" actId="20577"/>
          <ac:spMkLst>
            <pc:docMk/>
            <pc:sldMk cId="1811889429" sldId="293"/>
            <ac:spMk id="6" creationId="{A64EC917-9DC9-84CB-EDCF-ACFD2592C3D8}"/>
          </ac:spMkLst>
        </pc:spChg>
        <pc:spChg chg="add mod">
          <ac:chgData name="Shambhu Kumar" userId="74963117abc18628" providerId="LiveId" clId="{172C132B-1EE9-488C-9B8B-CD75DBF89232}" dt="2025-01-27T09:38:59.134" v="3531"/>
          <ac:spMkLst>
            <pc:docMk/>
            <pc:sldMk cId="1811889429" sldId="293"/>
            <ac:spMk id="7" creationId="{5B85BF95-9592-6089-A573-51656437B71A}"/>
          </ac:spMkLst>
        </pc:spChg>
      </pc:sldChg>
      <pc:sldChg chg="addSp delSp modSp add mod setBg">
        <pc:chgData name="Shambhu Kumar" userId="74963117abc18628" providerId="LiveId" clId="{172C132B-1EE9-488C-9B8B-CD75DBF89232}" dt="2025-01-28T02:19:04.211" v="3533"/>
        <pc:sldMkLst>
          <pc:docMk/>
          <pc:sldMk cId="2051022468" sldId="294"/>
        </pc:sldMkLst>
        <pc:spChg chg="mod">
          <ac:chgData name="Shambhu Kumar" userId="74963117abc18628" providerId="LiveId" clId="{172C132B-1EE9-488C-9B8B-CD75DBF89232}" dt="2025-01-26T13:02:32.877" v="1419" actId="20577"/>
          <ac:spMkLst>
            <pc:docMk/>
            <pc:sldMk cId="2051022468" sldId="294"/>
            <ac:spMk id="6" creationId="{458012CE-D2D1-9C93-A5EF-A1497764B54C}"/>
          </ac:spMkLst>
        </pc:spChg>
        <pc:spChg chg="add mod">
          <ac:chgData name="Shambhu Kumar" userId="74963117abc18628" providerId="LiveId" clId="{172C132B-1EE9-488C-9B8B-CD75DBF89232}" dt="2025-01-28T02:19:04.211" v="3533"/>
          <ac:spMkLst>
            <pc:docMk/>
            <pc:sldMk cId="2051022468" sldId="294"/>
            <ac:spMk id="8" creationId="{9115F8C7-2002-8236-98BA-47809D003D63}"/>
          </ac:spMkLst>
        </pc:spChg>
      </pc:sldChg>
      <pc:sldChg chg="addSp modSp add mod setBg">
        <pc:chgData name="Shambhu Kumar" userId="74963117abc18628" providerId="LiveId" clId="{172C132B-1EE9-488C-9B8B-CD75DBF89232}" dt="2025-01-27T09:39:49.742" v="3532"/>
        <pc:sldMkLst>
          <pc:docMk/>
          <pc:sldMk cId="2548156710" sldId="295"/>
        </pc:sldMkLst>
        <pc:spChg chg="mod">
          <ac:chgData name="Shambhu Kumar" userId="74963117abc18628" providerId="LiveId" clId="{172C132B-1EE9-488C-9B8B-CD75DBF89232}" dt="2025-01-26T13:05:21.415" v="1514" actId="20577"/>
          <ac:spMkLst>
            <pc:docMk/>
            <pc:sldMk cId="2548156710" sldId="295"/>
            <ac:spMk id="6" creationId="{1409AEE3-2E78-2772-A882-F2D5E0E75299}"/>
          </ac:spMkLst>
        </pc:spChg>
      </pc:sldChg>
      <pc:sldChg chg="addSp modSp add mod setBg">
        <pc:chgData name="Shambhu Kumar" userId="74963117abc18628" providerId="LiveId" clId="{172C132B-1EE9-488C-9B8B-CD75DBF89232}" dt="2025-01-28T02:19:14.235" v="3534"/>
        <pc:sldMkLst>
          <pc:docMk/>
          <pc:sldMk cId="1561924333" sldId="296"/>
        </pc:sldMkLst>
        <pc:spChg chg="mod">
          <ac:chgData name="Shambhu Kumar" userId="74963117abc18628" providerId="LiveId" clId="{172C132B-1EE9-488C-9B8B-CD75DBF89232}" dt="2025-01-26T13:08:04.438" v="1589" actId="20577"/>
          <ac:spMkLst>
            <pc:docMk/>
            <pc:sldMk cId="1561924333" sldId="296"/>
            <ac:spMk id="6" creationId="{7FB2DE43-AEB5-57F3-21F6-EAB8BC35407B}"/>
          </ac:spMkLst>
        </pc:spChg>
        <pc:spChg chg="add mod">
          <ac:chgData name="Shambhu Kumar" userId="74963117abc18628" providerId="LiveId" clId="{172C132B-1EE9-488C-9B8B-CD75DBF89232}" dt="2025-01-28T02:19:14.235" v="3534"/>
          <ac:spMkLst>
            <pc:docMk/>
            <pc:sldMk cId="1561924333" sldId="296"/>
            <ac:spMk id="7" creationId="{B22CC9A6-738A-1DDA-98B3-AF4507CCDA93}"/>
          </ac:spMkLst>
        </pc:spChg>
      </pc:sldChg>
      <pc:sldChg chg="addSp modSp add mod setBg">
        <pc:chgData name="Shambhu Kumar" userId="74963117abc18628" providerId="LiveId" clId="{172C132B-1EE9-488C-9B8B-CD75DBF89232}" dt="2025-01-28T02:19:24.929" v="3535"/>
        <pc:sldMkLst>
          <pc:docMk/>
          <pc:sldMk cId="1286789679" sldId="297"/>
        </pc:sldMkLst>
        <pc:spChg chg="mod">
          <ac:chgData name="Shambhu Kumar" userId="74963117abc18628" providerId="LiveId" clId="{172C132B-1EE9-488C-9B8B-CD75DBF89232}" dt="2025-01-26T13:09:56.350" v="1667" actId="20577"/>
          <ac:spMkLst>
            <pc:docMk/>
            <pc:sldMk cId="1286789679" sldId="297"/>
            <ac:spMk id="6" creationId="{9C3122BE-4313-6F50-4EC6-379B2EEF56D9}"/>
          </ac:spMkLst>
        </pc:spChg>
        <pc:spChg chg="add mod">
          <ac:chgData name="Shambhu Kumar" userId="74963117abc18628" providerId="LiveId" clId="{172C132B-1EE9-488C-9B8B-CD75DBF89232}" dt="2025-01-28T02:19:24.929" v="3535"/>
          <ac:spMkLst>
            <pc:docMk/>
            <pc:sldMk cId="1286789679" sldId="297"/>
            <ac:spMk id="7" creationId="{327F6F54-87AB-9BBB-693E-A1F091BF8891}"/>
          </ac:spMkLst>
        </pc:spChg>
      </pc:sldChg>
      <pc:sldChg chg="addSp modSp add mod setBg">
        <pc:chgData name="Shambhu Kumar" userId="74963117abc18628" providerId="LiveId" clId="{172C132B-1EE9-488C-9B8B-CD75DBF89232}" dt="2025-01-28T02:21:45.205" v="3548" actId="1036"/>
        <pc:sldMkLst>
          <pc:docMk/>
          <pc:sldMk cId="1144388594" sldId="298"/>
        </pc:sldMkLst>
        <pc:spChg chg="add mod">
          <ac:chgData name="Shambhu Kumar" userId="74963117abc18628" providerId="LiveId" clId="{172C132B-1EE9-488C-9B8B-CD75DBF89232}" dt="2025-01-28T02:21:45.205" v="3548" actId="1036"/>
          <ac:spMkLst>
            <pc:docMk/>
            <pc:sldMk cId="1144388594" sldId="298"/>
            <ac:spMk id="3" creationId="{30005889-3714-DF4B-998F-F15A52BAB248}"/>
          </ac:spMkLst>
        </pc:spChg>
        <pc:spChg chg="mod">
          <ac:chgData name="Shambhu Kumar" userId="74963117abc18628" providerId="LiveId" clId="{172C132B-1EE9-488C-9B8B-CD75DBF89232}" dt="2025-01-26T13:12:52.659" v="1732" actId="20577"/>
          <ac:spMkLst>
            <pc:docMk/>
            <pc:sldMk cId="1144388594" sldId="298"/>
            <ac:spMk id="6" creationId="{A4BC336D-6DFD-0B8A-6528-7E4A8A6B95A4}"/>
          </ac:spMkLst>
        </pc:spChg>
      </pc:sldChg>
      <pc:sldChg chg="modSp add mod">
        <pc:chgData name="Shambhu Kumar" userId="74963117abc18628" providerId="LiveId" clId="{172C132B-1EE9-488C-9B8B-CD75DBF89232}" dt="2025-01-26T13:15:46.532" v="1828" actId="20577"/>
        <pc:sldMkLst>
          <pc:docMk/>
          <pc:sldMk cId="2437083262" sldId="299"/>
        </pc:sldMkLst>
        <pc:spChg chg="mod">
          <ac:chgData name="Shambhu Kumar" userId="74963117abc18628" providerId="LiveId" clId="{172C132B-1EE9-488C-9B8B-CD75DBF89232}" dt="2025-01-26T13:15:46.532" v="1828" actId="20577"/>
          <ac:spMkLst>
            <pc:docMk/>
            <pc:sldMk cId="2437083262" sldId="299"/>
            <ac:spMk id="6" creationId="{851B74CE-70F7-6197-4467-AC374AEF89CC}"/>
          </ac:spMkLst>
        </pc:spChg>
      </pc:sldChg>
      <pc:sldChg chg="modSp add mod">
        <pc:chgData name="Shambhu Kumar" userId="74963117abc18628" providerId="LiveId" clId="{172C132B-1EE9-488C-9B8B-CD75DBF89232}" dt="2025-01-26T13:20:21.345" v="1861" actId="20577"/>
        <pc:sldMkLst>
          <pc:docMk/>
          <pc:sldMk cId="1394992418" sldId="300"/>
        </pc:sldMkLst>
        <pc:spChg chg="mod">
          <ac:chgData name="Shambhu Kumar" userId="74963117abc18628" providerId="LiveId" clId="{172C132B-1EE9-488C-9B8B-CD75DBF89232}" dt="2025-01-26T13:20:21.345" v="1861" actId="20577"/>
          <ac:spMkLst>
            <pc:docMk/>
            <pc:sldMk cId="1394992418" sldId="300"/>
            <ac:spMk id="6" creationId="{4905AAE9-0B92-D26F-1EF5-74D2F4AF717A}"/>
          </ac:spMkLst>
        </pc:spChg>
      </pc:sldChg>
      <pc:sldChg chg="modSp add mod">
        <pc:chgData name="Shambhu Kumar" userId="74963117abc18628" providerId="LiveId" clId="{172C132B-1EE9-488C-9B8B-CD75DBF89232}" dt="2025-01-26T13:27:44.763" v="1921" actId="20577"/>
        <pc:sldMkLst>
          <pc:docMk/>
          <pc:sldMk cId="870046131" sldId="301"/>
        </pc:sldMkLst>
        <pc:spChg chg="mod">
          <ac:chgData name="Shambhu Kumar" userId="74963117abc18628" providerId="LiveId" clId="{172C132B-1EE9-488C-9B8B-CD75DBF89232}" dt="2025-01-26T13:27:44.763" v="1921" actId="20577"/>
          <ac:spMkLst>
            <pc:docMk/>
            <pc:sldMk cId="870046131" sldId="301"/>
            <ac:spMk id="6" creationId="{D711D199-AA39-9548-5D77-93792C995793}"/>
          </ac:spMkLst>
        </pc:spChg>
      </pc:sldChg>
      <pc:sldChg chg="modSp add mod">
        <pc:chgData name="Shambhu Kumar" userId="74963117abc18628" providerId="LiveId" clId="{172C132B-1EE9-488C-9B8B-CD75DBF89232}" dt="2025-01-26T13:28:48.169" v="1946" actId="20577"/>
        <pc:sldMkLst>
          <pc:docMk/>
          <pc:sldMk cId="2471841849" sldId="302"/>
        </pc:sldMkLst>
        <pc:spChg chg="mod">
          <ac:chgData name="Shambhu Kumar" userId="74963117abc18628" providerId="LiveId" clId="{172C132B-1EE9-488C-9B8B-CD75DBF89232}" dt="2025-01-26T13:28:48.169" v="1946" actId="20577"/>
          <ac:spMkLst>
            <pc:docMk/>
            <pc:sldMk cId="2471841849" sldId="302"/>
            <ac:spMk id="6" creationId="{D2EE924D-19A9-6BE8-932C-5174D5219447}"/>
          </ac:spMkLst>
        </pc:spChg>
      </pc:sldChg>
      <pc:sldChg chg="modSp add mod">
        <pc:chgData name="Shambhu Kumar" userId="74963117abc18628" providerId="LiveId" clId="{172C132B-1EE9-488C-9B8B-CD75DBF89232}" dt="2025-01-26T13:34:43.534" v="2023" actId="20577"/>
        <pc:sldMkLst>
          <pc:docMk/>
          <pc:sldMk cId="2887224535" sldId="303"/>
        </pc:sldMkLst>
        <pc:spChg chg="mod">
          <ac:chgData name="Shambhu Kumar" userId="74963117abc18628" providerId="LiveId" clId="{172C132B-1EE9-488C-9B8B-CD75DBF89232}" dt="2025-01-26T13:34:43.534" v="2023" actId="20577"/>
          <ac:spMkLst>
            <pc:docMk/>
            <pc:sldMk cId="2887224535" sldId="303"/>
            <ac:spMk id="6" creationId="{771E8CF8-D2AD-838E-E9B1-B780C23DE215}"/>
          </ac:spMkLst>
        </pc:spChg>
      </pc:sldChg>
      <pc:sldChg chg="modSp add mod">
        <pc:chgData name="Shambhu Kumar" userId="74963117abc18628" providerId="LiveId" clId="{172C132B-1EE9-488C-9B8B-CD75DBF89232}" dt="2025-01-26T13:36:06.132" v="2055" actId="20577"/>
        <pc:sldMkLst>
          <pc:docMk/>
          <pc:sldMk cId="3998632039" sldId="304"/>
        </pc:sldMkLst>
        <pc:spChg chg="mod">
          <ac:chgData name="Shambhu Kumar" userId="74963117abc18628" providerId="LiveId" clId="{172C132B-1EE9-488C-9B8B-CD75DBF89232}" dt="2025-01-26T13:36:06.132" v="2055" actId="20577"/>
          <ac:spMkLst>
            <pc:docMk/>
            <pc:sldMk cId="3998632039" sldId="304"/>
            <ac:spMk id="6" creationId="{FCA82744-5F8D-C025-FEDF-A5982947C29E}"/>
          </ac:spMkLst>
        </pc:spChg>
      </pc:sldChg>
      <pc:sldChg chg="addSp modSp add mod">
        <pc:chgData name="Shambhu Kumar" userId="74963117abc18628" providerId="LiveId" clId="{172C132B-1EE9-488C-9B8B-CD75DBF89232}" dt="2025-01-28T02:23:13.239" v="3555"/>
        <pc:sldMkLst>
          <pc:docMk/>
          <pc:sldMk cId="241124446" sldId="305"/>
        </pc:sldMkLst>
        <pc:spChg chg="mod">
          <ac:chgData name="Shambhu Kumar" userId="74963117abc18628" providerId="LiveId" clId="{172C132B-1EE9-488C-9B8B-CD75DBF89232}" dt="2025-01-26T13:39:45.172" v="2077" actId="20577"/>
          <ac:spMkLst>
            <pc:docMk/>
            <pc:sldMk cId="241124446" sldId="305"/>
            <ac:spMk id="6" creationId="{F5B80B53-864C-BADA-B13D-1B4EA94D588A}"/>
          </ac:spMkLst>
        </pc:spChg>
        <pc:spChg chg="add mod">
          <ac:chgData name="Shambhu Kumar" userId="74963117abc18628" providerId="LiveId" clId="{172C132B-1EE9-488C-9B8B-CD75DBF89232}" dt="2025-01-28T02:23:13.239" v="3555"/>
          <ac:spMkLst>
            <pc:docMk/>
            <pc:sldMk cId="241124446" sldId="305"/>
            <ac:spMk id="7" creationId="{D4ADD5B5-F675-9A86-D320-B0E6C913EAFF}"/>
          </ac:spMkLst>
        </pc:spChg>
      </pc:sldChg>
      <pc:sldChg chg="addSp modSp add mod">
        <pc:chgData name="Shambhu Kumar" userId="74963117abc18628" providerId="LiveId" clId="{172C132B-1EE9-488C-9B8B-CD75DBF89232}" dt="2025-01-28T02:23:27.460" v="3558"/>
        <pc:sldMkLst>
          <pc:docMk/>
          <pc:sldMk cId="3622589970" sldId="306"/>
        </pc:sldMkLst>
        <pc:spChg chg="mod">
          <ac:chgData name="Shambhu Kumar" userId="74963117abc18628" providerId="LiveId" clId="{172C132B-1EE9-488C-9B8B-CD75DBF89232}" dt="2025-01-26T13:45:02.107" v="2164" actId="20577"/>
          <ac:spMkLst>
            <pc:docMk/>
            <pc:sldMk cId="3622589970" sldId="306"/>
            <ac:spMk id="6" creationId="{7F94483D-19CE-EE98-E68D-92FD36FE41B7}"/>
          </ac:spMkLst>
        </pc:spChg>
        <pc:spChg chg="add mod">
          <ac:chgData name="Shambhu Kumar" userId="74963117abc18628" providerId="LiveId" clId="{172C132B-1EE9-488C-9B8B-CD75DBF89232}" dt="2025-01-28T02:23:27.460" v="3558"/>
          <ac:spMkLst>
            <pc:docMk/>
            <pc:sldMk cId="3622589970" sldId="306"/>
            <ac:spMk id="7" creationId="{3AF3F002-FCE4-76F8-B888-66A335F12BC3}"/>
          </ac:spMkLst>
        </pc:spChg>
      </pc:sldChg>
      <pc:sldChg chg="addSp modSp add mod">
        <pc:chgData name="Shambhu Kumar" userId="74963117abc18628" providerId="LiveId" clId="{172C132B-1EE9-488C-9B8B-CD75DBF89232}" dt="2025-01-28T02:23:30.495" v="3559"/>
        <pc:sldMkLst>
          <pc:docMk/>
          <pc:sldMk cId="3913278604" sldId="307"/>
        </pc:sldMkLst>
        <pc:spChg chg="mod">
          <ac:chgData name="Shambhu Kumar" userId="74963117abc18628" providerId="LiveId" clId="{172C132B-1EE9-488C-9B8B-CD75DBF89232}" dt="2025-01-26T13:46:44.883" v="2224" actId="20577"/>
          <ac:spMkLst>
            <pc:docMk/>
            <pc:sldMk cId="3913278604" sldId="307"/>
            <ac:spMk id="6" creationId="{14E524AB-A9E1-09F1-E594-E01ECDC1E794}"/>
          </ac:spMkLst>
        </pc:spChg>
        <pc:spChg chg="add mod">
          <ac:chgData name="Shambhu Kumar" userId="74963117abc18628" providerId="LiveId" clId="{172C132B-1EE9-488C-9B8B-CD75DBF89232}" dt="2025-01-28T02:23:30.495" v="3559"/>
          <ac:spMkLst>
            <pc:docMk/>
            <pc:sldMk cId="3913278604" sldId="307"/>
            <ac:spMk id="7" creationId="{A349C2CD-5F7D-B200-DEDB-112905CE588A}"/>
          </ac:spMkLst>
        </pc:spChg>
      </pc:sldChg>
      <pc:sldChg chg="add del">
        <pc:chgData name="Shambhu Kumar" userId="74963117abc18628" providerId="LiveId" clId="{172C132B-1EE9-488C-9B8B-CD75DBF89232}" dt="2025-01-28T02:24:15.101" v="3560" actId="47"/>
        <pc:sldMkLst>
          <pc:docMk/>
          <pc:sldMk cId="582199107" sldId="308"/>
        </pc:sldMkLst>
      </pc:sldChg>
      <pc:sldChg chg="modSp add mod">
        <pc:chgData name="Shambhu Kumar" userId="74963117abc18628" providerId="LiveId" clId="{172C132B-1EE9-488C-9B8B-CD75DBF89232}" dt="2025-02-10T07:30:45.695" v="3702" actId="20577"/>
        <pc:sldMkLst>
          <pc:docMk/>
          <pc:sldMk cId="732370793" sldId="309"/>
        </pc:sldMkLst>
        <pc:spChg chg="mod">
          <ac:chgData name="Shambhu Kumar" userId="74963117abc18628" providerId="LiveId" clId="{172C132B-1EE9-488C-9B8B-CD75DBF89232}" dt="2025-02-10T07:30:45.695" v="3702" actId="20577"/>
          <ac:spMkLst>
            <pc:docMk/>
            <pc:sldMk cId="732370793" sldId="309"/>
            <ac:spMk id="6" creationId="{6CBDF0D0-F95F-04B1-1EB9-081A118733D5}"/>
          </ac:spMkLst>
        </pc:spChg>
      </pc:sldChg>
      <pc:sldChg chg="addSp modSp add mod">
        <pc:chgData name="Shambhu Kumar" userId="74963117abc18628" providerId="LiveId" clId="{172C132B-1EE9-488C-9B8B-CD75DBF89232}" dt="2025-01-26T15:12:40.336" v="2304" actId="14100"/>
        <pc:sldMkLst>
          <pc:docMk/>
          <pc:sldMk cId="1768647262" sldId="310"/>
        </pc:sldMkLst>
        <pc:spChg chg="mod">
          <ac:chgData name="Shambhu Kumar" userId="74963117abc18628" providerId="LiveId" clId="{172C132B-1EE9-488C-9B8B-CD75DBF89232}" dt="2025-01-26T15:12:05.712" v="2299" actId="20577"/>
          <ac:spMkLst>
            <pc:docMk/>
            <pc:sldMk cId="1768647262" sldId="310"/>
            <ac:spMk id="6" creationId="{5D03605D-C6FB-A5EC-E8C0-26459DC8310B}"/>
          </ac:spMkLst>
        </pc:spChg>
        <pc:picChg chg="add mod">
          <ac:chgData name="Shambhu Kumar" userId="74963117abc18628" providerId="LiveId" clId="{172C132B-1EE9-488C-9B8B-CD75DBF89232}" dt="2025-01-26T15:12:40.336" v="2304" actId="14100"/>
          <ac:picMkLst>
            <pc:docMk/>
            <pc:sldMk cId="1768647262" sldId="310"/>
            <ac:picMk id="8" creationId="{49381FA3-967E-2AD3-BD9F-E17F448C54B1}"/>
          </ac:picMkLst>
        </pc:picChg>
      </pc:sldChg>
      <pc:sldChg chg="add del">
        <pc:chgData name="Shambhu Kumar" userId="74963117abc18628" providerId="LiveId" clId="{172C132B-1EE9-488C-9B8B-CD75DBF89232}" dt="2025-01-28T02:24:17.900" v="3561" actId="47"/>
        <pc:sldMkLst>
          <pc:docMk/>
          <pc:sldMk cId="3103552218" sldId="311"/>
        </pc:sldMkLst>
      </pc:sldChg>
      <pc:sldChg chg="modSp add mod ord setBg">
        <pc:chgData name="Shambhu Kumar" userId="74963117abc18628" providerId="LiveId" clId="{172C132B-1EE9-488C-9B8B-CD75DBF89232}" dt="2025-01-26T16:18:29.398" v="2414" actId="20577"/>
        <pc:sldMkLst>
          <pc:docMk/>
          <pc:sldMk cId="4136684916" sldId="312"/>
        </pc:sldMkLst>
        <pc:spChg chg="mod">
          <ac:chgData name="Shambhu Kumar" userId="74963117abc18628" providerId="LiveId" clId="{172C132B-1EE9-488C-9B8B-CD75DBF89232}" dt="2025-01-26T16:18:29.398" v="2414" actId="20577"/>
          <ac:spMkLst>
            <pc:docMk/>
            <pc:sldMk cId="4136684916" sldId="312"/>
            <ac:spMk id="6" creationId="{6E0DFC75-768B-E578-6FFF-73FB2EC96DC9}"/>
          </ac:spMkLst>
        </pc:spChg>
      </pc:sldChg>
      <pc:sldChg chg="addSp modSp add del mod">
        <pc:chgData name="Shambhu Kumar" userId="74963117abc18628" providerId="LiveId" clId="{172C132B-1EE9-488C-9B8B-CD75DBF89232}" dt="2025-01-26T16:23:16.692" v="2430" actId="1076"/>
        <pc:sldMkLst>
          <pc:docMk/>
          <pc:sldMk cId="631928834" sldId="313"/>
        </pc:sldMkLst>
        <pc:spChg chg="mod">
          <ac:chgData name="Shambhu Kumar" userId="74963117abc18628" providerId="LiveId" clId="{172C132B-1EE9-488C-9B8B-CD75DBF89232}" dt="2025-01-26T16:22:55.454" v="2426" actId="1076"/>
          <ac:spMkLst>
            <pc:docMk/>
            <pc:sldMk cId="631928834" sldId="313"/>
            <ac:spMk id="6" creationId="{A308E682-32DD-D011-519F-CC75CFF78F7A}"/>
          </ac:spMkLst>
        </pc:spChg>
        <pc:spChg chg="add mod">
          <ac:chgData name="Shambhu Kumar" userId="74963117abc18628" providerId="LiveId" clId="{172C132B-1EE9-488C-9B8B-CD75DBF89232}" dt="2025-01-26T16:23:04.500" v="2428" actId="1076"/>
          <ac:spMkLst>
            <pc:docMk/>
            <pc:sldMk cId="631928834" sldId="313"/>
            <ac:spMk id="7" creationId="{14242CE4-363A-6834-4825-E5C8367B4283}"/>
          </ac:spMkLst>
        </pc:spChg>
        <pc:spChg chg="add mod">
          <ac:chgData name="Shambhu Kumar" userId="74963117abc18628" providerId="LiveId" clId="{172C132B-1EE9-488C-9B8B-CD75DBF89232}" dt="2025-01-26T16:23:16.692" v="2430" actId="1076"/>
          <ac:spMkLst>
            <pc:docMk/>
            <pc:sldMk cId="631928834" sldId="313"/>
            <ac:spMk id="8" creationId="{D9EE483A-6039-6E01-5C4B-54C5A30BE541}"/>
          </ac:spMkLst>
        </pc:spChg>
      </pc:sldChg>
      <pc:sldChg chg="modSp add mod ord">
        <pc:chgData name="Shambhu Kumar" userId="74963117abc18628" providerId="LiveId" clId="{172C132B-1EE9-488C-9B8B-CD75DBF89232}" dt="2025-01-30T02:51:29.272" v="3699"/>
        <pc:sldMkLst>
          <pc:docMk/>
          <pc:sldMk cId="2183509114" sldId="314"/>
        </pc:sldMkLst>
        <pc:spChg chg="mod">
          <ac:chgData name="Shambhu Kumar" userId="74963117abc18628" providerId="LiveId" clId="{172C132B-1EE9-488C-9B8B-CD75DBF89232}" dt="2025-01-26T16:23:59.137" v="2434" actId="20577"/>
          <ac:spMkLst>
            <pc:docMk/>
            <pc:sldMk cId="2183509114" sldId="314"/>
            <ac:spMk id="6" creationId="{6145FEB5-E450-4C0D-6AC2-B64AD86FB1F4}"/>
          </ac:spMkLst>
        </pc:spChg>
        <pc:spChg chg="mod">
          <ac:chgData name="Shambhu Kumar" userId="74963117abc18628" providerId="LiveId" clId="{172C132B-1EE9-488C-9B8B-CD75DBF89232}" dt="2025-01-26T16:23:50.490" v="2432" actId="20577"/>
          <ac:spMkLst>
            <pc:docMk/>
            <pc:sldMk cId="2183509114" sldId="314"/>
            <ac:spMk id="7" creationId="{5CFF30E3-7577-4248-601F-6524DFBAB8BD}"/>
          </ac:spMkLst>
        </pc:spChg>
        <pc:spChg chg="mod">
          <ac:chgData name="Shambhu Kumar" userId="74963117abc18628" providerId="LiveId" clId="{172C132B-1EE9-488C-9B8B-CD75DBF89232}" dt="2025-01-26T16:23:55.217" v="2433" actId="20577"/>
          <ac:spMkLst>
            <pc:docMk/>
            <pc:sldMk cId="2183509114" sldId="314"/>
            <ac:spMk id="8" creationId="{5877AAF3-F616-C0EF-E031-50C1920D876E}"/>
          </ac:spMkLst>
        </pc:spChg>
      </pc:sldChg>
      <pc:sldChg chg="modSp add mod ord">
        <pc:chgData name="Shambhu Kumar" userId="74963117abc18628" providerId="LiveId" clId="{172C132B-1EE9-488C-9B8B-CD75DBF89232}" dt="2025-01-26T16:26:16.375" v="2446"/>
        <pc:sldMkLst>
          <pc:docMk/>
          <pc:sldMk cId="3588476045" sldId="315"/>
        </pc:sldMkLst>
        <pc:spChg chg="mod">
          <ac:chgData name="Shambhu Kumar" userId="74963117abc18628" providerId="LiveId" clId="{172C132B-1EE9-488C-9B8B-CD75DBF89232}" dt="2025-01-26T16:25:55.200" v="2444" actId="1076"/>
          <ac:spMkLst>
            <pc:docMk/>
            <pc:sldMk cId="3588476045" sldId="315"/>
            <ac:spMk id="6" creationId="{0C0D3F79-1577-38DD-E605-034B77EB6285}"/>
          </ac:spMkLst>
        </pc:spChg>
        <pc:spChg chg="mod">
          <ac:chgData name="Shambhu Kumar" userId="74963117abc18628" providerId="LiveId" clId="{172C132B-1EE9-488C-9B8B-CD75DBF89232}" dt="2025-01-26T16:25:43.059" v="2443" actId="1076"/>
          <ac:spMkLst>
            <pc:docMk/>
            <pc:sldMk cId="3588476045" sldId="315"/>
            <ac:spMk id="7" creationId="{1DDA4E4D-0F33-AE41-71B9-61F13CD1DA97}"/>
          </ac:spMkLst>
        </pc:spChg>
        <pc:spChg chg="mod">
          <ac:chgData name="Shambhu Kumar" userId="74963117abc18628" providerId="LiveId" clId="{172C132B-1EE9-488C-9B8B-CD75DBF89232}" dt="2025-01-26T16:25:36.188" v="2442" actId="1076"/>
          <ac:spMkLst>
            <pc:docMk/>
            <pc:sldMk cId="3588476045" sldId="315"/>
            <ac:spMk id="8" creationId="{F45F5C81-9A7E-AF97-A6D9-ADB2D2BA2729}"/>
          </ac:spMkLst>
        </pc:spChg>
      </pc:sldChg>
      <pc:sldChg chg="modSp add mod ord">
        <pc:chgData name="Shambhu Kumar" userId="74963117abc18628" providerId="LiveId" clId="{172C132B-1EE9-488C-9B8B-CD75DBF89232}" dt="2025-01-30T02:51:37.406" v="3701"/>
        <pc:sldMkLst>
          <pc:docMk/>
          <pc:sldMk cId="1076450561" sldId="316"/>
        </pc:sldMkLst>
        <pc:spChg chg="mod">
          <ac:chgData name="Shambhu Kumar" userId="74963117abc18628" providerId="LiveId" clId="{172C132B-1EE9-488C-9B8B-CD75DBF89232}" dt="2025-01-26T16:26:37.095" v="2450" actId="6549"/>
          <ac:spMkLst>
            <pc:docMk/>
            <pc:sldMk cId="1076450561" sldId="316"/>
            <ac:spMk id="6" creationId="{36646C7E-7A2A-6505-AD6A-1CCFF5D54AFF}"/>
          </ac:spMkLst>
        </pc:spChg>
        <pc:spChg chg="mod">
          <ac:chgData name="Shambhu Kumar" userId="74963117abc18628" providerId="LiveId" clId="{172C132B-1EE9-488C-9B8B-CD75DBF89232}" dt="2025-01-26T16:26:30.799" v="2449" actId="6549"/>
          <ac:spMkLst>
            <pc:docMk/>
            <pc:sldMk cId="1076450561" sldId="316"/>
            <ac:spMk id="7" creationId="{80BEB5B8-B398-E665-B3FF-B535630F86E0}"/>
          </ac:spMkLst>
        </pc:spChg>
        <pc:spChg chg="mod">
          <ac:chgData name="Shambhu Kumar" userId="74963117abc18628" providerId="LiveId" clId="{172C132B-1EE9-488C-9B8B-CD75DBF89232}" dt="2025-01-26T16:26:24.302" v="2448" actId="6549"/>
          <ac:spMkLst>
            <pc:docMk/>
            <pc:sldMk cId="1076450561" sldId="316"/>
            <ac:spMk id="8" creationId="{DEC30878-C766-12AC-9BFF-BACDB23F5EE4}"/>
          </ac:spMkLst>
        </pc:spChg>
      </pc:sldChg>
      <pc:sldChg chg="addSp delSp modSp add mod">
        <pc:chgData name="Shambhu Kumar" userId="74963117abc18628" providerId="LiveId" clId="{172C132B-1EE9-488C-9B8B-CD75DBF89232}" dt="2025-01-26T16:34:48.228" v="2483" actId="1076"/>
        <pc:sldMkLst>
          <pc:docMk/>
          <pc:sldMk cId="894303591" sldId="317"/>
        </pc:sldMkLst>
        <pc:spChg chg="mod">
          <ac:chgData name="Shambhu Kumar" userId="74963117abc18628" providerId="LiveId" clId="{172C132B-1EE9-488C-9B8B-CD75DBF89232}" dt="2025-01-26T16:34:48.228" v="2483" actId="1076"/>
          <ac:spMkLst>
            <pc:docMk/>
            <pc:sldMk cId="894303591" sldId="317"/>
            <ac:spMk id="7" creationId="{5FCB4A0B-30F3-88B4-4453-A59DE525563A}"/>
          </ac:spMkLst>
        </pc:spChg>
        <pc:spChg chg="mod">
          <ac:chgData name="Shambhu Kumar" userId="74963117abc18628" providerId="LiveId" clId="{172C132B-1EE9-488C-9B8B-CD75DBF89232}" dt="2025-01-26T16:34:29.278" v="2481" actId="1076"/>
          <ac:spMkLst>
            <pc:docMk/>
            <pc:sldMk cId="894303591" sldId="317"/>
            <ac:spMk id="8" creationId="{B72A513D-79A9-1E08-9393-CA78CAEC4583}"/>
          </ac:spMkLst>
        </pc:spChg>
        <pc:spChg chg="add mod">
          <ac:chgData name="Shambhu Kumar" userId="74963117abc18628" providerId="LiveId" clId="{172C132B-1EE9-488C-9B8B-CD75DBF89232}" dt="2025-01-26T16:34:35.927" v="2482" actId="1076"/>
          <ac:spMkLst>
            <pc:docMk/>
            <pc:sldMk cId="894303591" sldId="317"/>
            <ac:spMk id="9" creationId="{A7DEF2CF-A60A-B507-D8C4-C912F432DA9E}"/>
          </ac:spMkLst>
        </pc:spChg>
      </pc:sldChg>
      <pc:sldChg chg="add">
        <pc:chgData name="Shambhu Kumar" userId="74963117abc18628" providerId="LiveId" clId="{172C132B-1EE9-488C-9B8B-CD75DBF89232}" dt="2025-01-26T16:33:11.919" v="2466" actId="2890"/>
        <pc:sldMkLst>
          <pc:docMk/>
          <pc:sldMk cId="1041104166" sldId="318"/>
        </pc:sldMkLst>
      </pc:sldChg>
      <pc:sldChg chg="modSp add mod">
        <pc:chgData name="Shambhu Kumar" userId="74963117abc18628" providerId="LiveId" clId="{172C132B-1EE9-488C-9B8B-CD75DBF89232}" dt="2025-01-26T16:35:30.953" v="2486" actId="1076"/>
        <pc:sldMkLst>
          <pc:docMk/>
          <pc:sldMk cId="3526291419" sldId="319"/>
        </pc:sldMkLst>
        <pc:spChg chg="mod">
          <ac:chgData name="Shambhu Kumar" userId="74963117abc18628" providerId="LiveId" clId="{172C132B-1EE9-488C-9B8B-CD75DBF89232}" dt="2025-01-26T16:35:30.953" v="2486" actId="1076"/>
          <ac:spMkLst>
            <pc:docMk/>
            <pc:sldMk cId="3526291419" sldId="319"/>
            <ac:spMk id="7" creationId="{D575DD4C-90BE-98B6-55C9-D59062AF0174}"/>
          </ac:spMkLst>
        </pc:spChg>
      </pc:sldChg>
      <pc:sldChg chg="addSp modSp add">
        <pc:chgData name="Shambhu Kumar" userId="74963117abc18628" providerId="LiveId" clId="{172C132B-1EE9-488C-9B8B-CD75DBF89232}" dt="2025-01-28T02:23:10.388" v="3554"/>
        <pc:sldMkLst>
          <pc:docMk/>
          <pc:sldMk cId="3410097103" sldId="320"/>
        </pc:sldMkLst>
        <pc:spChg chg="add mod">
          <ac:chgData name="Shambhu Kumar" userId="74963117abc18628" providerId="LiveId" clId="{172C132B-1EE9-488C-9B8B-CD75DBF89232}" dt="2025-01-28T02:23:10.388" v="3554"/>
          <ac:spMkLst>
            <pc:docMk/>
            <pc:sldMk cId="3410097103" sldId="320"/>
            <ac:spMk id="7" creationId="{D52504A2-F8BA-A645-CA4A-9FA0647C75BA}"/>
          </ac:spMkLst>
        </pc:spChg>
      </pc:sldChg>
      <pc:sldChg chg="addSp modSp add mod">
        <pc:chgData name="Shambhu Kumar" userId="74963117abc18628" providerId="LiveId" clId="{172C132B-1EE9-488C-9B8B-CD75DBF89232}" dt="2025-01-28T02:22:47.475" v="3550"/>
        <pc:sldMkLst>
          <pc:docMk/>
          <pc:sldMk cId="4227671934" sldId="321"/>
        </pc:sldMkLst>
        <pc:spChg chg="mod">
          <ac:chgData name="Shambhu Kumar" userId="74963117abc18628" providerId="LiveId" clId="{172C132B-1EE9-488C-9B8B-CD75DBF89232}" dt="2025-01-26T16:46:10.220" v="2594" actId="20577"/>
          <ac:spMkLst>
            <pc:docMk/>
            <pc:sldMk cId="4227671934" sldId="321"/>
            <ac:spMk id="6" creationId="{6C9E75AB-FA37-1EE5-CC8F-E3A3827BD032}"/>
          </ac:spMkLst>
        </pc:spChg>
        <pc:spChg chg="add mod">
          <ac:chgData name="Shambhu Kumar" userId="74963117abc18628" providerId="LiveId" clId="{172C132B-1EE9-488C-9B8B-CD75DBF89232}" dt="2025-01-28T02:22:47.475" v="3550"/>
          <ac:spMkLst>
            <pc:docMk/>
            <pc:sldMk cId="4227671934" sldId="321"/>
            <ac:spMk id="7" creationId="{2638C7C7-08FC-FAE9-5589-A07FDECE7D1A}"/>
          </ac:spMkLst>
        </pc:spChg>
      </pc:sldChg>
      <pc:sldChg chg="addSp modSp add mod">
        <pc:chgData name="Shambhu Kumar" userId="74963117abc18628" providerId="LiveId" clId="{172C132B-1EE9-488C-9B8B-CD75DBF89232}" dt="2025-01-28T02:22:54.963" v="3551"/>
        <pc:sldMkLst>
          <pc:docMk/>
          <pc:sldMk cId="1618059814" sldId="322"/>
        </pc:sldMkLst>
        <pc:spChg chg="mod">
          <ac:chgData name="Shambhu Kumar" userId="74963117abc18628" providerId="LiveId" clId="{172C132B-1EE9-488C-9B8B-CD75DBF89232}" dt="2025-01-26T16:47:46.133" v="2643" actId="20577"/>
          <ac:spMkLst>
            <pc:docMk/>
            <pc:sldMk cId="1618059814" sldId="322"/>
            <ac:spMk id="6" creationId="{7861929D-A969-528E-9305-7ACC13D1BC78}"/>
          </ac:spMkLst>
        </pc:spChg>
        <pc:spChg chg="add mod">
          <ac:chgData name="Shambhu Kumar" userId="74963117abc18628" providerId="LiveId" clId="{172C132B-1EE9-488C-9B8B-CD75DBF89232}" dt="2025-01-28T02:22:54.963" v="3551"/>
          <ac:spMkLst>
            <pc:docMk/>
            <pc:sldMk cId="1618059814" sldId="322"/>
            <ac:spMk id="7" creationId="{63C98AD9-26BC-ABD7-E9A3-E1CE141E122A}"/>
          </ac:spMkLst>
        </pc:spChg>
      </pc:sldChg>
      <pc:sldChg chg="addSp delSp modSp add mod">
        <pc:chgData name="Shambhu Kumar" userId="74963117abc18628" providerId="LiveId" clId="{172C132B-1EE9-488C-9B8B-CD75DBF89232}" dt="2025-01-28T02:23:06.964" v="3553"/>
        <pc:sldMkLst>
          <pc:docMk/>
          <pc:sldMk cId="465950159" sldId="323"/>
        </pc:sldMkLst>
        <pc:spChg chg="add mod">
          <ac:chgData name="Shambhu Kumar" userId="74963117abc18628" providerId="LiveId" clId="{172C132B-1EE9-488C-9B8B-CD75DBF89232}" dt="2025-01-28T02:23:06.964" v="3553"/>
          <ac:spMkLst>
            <pc:docMk/>
            <pc:sldMk cId="465950159" sldId="323"/>
            <ac:spMk id="3" creationId="{DF324AEB-37B2-7CE1-2FA9-C636B0195007}"/>
          </ac:spMkLst>
        </pc:spChg>
        <pc:spChg chg="mod">
          <ac:chgData name="Shambhu Kumar" userId="74963117abc18628" providerId="LiveId" clId="{172C132B-1EE9-488C-9B8B-CD75DBF89232}" dt="2025-01-26T16:51:33.442" v="2711" actId="14100"/>
          <ac:spMkLst>
            <pc:docMk/>
            <pc:sldMk cId="465950159" sldId="323"/>
            <ac:spMk id="6" creationId="{237CCC8C-B7A1-0680-70F8-5286096110E9}"/>
          </ac:spMkLst>
        </pc:spChg>
      </pc:sldChg>
      <pc:sldChg chg="addSp modSp add mod setBg">
        <pc:chgData name="Shambhu Kumar" userId="74963117abc18628" providerId="LiveId" clId="{172C132B-1EE9-488C-9B8B-CD75DBF89232}" dt="2025-01-28T02:22:58.539" v="3552"/>
        <pc:sldMkLst>
          <pc:docMk/>
          <pc:sldMk cId="1043498648" sldId="324"/>
        </pc:sldMkLst>
        <pc:spChg chg="mod">
          <ac:chgData name="Shambhu Kumar" userId="74963117abc18628" providerId="LiveId" clId="{172C132B-1EE9-488C-9B8B-CD75DBF89232}" dt="2025-01-26T16:53:51.042" v="2777" actId="20577"/>
          <ac:spMkLst>
            <pc:docMk/>
            <pc:sldMk cId="1043498648" sldId="324"/>
            <ac:spMk id="6" creationId="{A7DF8C71-9888-E6DF-ED66-63A0A317670A}"/>
          </ac:spMkLst>
        </pc:spChg>
        <pc:spChg chg="add mod">
          <ac:chgData name="Shambhu Kumar" userId="74963117abc18628" providerId="LiveId" clId="{172C132B-1EE9-488C-9B8B-CD75DBF89232}" dt="2025-01-28T02:22:58.539" v="3552"/>
          <ac:spMkLst>
            <pc:docMk/>
            <pc:sldMk cId="1043498648" sldId="324"/>
            <ac:spMk id="7" creationId="{483DFDCD-CDFE-B473-70FF-0599C8B32C6B}"/>
          </ac:spMkLst>
        </pc:spChg>
      </pc:sldChg>
      <pc:sldChg chg="modSp add mod">
        <pc:chgData name="Shambhu Kumar" userId="74963117abc18628" providerId="LiveId" clId="{172C132B-1EE9-488C-9B8B-CD75DBF89232}" dt="2025-01-26T16:59:36.189" v="3132" actId="20577"/>
        <pc:sldMkLst>
          <pc:docMk/>
          <pc:sldMk cId="2037668419" sldId="325"/>
        </pc:sldMkLst>
        <pc:spChg chg="mod">
          <ac:chgData name="Shambhu Kumar" userId="74963117abc18628" providerId="LiveId" clId="{172C132B-1EE9-488C-9B8B-CD75DBF89232}" dt="2025-01-26T16:59:36.189" v="3132" actId="20577"/>
          <ac:spMkLst>
            <pc:docMk/>
            <pc:sldMk cId="2037668419" sldId="325"/>
            <ac:spMk id="6" creationId="{2D1146DB-C81C-5D96-1A48-544053BD6728}"/>
          </ac:spMkLst>
        </pc:spChg>
      </pc:sldChg>
      <pc:sldChg chg="modSp add mod">
        <pc:chgData name="Shambhu Kumar" userId="74963117abc18628" providerId="LiveId" clId="{172C132B-1EE9-488C-9B8B-CD75DBF89232}" dt="2025-01-26T17:01:39.058" v="3171" actId="20577"/>
        <pc:sldMkLst>
          <pc:docMk/>
          <pc:sldMk cId="1224379018" sldId="326"/>
        </pc:sldMkLst>
        <pc:spChg chg="mod">
          <ac:chgData name="Shambhu Kumar" userId="74963117abc18628" providerId="LiveId" clId="{172C132B-1EE9-488C-9B8B-CD75DBF89232}" dt="2025-01-26T17:01:39.058" v="3171" actId="20577"/>
          <ac:spMkLst>
            <pc:docMk/>
            <pc:sldMk cId="1224379018" sldId="326"/>
            <ac:spMk id="6" creationId="{8BC8278A-416C-B339-73ED-142266F60663}"/>
          </ac:spMkLst>
        </pc:spChg>
      </pc:sldChg>
      <pc:sldChg chg="addSp modSp add mod">
        <pc:chgData name="Shambhu Kumar" userId="74963117abc18628" providerId="LiveId" clId="{172C132B-1EE9-488C-9B8B-CD75DBF89232}" dt="2025-01-27T09:37:47.397" v="3526"/>
        <pc:sldMkLst>
          <pc:docMk/>
          <pc:sldMk cId="4028129316" sldId="327"/>
        </pc:sldMkLst>
        <pc:spChg chg="mod">
          <ac:chgData name="Shambhu Kumar" userId="74963117abc18628" providerId="LiveId" clId="{172C132B-1EE9-488C-9B8B-CD75DBF89232}" dt="2025-01-27T09:37:43.996" v="3525" actId="20577"/>
          <ac:spMkLst>
            <pc:docMk/>
            <pc:sldMk cId="4028129316" sldId="327"/>
            <ac:spMk id="6" creationId="{5994591C-48B9-3789-1B17-7D2457554CAE}"/>
          </ac:spMkLst>
        </pc:spChg>
        <pc:spChg chg="add mod">
          <ac:chgData name="Shambhu Kumar" userId="74963117abc18628" providerId="LiveId" clId="{172C132B-1EE9-488C-9B8B-CD75DBF89232}" dt="2025-01-27T09:37:47.397" v="3526"/>
          <ac:spMkLst>
            <pc:docMk/>
            <pc:sldMk cId="4028129316" sldId="327"/>
            <ac:spMk id="7" creationId="{88707C17-F597-921B-EF26-D8AE01B48353}"/>
          </ac:spMkLst>
        </pc:spChg>
      </pc:sldChg>
      <pc:sldChg chg="new del">
        <pc:chgData name="Shambhu Kumar" userId="74963117abc18628" providerId="LiveId" clId="{172C132B-1EE9-488C-9B8B-CD75DBF89232}" dt="2025-01-26T18:28:59.580" v="3217" actId="2696"/>
        <pc:sldMkLst>
          <pc:docMk/>
          <pc:sldMk cId="1320057480" sldId="328"/>
        </pc:sldMkLst>
      </pc:sldChg>
      <pc:sldChg chg="modSp add mod ord">
        <pc:chgData name="Shambhu Kumar" userId="74963117abc18628" providerId="LiveId" clId="{172C132B-1EE9-488C-9B8B-CD75DBF89232}" dt="2025-01-26T18:39:48.544" v="3491"/>
        <pc:sldMkLst>
          <pc:docMk/>
          <pc:sldMk cId="2738275803" sldId="328"/>
        </pc:sldMkLst>
        <pc:spChg chg="mod">
          <ac:chgData name="Shambhu Kumar" userId="74963117abc18628" providerId="LiveId" clId="{172C132B-1EE9-488C-9B8B-CD75DBF89232}" dt="2025-01-26T18:38:31.776" v="3487" actId="20577"/>
          <ac:spMkLst>
            <pc:docMk/>
            <pc:sldMk cId="2738275803" sldId="328"/>
            <ac:spMk id="6" creationId="{100891C9-C84E-2350-0592-F280186D6BEA}"/>
          </ac:spMkLst>
        </pc:spChg>
      </pc:sldChg>
      <pc:sldChg chg="addSp modSp add">
        <pc:chgData name="Shambhu Kumar" userId="74963117abc18628" providerId="LiveId" clId="{172C132B-1EE9-488C-9B8B-CD75DBF89232}" dt="2025-01-27T09:38:00.624" v="3527"/>
        <pc:sldMkLst>
          <pc:docMk/>
          <pc:sldMk cId="1861090903" sldId="329"/>
        </pc:sldMkLst>
        <pc:spChg chg="add mod">
          <ac:chgData name="Shambhu Kumar" userId="74963117abc18628" providerId="LiveId" clId="{172C132B-1EE9-488C-9B8B-CD75DBF89232}" dt="2025-01-27T09:38:00.624" v="3527"/>
          <ac:spMkLst>
            <pc:docMk/>
            <pc:sldMk cId="1861090903" sldId="329"/>
            <ac:spMk id="7" creationId="{6BDB6549-8778-1672-075F-B260A249A45E}"/>
          </ac:spMkLst>
        </pc:spChg>
      </pc:sldChg>
      <pc:sldChg chg="add del">
        <pc:chgData name="Shambhu Kumar" userId="74963117abc18628" providerId="LiveId" clId="{172C132B-1EE9-488C-9B8B-CD75DBF89232}" dt="2025-01-28T02:21:02.952" v="3541"/>
        <pc:sldMkLst>
          <pc:docMk/>
          <pc:sldMk cId="788992534" sldId="330"/>
        </pc:sldMkLst>
      </pc:sldChg>
      <pc:sldChg chg="add del">
        <pc:chgData name="Shambhu Kumar" userId="74963117abc18628" providerId="LiveId" clId="{172C132B-1EE9-488C-9B8B-CD75DBF89232}" dt="2025-01-28T02:21:14.296" v="3543"/>
        <pc:sldMkLst>
          <pc:docMk/>
          <pc:sldMk cId="1988261931" sldId="330"/>
        </pc:sldMkLst>
      </pc:sldChg>
      <pc:sldChg chg="add del">
        <pc:chgData name="Shambhu Kumar" userId="74963117abc18628" providerId="LiveId" clId="{172C132B-1EE9-488C-9B8B-CD75DBF89232}" dt="2025-01-28T02:20:14.426" v="3539"/>
        <pc:sldMkLst>
          <pc:docMk/>
          <pc:sldMk cId="2124036146" sldId="330"/>
        </pc:sldMkLst>
      </pc:sldChg>
      <pc:sldChg chg="add del">
        <pc:chgData name="Shambhu Kumar" userId="74963117abc18628" providerId="LiveId" clId="{172C132B-1EE9-488C-9B8B-CD75DBF89232}" dt="2025-01-28T02:21:29.747" v="3545"/>
        <pc:sldMkLst>
          <pc:docMk/>
          <pc:sldMk cId="3154803195" sldId="330"/>
        </pc:sldMkLst>
      </pc:sldChg>
      <pc:sldChg chg="modSp add mod">
        <pc:chgData name="Shambhu Kumar" userId="74963117abc18628" providerId="LiveId" clId="{172C132B-1EE9-488C-9B8B-CD75DBF89232}" dt="2025-01-29T10:45:38.318" v="3644" actId="20577"/>
        <pc:sldMkLst>
          <pc:docMk/>
          <pc:sldMk cId="4273970394" sldId="330"/>
        </pc:sldMkLst>
        <pc:spChg chg="mod">
          <ac:chgData name="Shambhu Kumar" userId="74963117abc18628" providerId="LiveId" clId="{172C132B-1EE9-488C-9B8B-CD75DBF89232}" dt="2025-01-29T10:45:38.318" v="3644" actId="20577"/>
          <ac:spMkLst>
            <pc:docMk/>
            <pc:sldMk cId="4273970394" sldId="330"/>
            <ac:spMk id="6" creationId="{434B9BAD-176F-54DB-8EA7-0E37DB6D09A0}"/>
          </ac:spMkLst>
        </pc:spChg>
      </pc:sldChg>
      <pc:sldChg chg="add">
        <pc:chgData name="Shambhu Kumar" userId="74963117abc18628" providerId="LiveId" clId="{172C132B-1EE9-488C-9B8B-CD75DBF89232}" dt="2025-01-29T10:22:25.520" v="3604" actId="2890"/>
        <pc:sldMkLst>
          <pc:docMk/>
          <pc:sldMk cId="2028120918" sldId="331"/>
        </pc:sldMkLst>
      </pc:sldChg>
      <pc:sldChg chg="modSp add mod">
        <pc:chgData name="Shambhu Kumar" userId="74963117abc18628" providerId="LiveId" clId="{172C132B-1EE9-488C-9B8B-CD75DBF89232}" dt="2025-01-29T10:26:24.620" v="3642" actId="20577"/>
        <pc:sldMkLst>
          <pc:docMk/>
          <pc:sldMk cId="1400416677" sldId="332"/>
        </pc:sldMkLst>
        <pc:spChg chg="mod">
          <ac:chgData name="Shambhu Kumar" userId="74963117abc18628" providerId="LiveId" clId="{172C132B-1EE9-488C-9B8B-CD75DBF89232}" dt="2025-01-29T10:26:24.620" v="3642" actId="20577"/>
          <ac:spMkLst>
            <pc:docMk/>
            <pc:sldMk cId="1400416677" sldId="332"/>
            <ac:spMk id="6" creationId="{3CAD4535-4932-E518-788B-6D8D61172953}"/>
          </ac:spMkLst>
        </pc:spChg>
      </pc:sldChg>
      <pc:sldChg chg="modSp add mod">
        <pc:chgData name="Shambhu Kumar" userId="74963117abc18628" providerId="LiveId" clId="{172C132B-1EE9-488C-9B8B-CD75DBF89232}" dt="2025-01-29T10:51:58.734" v="3697" actId="20577"/>
        <pc:sldMkLst>
          <pc:docMk/>
          <pc:sldMk cId="2235716045" sldId="333"/>
        </pc:sldMkLst>
        <pc:spChg chg="mod">
          <ac:chgData name="Shambhu Kumar" userId="74963117abc18628" providerId="LiveId" clId="{172C132B-1EE9-488C-9B8B-CD75DBF89232}" dt="2025-01-29T10:51:58.734" v="3697" actId="20577"/>
          <ac:spMkLst>
            <pc:docMk/>
            <pc:sldMk cId="2235716045" sldId="333"/>
            <ac:spMk id="6" creationId="{88A8DB0F-C652-2AF8-1DDA-C00DCE61F553}"/>
          </ac:spMkLst>
        </pc:spChg>
      </pc:sldChg>
    </pc:docChg>
  </pc:docChgLst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31T03:35:38.823" v="4639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del mod setBg">
        <pc:chgData name="Shambhu Kumar" userId="74963117abc18628" providerId="LiveId" clId="{58F92CF6-BACF-445C-92FF-2B38970E5D35}" dt="2023-12-25T12:14:29.303" v="4278" actId="2696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31T03:32:05.617" v="4566" actId="20577"/>
        <pc:sldMkLst>
          <pc:docMk/>
          <pc:sldMk cId="1143264351" sldId="295"/>
        </pc:sldMkLst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</pc:sldChg>
      <pc:sldChg chg="modSp add del mod setBg">
        <pc:chgData name="Shambhu Kumar" userId="74963117abc18628" providerId="LiveId" clId="{58F92CF6-BACF-445C-92FF-2B38970E5D35}" dt="2023-12-24T15:55:07.391" v="3641" actId="2696"/>
        <pc:sldMkLst>
          <pc:docMk/>
          <pc:sldMk cId="1933057048" sldId="298"/>
        </pc:sldMkLst>
      </pc:sldChg>
      <pc:sldChg chg="modSp add del mod setBg">
        <pc:chgData name="Shambhu Kumar" userId="74963117abc18628" providerId="LiveId" clId="{58F92CF6-BACF-445C-92FF-2B38970E5D35}" dt="2023-12-24T15:55:13.757" v="3642" actId="2696"/>
        <pc:sldMkLst>
          <pc:docMk/>
          <pc:sldMk cId="3102780168" sldId="299"/>
        </pc:sldMkLst>
      </pc:sldChg>
      <pc:sldChg chg="modSp add del mod setBg">
        <pc:chgData name="Shambhu Kumar" userId="74963117abc18628" providerId="LiveId" clId="{58F92CF6-BACF-445C-92FF-2B38970E5D35}" dt="2023-12-24T15:55:20.736" v="3643" actId="2696"/>
        <pc:sldMkLst>
          <pc:docMk/>
          <pc:sldMk cId="1231572352" sldId="300"/>
        </pc:sldMkLst>
      </pc:sldChg>
      <pc:sldChg chg="modSp add del mod setBg">
        <pc:chgData name="Shambhu Kumar" userId="74963117abc18628" providerId="LiveId" clId="{58F92CF6-BACF-445C-92FF-2B38970E5D35}" dt="2023-12-24T15:55:26.882" v="3644" actId="2696"/>
        <pc:sldMkLst>
          <pc:docMk/>
          <pc:sldMk cId="155594289" sldId="301"/>
        </pc:sldMkLst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58F92CF6-BACF-445C-92FF-2B38970E5D35}" dt="2023-12-24T15:55:39.350" v="3646" actId="20577"/>
        <pc:sldMkLst>
          <pc:docMk/>
          <pc:sldMk cId="931772280" sldId="308"/>
        </pc:sldMkLst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del mod">
        <pc:chgData name="Shambhu Kumar" userId="74963117abc18628" providerId="LiveId" clId="{58F92CF6-BACF-445C-92FF-2B38970E5D35}" dt="2023-12-25T12:04:43.401" v="3945" actId="2696"/>
        <pc:sldMkLst>
          <pc:docMk/>
          <pc:sldMk cId="2338036925" sldId="310"/>
        </pc:sldMkLst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</pc:sldChg>
      <pc:sldChg chg="modSp add mod">
        <pc:chgData name="Shambhu Kumar" userId="74963117abc18628" providerId="LiveId" clId="{58F92CF6-BACF-445C-92FF-2B38970E5D35}" dt="2023-12-25T12:06:12.230" v="4092" actId="20577"/>
        <pc:sldMkLst>
          <pc:docMk/>
          <pc:sldMk cId="2948610893" sldId="317"/>
        </pc:sldMkLst>
      </pc:sldChg>
      <pc:sldChg chg="modSp add mod">
        <pc:chgData name="Shambhu Kumar" userId="74963117abc18628" providerId="LiveId" clId="{58F92CF6-BACF-445C-92FF-2B38970E5D35}" dt="2023-12-25T12:07:40.984" v="4149" actId="20577"/>
        <pc:sldMkLst>
          <pc:docMk/>
          <pc:sldMk cId="682997166" sldId="318"/>
        </pc:sldMkLst>
      </pc:sldChg>
      <pc:sldChg chg="modSp add mod">
        <pc:chgData name="Shambhu Kumar" userId="74963117abc18628" providerId="LiveId" clId="{58F92CF6-BACF-445C-92FF-2B38970E5D35}" dt="2023-12-31T03:32:40.284" v="4580" actId="20577"/>
        <pc:sldMkLst>
          <pc:docMk/>
          <pc:sldMk cId="25925924" sldId="319"/>
        </pc:sldMkLst>
      </pc:sldChg>
      <pc:sldChg chg="modSp add mod">
        <pc:chgData name="Shambhu Kumar" userId="74963117abc18628" providerId="LiveId" clId="{58F92CF6-BACF-445C-92FF-2B38970E5D35}" dt="2023-12-31T03:35:38.823" v="4639" actId="20577"/>
        <pc:sldMkLst>
          <pc:docMk/>
          <pc:sldMk cId="3147703011" sldId="320"/>
        </pc:sldMkLst>
      </pc:sldChg>
      <pc:sldChg chg="modSp add mod">
        <pc:chgData name="Shambhu Kumar" userId="74963117abc18628" providerId="LiveId" clId="{58F92CF6-BACF-445C-92FF-2B38970E5D35}" dt="2023-12-31T03:33:41.519" v="4582" actId="20577"/>
        <pc:sldMkLst>
          <pc:docMk/>
          <pc:sldMk cId="1664660429" sldId="321"/>
        </pc:sldMkLst>
      </pc:sldChg>
      <pc:sldChg chg="modSp add mod">
        <pc:chgData name="Shambhu Kumar" userId="74963117abc18628" providerId="LiveId" clId="{58F92CF6-BACF-445C-92FF-2B38970E5D35}" dt="2023-12-28T03:27:02.079" v="4546" actId="20577"/>
        <pc:sldMkLst>
          <pc:docMk/>
          <pc:sldMk cId="3521732225" sldId="322"/>
        </pc:sldMkLst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88F253AE-8BF4-4C6F-B1FF-7AB6C6A701BC}"/>
    <pc:docChg chg="undo redo custSel addSld delSld modSld">
      <pc:chgData name="Shambhu Kumar" userId="74963117abc18628" providerId="LiveId" clId="{88F253AE-8BF4-4C6F-B1FF-7AB6C6A701BC}" dt="2024-08-11T07:00:53.843" v="730" actId="1076"/>
      <pc:docMkLst>
        <pc:docMk/>
      </pc:docMkLst>
      <pc:sldChg chg="modSp mod">
        <pc:chgData name="Shambhu Kumar" userId="74963117abc18628" providerId="LiveId" clId="{88F253AE-8BF4-4C6F-B1FF-7AB6C6A701BC}" dt="2024-08-11T04:47:56.766" v="633" actId="113"/>
        <pc:sldMkLst>
          <pc:docMk/>
          <pc:sldMk cId="3832484108" sldId="280"/>
        </pc:sldMkLst>
      </pc:sldChg>
      <pc:sldChg chg="modSp add del mod">
        <pc:chgData name="Shambhu Kumar" userId="74963117abc18628" providerId="LiveId" clId="{88F253AE-8BF4-4C6F-B1FF-7AB6C6A701BC}" dt="2024-08-11T04:48:39.739" v="636" actId="47"/>
        <pc:sldMkLst>
          <pc:docMk/>
          <pc:sldMk cId="857719172" sldId="281"/>
        </pc:sldMkLst>
      </pc:sldChg>
      <pc:sldChg chg="del">
        <pc:chgData name="Shambhu Kumar" userId="74963117abc18628" providerId="LiveId" clId="{88F253AE-8BF4-4C6F-B1FF-7AB6C6A701BC}" dt="2024-08-11T04:23:35.104" v="4" actId="47"/>
        <pc:sldMkLst>
          <pc:docMk/>
          <pc:sldMk cId="1945831170" sldId="281"/>
        </pc:sldMkLst>
      </pc:sldChg>
      <pc:sldChg chg="modSp add del mod">
        <pc:chgData name="Shambhu Kumar" userId="74963117abc18628" providerId="LiveId" clId="{88F253AE-8BF4-4C6F-B1FF-7AB6C6A701BC}" dt="2024-08-11T04:49:08.466" v="639" actId="47"/>
        <pc:sldMkLst>
          <pc:docMk/>
          <pc:sldMk cId="162003836" sldId="28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385507" sldId="283"/>
        </pc:sldMkLst>
      </pc:sldChg>
      <pc:sldChg chg="modSp add del mod">
        <pc:chgData name="Shambhu Kumar" userId="74963117abc18628" providerId="LiveId" clId="{88F253AE-8BF4-4C6F-B1FF-7AB6C6A701BC}" dt="2024-08-11T04:50:00.748" v="642" actId="47"/>
        <pc:sldMkLst>
          <pc:docMk/>
          <pc:sldMk cId="1172681726" sldId="283"/>
        </pc:sldMkLst>
      </pc:sldChg>
      <pc:sldChg chg="modSp add del mod">
        <pc:chgData name="Shambhu Kumar" userId="74963117abc18628" providerId="LiveId" clId="{88F253AE-8BF4-4C6F-B1FF-7AB6C6A701BC}" dt="2024-08-11T04:51:43.692" v="649" actId="2696"/>
        <pc:sldMkLst>
          <pc:docMk/>
          <pc:sldMk cId="2570799629" sldId="284"/>
        </pc:sldMkLst>
      </pc:sldChg>
      <pc:sldChg chg="modSp add del mod">
        <pc:chgData name="Shambhu Kumar" userId="74963117abc18628" providerId="LiveId" clId="{88F253AE-8BF4-4C6F-B1FF-7AB6C6A701BC}" dt="2024-08-11T04:52:08.288" v="653" actId="47"/>
        <pc:sldMkLst>
          <pc:docMk/>
          <pc:sldMk cId="605458178" sldId="28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57384625" sldId="285"/>
        </pc:sldMkLst>
      </pc:sldChg>
      <pc:sldChg chg="modSp add del mod">
        <pc:chgData name="Shambhu Kumar" userId="74963117abc18628" providerId="LiveId" clId="{88F253AE-8BF4-4C6F-B1FF-7AB6C6A701BC}" dt="2024-08-11T04:53:15.219" v="691" actId="47"/>
        <pc:sldMkLst>
          <pc:docMk/>
          <pc:sldMk cId="553856179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94101506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45863187" sldId="287"/>
        </pc:sldMkLst>
      </pc:sldChg>
      <pc:sldChg chg="modSp add del mod">
        <pc:chgData name="Shambhu Kumar" userId="74963117abc18628" providerId="LiveId" clId="{88F253AE-8BF4-4C6F-B1FF-7AB6C6A701BC}" dt="2024-08-11T04:53:57.678" v="695" actId="47"/>
        <pc:sldMkLst>
          <pc:docMk/>
          <pc:sldMk cId="4138261284" sldId="28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1964513" sldId="288"/>
        </pc:sldMkLst>
      </pc:sldChg>
      <pc:sldChg chg="modSp add del mod">
        <pc:chgData name="Shambhu Kumar" userId="74963117abc18628" providerId="LiveId" clId="{88F253AE-8BF4-4C6F-B1FF-7AB6C6A701BC}" dt="2024-08-11T04:57:53.119" v="696" actId="47"/>
        <pc:sldMkLst>
          <pc:docMk/>
          <pc:sldMk cId="1340808071" sldId="28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098352429" sldId="289"/>
        </pc:sldMkLst>
      </pc:sldChg>
      <pc:sldChg chg="modSp add del mod">
        <pc:chgData name="Shambhu Kumar" userId="74963117abc18628" providerId="LiveId" clId="{88F253AE-8BF4-4C6F-B1FF-7AB6C6A701BC}" dt="2024-08-11T05:23:06.856" v="719" actId="47"/>
        <pc:sldMkLst>
          <pc:docMk/>
          <pc:sldMk cId="4073569268" sldId="28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24811520" sldId="290"/>
        </pc:sldMkLst>
      </pc:sldChg>
      <pc:sldChg chg="modSp add del mod">
        <pc:chgData name="Shambhu Kumar" userId="74963117abc18628" providerId="LiveId" clId="{88F253AE-8BF4-4C6F-B1FF-7AB6C6A701BC}" dt="2024-08-11T05:23:29.521" v="723" actId="47"/>
        <pc:sldMkLst>
          <pc:docMk/>
          <pc:sldMk cId="2416839766" sldId="290"/>
        </pc:sldMkLst>
      </pc:sldChg>
      <pc:sldChg chg="modSp add del mod">
        <pc:chgData name="Shambhu Kumar" userId="74963117abc18628" providerId="LiveId" clId="{88F253AE-8BF4-4C6F-B1FF-7AB6C6A701BC}" dt="2024-08-11T04:50:42.435" v="645" actId="47"/>
        <pc:sldMkLst>
          <pc:docMk/>
          <pc:sldMk cId="354945028" sldId="29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37961450" sldId="291"/>
        </pc:sldMkLst>
      </pc:sldChg>
      <pc:sldChg chg="add del">
        <pc:chgData name="Shambhu Kumar" userId="74963117abc18628" providerId="LiveId" clId="{88F253AE-8BF4-4C6F-B1FF-7AB6C6A701BC}" dt="2024-08-11T04:50:46.740" v="646" actId="47"/>
        <pc:sldMkLst>
          <pc:docMk/>
          <pc:sldMk cId="1160526589" sldId="29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35884235" sldId="293"/>
        </pc:sldMkLst>
      </pc:sldChg>
      <pc:sldChg chg="add del">
        <pc:chgData name="Shambhu Kumar" userId="74963117abc18628" providerId="LiveId" clId="{88F253AE-8BF4-4C6F-B1FF-7AB6C6A701BC}" dt="2024-08-11T04:47:26.429" v="630" actId="47"/>
        <pc:sldMkLst>
          <pc:docMk/>
          <pc:sldMk cId="1576035726" sldId="293"/>
        </pc:sldMkLst>
      </pc:sldChg>
      <pc:sldChg chg="modSp add mod">
        <pc:chgData name="Shambhu Kumar" userId="74963117abc18628" providerId="LiveId" clId="{88F253AE-8BF4-4C6F-B1FF-7AB6C6A701BC}" dt="2024-08-11T04:48:27.373" v="635"/>
        <pc:sldMkLst>
          <pc:docMk/>
          <pc:sldMk cId="3900787071" sldId="293"/>
        </pc:sldMkLst>
      </pc:sldChg>
      <pc:sldChg chg="modSp add mod">
        <pc:chgData name="Shambhu Kumar" userId="74963117abc18628" providerId="LiveId" clId="{88F253AE-8BF4-4C6F-B1FF-7AB6C6A701BC}" dt="2024-08-11T04:48:58.471" v="638"/>
        <pc:sldMkLst>
          <pc:docMk/>
          <pc:sldMk cId="288923704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31588300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3264351" sldId="295"/>
        </pc:sldMkLst>
      </pc:sldChg>
      <pc:sldChg chg="modSp add mod">
        <pc:chgData name="Shambhu Kumar" userId="74963117abc18628" providerId="LiveId" clId="{88F253AE-8BF4-4C6F-B1FF-7AB6C6A701BC}" dt="2024-08-11T04:49:27.129" v="641"/>
        <pc:sldMkLst>
          <pc:docMk/>
          <pc:sldMk cId="1709910571" sldId="295"/>
        </pc:sldMkLst>
      </pc:sldChg>
      <pc:sldChg chg="add del">
        <pc:chgData name="Shambhu Kumar" userId="74963117abc18628" providerId="LiveId" clId="{88F253AE-8BF4-4C6F-B1FF-7AB6C6A701BC}" dt="2024-08-11T04:50:14.966" v="644" actId="2890"/>
        <pc:sldMkLst>
          <pc:docMk/>
          <pc:sldMk cId="1661307705" sldId="296"/>
        </pc:sldMkLst>
      </pc:sldChg>
      <pc:sldChg chg="modSp add mod">
        <pc:chgData name="Shambhu Kumar" userId="74963117abc18628" providerId="LiveId" clId="{88F253AE-8BF4-4C6F-B1FF-7AB6C6A701BC}" dt="2024-08-11T04:51:08.053" v="648"/>
        <pc:sldMkLst>
          <pc:docMk/>
          <pc:sldMk cId="4245098828" sldId="29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88F253AE-8BF4-4C6F-B1FF-7AB6C6A701BC}" dt="2024-08-11T04:52:02.413" v="652" actId="27636"/>
        <pc:sldMkLst>
          <pc:docMk/>
          <pc:sldMk cId="3358655385" sldId="297"/>
        </pc:sldMkLst>
      </pc:sldChg>
      <pc:sldChg chg="modSp add mod">
        <pc:chgData name="Shambhu Kumar" userId="74963117abc18628" providerId="LiveId" clId="{88F253AE-8BF4-4C6F-B1FF-7AB6C6A701BC}" dt="2024-08-11T04:53:09.054" v="690" actId="20577"/>
        <pc:sldMkLst>
          <pc:docMk/>
          <pc:sldMk cId="3097968278" sldId="298"/>
        </pc:sldMkLst>
      </pc:sldChg>
      <pc:sldChg chg="modSp add mod">
        <pc:chgData name="Shambhu Kumar" userId="74963117abc18628" providerId="LiveId" clId="{88F253AE-8BF4-4C6F-B1FF-7AB6C6A701BC}" dt="2024-08-11T04:53:46.505" v="694" actId="27636"/>
        <pc:sldMkLst>
          <pc:docMk/>
          <pc:sldMk cId="4185886945" sldId="299"/>
        </pc:sldMkLst>
      </pc:sldChg>
      <pc:sldChg chg="modSp add del mod">
        <pc:chgData name="Shambhu Kumar" userId="74963117abc18628" providerId="LiveId" clId="{88F253AE-8BF4-4C6F-B1FF-7AB6C6A701BC}" dt="2024-08-11T06:59:43.429" v="724" actId="2696"/>
        <pc:sldMkLst>
          <pc:docMk/>
          <pc:sldMk cId="3834690243" sldId="300"/>
        </pc:sldMkLst>
      </pc:sldChg>
      <pc:sldChg chg="modSp add mod">
        <pc:chgData name="Shambhu Kumar" userId="74963117abc18628" providerId="LiveId" clId="{88F253AE-8BF4-4C6F-B1FF-7AB6C6A701BC}" dt="2024-08-11T07:00:53.843" v="730" actId="1076"/>
        <pc:sldMkLst>
          <pc:docMk/>
          <pc:sldMk cId="2526978550" sldId="301"/>
        </pc:sldMkLst>
      </pc:sldChg>
      <pc:sldChg chg="addSp delSp modSp add del mod">
        <pc:chgData name="Shambhu Kumar" userId="74963117abc18628" providerId="LiveId" clId="{88F253AE-8BF4-4C6F-B1FF-7AB6C6A701BC}" dt="2024-08-11T05:22:01.646" v="709" actId="2890"/>
        <pc:sldMkLst>
          <pc:docMk/>
          <pc:sldMk cId="2583085299" sldId="301"/>
        </pc:sldMkLst>
      </pc:sldChg>
      <pc:sldChg chg="modSp add mod">
        <pc:chgData name="Shambhu Kumar" userId="74963117abc18628" providerId="LiveId" clId="{88F253AE-8BF4-4C6F-B1FF-7AB6C6A701BC}" dt="2024-08-11T05:23:23.091" v="722"/>
        <pc:sldMkLst>
          <pc:docMk/>
          <pc:sldMk cId="1619869612" sldId="30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31772280" sldId="30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8317247" sldId="30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254867846" sldId="31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733838905" sldId="31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134506616" sldId="31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66938992" sldId="31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09800490" sldId="31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07636787" sldId="31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48610893" sldId="31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82997166" sldId="31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925924" sldId="31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47703011" sldId="32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64660429" sldId="32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1732225" sldId="32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82038175" sldId="32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07647406" sldId="32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443531231" sldId="32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95849665" sldId="32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69894651" sldId="32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273223527" sldId="32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980245142" sldId="33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67749804" sldId="33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809921602" sldId="33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693876845" sldId="33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07903986" sldId="33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04563718" sldId="33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20450622" sldId="33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04441804" sldId="33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81404734" sldId="33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4288149856" sldId="33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98570220" sldId="34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632977122" sldId="34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4660890" sldId="34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854857473" sldId="34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37758927" sldId="34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510494933" sldId="34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802939986" sldId="34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CC24E9D0-DB7F-471B-8F78-4A9722E7DA1E}"/>
    <pc:docChg chg="undo custSel addSld delSld modSld sldOrd">
      <pc:chgData name="Shambhu Kumar" userId="74963117abc18628" providerId="LiveId" clId="{CC24E9D0-DB7F-471B-8F78-4A9722E7DA1E}" dt="2024-07-16T01:48:21.856" v="820" actId="20577"/>
      <pc:docMkLst>
        <pc:docMk/>
      </pc:docMkLst>
      <pc:sldChg chg="modSp mod">
        <pc:chgData name="Shambhu Kumar" userId="74963117abc18628" providerId="LiveId" clId="{CC24E9D0-DB7F-471B-8F78-4A9722E7DA1E}" dt="2024-07-05T01:22:59.960" v="576"/>
        <pc:sldMkLst>
          <pc:docMk/>
          <pc:sldMk cId="3832484108" sldId="280"/>
        </pc:sldMkLst>
      </pc:sldChg>
      <pc:sldChg chg="modSp del mod">
        <pc:chgData name="Shambhu Kumar" userId="74963117abc18628" providerId="LiveId" clId="{CC24E9D0-DB7F-471B-8F78-4A9722E7DA1E}" dt="2024-07-01T01:19:57.517" v="197" actId="2696"/>
        <pc:sldMkLst>
          <pc:docMk/>
          <pc:sldMk cId="3599725201" sldId="282"/>
        </pc:sldMkLst>
      </pc:sldChg>
      <pc:sldChg chg="modSp mod">
        <pc:chgData name="Shambhu Kumar" userId="74963117abc18628" providerId="LiveId" clId="{CC24E9D0-DB7F-471B-8F78-4A9722E7DA1E}" dt="2024-07-05T01:28:48.219" v="578" actId="20577"/>
        <pc:sldMkLst>
          <pc:docMk/>
          <pc:sldMk cId="352385507" sldId="283"/>
        </pc:sldMkLst>
      </pc:sldChg>
      <pc:sldChg chg="modSp del mod">
        <pc:chgData name="Shambhu Kumar" userId="74963117abc18628" providerId="LiveId" clId="{CC24E9D0-DB7F-471B-8F78-4A9722E7DA1E}" dt="2024-07-01T01:24:18.280" v="270" actId="2696"/>
        <pc:sldMkLst>
          <pc:docMk/>
          <pc:sldMk cId="3928356547" sldId="284"/>
        </pc:sldMkLst>
      </pc:sldChg>
      <pc:sldChg chg="modSp mod">
        <pc:chgData name="Shambhu Kumar" userId="74963117abc18628" providerId="LiveId" clId="{CC24E9D0-DB7F-471B-8F78-4A9722E7DA1E}" dt="2024-07-08T01:09:41.827" v="612" actId="20577"/>
        <pc:sldMkLst>
          <pc:docMk/>
          <pc:sldMk cId="3957384625" sldId="285"/>
        </pc:sldMkLst>
      </pc:sldChg>
      <pc:sldChg chg="modSp mod">
        <pc:chgData name="Shambhu Kumar" userId="74963117abc18628" providerId="LiveId" clId="{CC24E9D0-DB7F-471B-8F78-4A9722E7DA1E}" dt="2024-07-08T01:34:26.102" v="671" actId="20577"/>
        <pc:sldMkLst>
          <pc:docMk/>
          <pc:sldMk cId="594101506" sldId="286"/>
        </pc:sldMkLst>
      </pc:sldChg>
      <pc:sldChg chg="modSp mod">
        <pc:chgData name="Shambhu Kumar" userId="74963117abc18628" providerId="LiveId" clId="{CC24E9D0-DB7F-471B-8F78-4A9722E7DA1E}" dt="2024-07-08T01:10:26.685" v="644" actId="20577"/>
        <pc:sldMkLst>
          <pc:docMk/>
          <pc:sldMk cId="1645863187" sldId="287"/>
        </pc:sldMkLst>
      </pc:sldChg>
      <pc:sldChg chg="modSp mod">
        <pc:chgData name="Shambhu Kumar" userId="74963117abc18628" providerId="LiveId" clId="{CC24E9D0-DB7F-471B-8F78-4A9722E7DA1E}" dt="2024-07-02T01:29:26.754" v="568" actId="20577"/>
        <pc:sldMkLst>
          <pc:docMk/>
          <pc:sldMk cId="371964513" sldId="288"/>
        </pc:sldMkLst>
      </pc:sldChg>
      <pc:sldChg chg="modSp mod">
        <pc:chgData name="Shambhu Kumar" userId="74963117abc18628" providerId="LiveId" clId="{CC24E9D0-DB7F-471B-8F78-4A9722E7DA1E}" dt="2024-07-08T01:12:54.306" v="652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CC24E9D0-DB7F-471B-8F78-4A9722E7DA1E}" dt="2024-07-02T01:29:42.770" v="572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CC24E9D0-DB7F-471B-8F78-4A9722E7DA1E}" dt="2024-07-05T01:31:21.796" v="588" actId="20577"/>
        <pc:sldMkLst>
          <pc:docMk/>
          <pc:sldMk cId="3137961450" sldId="291"/>
        </pc:sldMkLst>
      </pc:sldChg>
      <pc:sldChg chg="modSp mod">
        <pc:chgData name="Shambhu Kumar" userId="74963117abc18628" providerId="LiveId" clId="{CC24E9D0-DB7F-471B-8F78-4A9722E7DA1E}" dt="2024-07-08T01:10:04.183" v="628" actId="20577"/>
        <pc:sldMkLst>
          <pc:docMk/>
          <pc:sldMk cId="1035884235" sldId="293"/>
        </pc:sldMkLst>
      </pc:sldChg>
      <pc:sldChg chg="modSp mod">
        <pc:chgData name="Shambhu Kumar" userId="74963117abc18628" providerId="LiveId" clId="{CC24E9D0-DB7F-471B-8F78-4A9722E7DA1E}" dt="2024-07-08T01:40:53.139" v="675" actId="20577"/>
        <pc:sldMkLst>
          <pc:docMk/>
          <pc:sldMk cId="1631588300" sldId="294"/>
        </pc:sldMkLst>
      </pc:sldChg>
      <pc:sldChg chg="modSp mod">
        <pc:chgData name="Shambhu Kumar" userId="74963117abc18628" providerId="LiveId" clId="{CC24E9D0-DB7F-471B-8F78-4A9722E7DA1E}" dt="2024-07-16T01:45:58.483" v="720" actId="20577"/>
        <pc:sldMkLst>
          <pc:docMk/>
          <pc:sldMk cId="1143264351" sldId="295"/>
        </pc:sldMkLst>
      </pc:sldChg>
      <pc:sldChg chg="modSp mod ord">
        <pc:chgData name="Shambhu Kumar" userId="74963117abc18628" providerId="LiveId" clId="{CC24E9D0-DB7F-471B-8F78-4A9722E7DA1E}" dt="2024-06-27T02:06:10.057" v="161" actId="20577"/>
        <pc:sldMkLst>
          <pc:docMk/>
          <pc:sldMk cId="71580609" sldId="297"/>
        </pc:sldMkLst>
      </pc:sldChg>
      <pc:sldChg chg="modSp mod">
        <pc:chgData name="Shambhu Kumar" userId="74963117abc18628" providerId="LiveId" clId="{CC24E9D0-DB7F-471B-8F78-4A9722E7DA1E}" dt="2024-07-16T01:46:42.883" v="754" actId="20577"/>
        <pc:sldMkLst>
          <pc:docMk/>
          <pc:sldMk cId="931772280" sldId="308"/>
        </pc:sldMkLst>
      </pc:sldChg>
      <pc:sldChg chg="modSp mod">
        <pc:chgData name="Shambhu Kumar" userId="74963117abc18628" providerId="LiveId" clId="{CC24E9D0-DB7F-471B-8F78-4A9722E7DA1E}" dt="2024-06-26T16:11:35.277" v="157" actId="20577"/>
        <pc:sldMkLst>
          <pc:docMk/>
          <pc:sldMk cId="1148317247" sldId="309"/>
        </pc:sldMkLst>
      </pc:sldChg>
      <pc:sldChg chg="modSp mod">
        <pc:chgData name="Shambhu Kumar" userId="74963117abc18628" providerId="LiveId" clId="{CC24E9D0-DB7F-471B-8F78-4A9722E7DA1E}" dt="2024-07-16T01:46:10.707" v="728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CC24E9D0-DB7F-471B-8F78-4A9722E7DA1E}" dt="2024-07-16T01:46:16.114" v="732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CC24E9D0-DB7F-471B-8F78-4A9722E7DA1E}" dt="2024-07-16T01:46:21.142" v="736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CC24E9D0-DB7F-471B-8F78-4A9722E7DA1E}" dt="2024-07-16T01:46:26.815" v="742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CC24E9D0-DB7F-471B-8F78-4A9722E7DA1E}" dt="2024-07-16T01:46:31.733" v="746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CC24E9D0-DB7F-471B-8F78-4A9722E7DA1E}" dt="2024-07-16T01:46:37.193" v="750" actId="20577"/>
        <pc:sldMkLst>
          <pc:docMk/>
          <pc:sldMk cId="2507636787" sldId="316"/>
        </pc:sldMkLst>
      </pc:sldChg>
      <pc:sldChg chg="modSp mod">
        <pc:chgData name="Shambhu Kumar" userId="74963117abc18628" providerId="LiveId" clId="{CC24E9D0-DB7F-471B-8F78-4A9722E7DA1E}" dt="2024-07-16T01:46:53.054" v="758" actId="20577"/>
        <pc:sldMkLst>
          <pc:docMk/>
          <pc:sldMk cId="2948610893" sldId="317"/>
        </pc:sldMkLst>
      </pc:sldChg>
      <pc:sldChg chg="modSp mod">
        <pc:chgData name="Shambhu Kumar" userId="74963117abc18628" providerId="LiveId" clId="{CC24E9D0-DB7F-471B-8F78-4A9722E7DA1E}" dt="2024-07-16T01:46:59.391" v="762" actId="20577"/>
        <pc:sldMkLst>
          <pc:docMk/>
          <pc:sldMk cId="682997166" sldId="318"/>
        </pc:sldMkLst>
      </pc:sldChg>
      <pc:sldChg chg="modSp mod">
        <pc:chgData name="Shambhu Kumar" userId="74963117abc18628" providerId="LiveId" clId="{CC24E9D0-DB7F-471B-8F78-4A9722E7DA1E}" dt="2024-07-16T01:47:05.842" v="766" actId="20577"/>
        <pc:sldMkLst>
          <pc:docMk/>
          <pc:sldMk cId="25925924" sldId="319"/>
        </pc:sldMkLst>
      </pc:sldChg>
      <pc:sldChg chg="modSp mod">
        <pc:chgData name="Shambhu Kumar" userId="74963117abc18628" providerId="LiveId" clId="{CC24E9D0-DB7F-471B-8F78-4A9722E7DA1E}" dt="2024-07-16T01:47:27.745" v="782" actId="20577"/>
        <pc:sldMkLst>
          <pc:docMk/>
          <pc:sldMk cId="3147703011" sldId="320"/>
        </pc:sldMkLst>
      </pc:sldChg>
      <pc:sldChg chg="modSp mod">
        <pc:chgData name="Shambhu Kumar" userId="74963117abc18628" providerId="LiveId" clId="{CC24E9D0-DB7F-471B-8F78-4A9722E7DA1E}" dt="2024-07-16T01:47:18.474" v="774" actId="20577"/>
        <pc:sldMkLst>
          <pc:docMk/>
          <pc:sldMk cId="1664660429" sldId="321"/>
        </pc:sldMkLst>
      </pc:sldChg>
      <pc:sldChg chg="modSp mod">
        <pc:chgData name="Shambhu Kumar" userId="74963117abc18628" providerId="LiveId" clId="{CC24E9D0-DB7F-471B-8F78-4A9722E7DA1E}" dt="2024-07-16T01:47:11.567" v="770" actId="20577"/>
        <pc:sldMkLst>
          <pc:docMk/>
          <pc:sldMk cId="3521732225" sldId="322"/>
        </pc:sldMkLst>
      </pc:sldChg>
      <pc:sldChg chg="modSp add mod">
        <pc:chgData name="Shambhu Kumar" userId="74963117abc18628" providerId="LiveId" clId="{CC24E9D0-DB7F-471B-8F78-4A9722E7DA1E}" dt="2024-06-26T01:00:55.210" v="11"/>
        <pc:sldMkLst>
          <pc:docMk/>
          <pc:sldMk cId="1682038175" sldId="323"/>
        </pc:sldMkLst>
      </pc:sldChg>
      <pc:sldChg chg="modSp add mod">
        <pc:chgData name="Shambhu Kumar" userId="74963117abc18628" providerId="LiveId" clId="{CC24E9D0-DB7F-471B-8F78-4A9722E7DA1E}" dt="2024-06-26T01:00:15.053" v="10"/>
        <pc:sldMkLst>
          <pc:docMk/>
          <pc:sldMk cId="3907647406" sldId="324"/>
        </pc:sldMkLst>
      </pc:sldChg>
      <pc:sldChg chg="modSp add mod">
        <pc:chgData name="Shambhu Kumar" userId="74963117abc18628" providerId="LiveId" clId="{CC24E9D0-DB7F-471B-8F78-4A9722E7DA1E}" dt="2024-06-26T01:08:55.840" v="47" actId="20577"/>
        <pc:sldMkLst>
          <pc:docMk/>
          <pc:sldMk cId="2443531231" sldId="325"/>
        </pc:sldMkLst>
      </pc:sldChg>
      <pc:sldChg chg="modSp add del mod">
        <pc:chgData name="Shambhu Kumar" userId="74963117abc18628" providerId="LiveId" clId="{CC24E9D0-DB7F-471B-8F78-4A9722E7DA1E}" dt="2024-06-26T16:11:30.437" v="155" actId="2696"/>
        <pc:sldMkLst>
          <pc:docMk/>
          <pc:sldMk cId="3287628787" sldId="326"/>
        </pc:sldMkLst>
      </pc:sldChg>
      <pc:sldChg chg="modSp add mod">
        <pc:chgData name="Shambhu Kumar" userId="74963117abc18628" providerId="LiveId" clId="{CC24E9D0-DB7F-471B-8F78-4A9722E7DA1E}" dt="2024-06-26T16:11:41.321" v="159" actId="20577"/>
        <pc:sldMkLst>
          <pc:docMk/>
          <pc:sldMk cId="3995849665" sldId="327"/>
        </pc:sldMkLst>
      </pc:sldChg>
      <pc:sldChg chg="modSp add mod ord">
        <pc:chgData name="Shambhu Kumar" userId="74963117abc18628" providerId="LiveId" clId="{CC24E9D0-DB7F-471B-8F78-4A9722E7DA1E}" dt="2024-07-02T01:29:53.336" v="574" actId="20577"/>
        <pc:sldMkLst>
          <pc:docMk/>
          <pc:sldMk cId="669894651" sldId="328"/>
        </pc:sldMkLst>
      </pc:sldChg>
      <pc:sldChg chg="modSp add mod">
        <pc:chgData name="Shambhu Kumar" userId="74963117abc18628" providerId="LiveId" clId="{CC24E9D0-DB7F-471B-8F78-4A9722E7DA1E}" dt="2024-07-01T01:23:33.203" v="267" actId="20577"/>
        <pc:sldMkLst>
          <pc:docMk/>
          <pc:sldMk cId="2273223527" sldId="329"/>
        </pc:sldMkLst>
      </pc:sldChg>
      <pc:sldChg chg="modSp add mod">
        <pc:chgData name="Shambhu Kumar" userId="74963117abc18628" providerId="LiveId" clId="{CC24E9D0-DB7F-471B-8F78-4A9722E7DA1E}" dt="2024-07-05T01:29:43.149" v="582" actId="20577"/>
        <pc:sldMkLst>
          <pc:docMk/>
          <pc:sldMk cId="1980245142" sldId="330"/>
        </pc:sldMkLst>
      </pc:sldChg>
      <pc:sldChg chg="modSp add mod">
        <pc:chgData name="Shambhu Kumar" userId="74963117abc18628" providerId="LiveId" clId="{CC24E9D0-DB7F-471B-8F78-4A9722E7DA1E}" dt="2024-07-05T01:30:42.838" v="584" actId="20577"/>
        <pc:sldMkLst>
          <pc:docMk/>
          <pc:sldMk cId="3967749804" sldId="331"/>
        </pc:sldMkLst>
      </pc:sldChg>
      <pc:sldChg chg="modSp add mod">
        <pc:chgData name="Shambhu Kumar" userId="74963117abc18628" providerId="LiveId" clId="{CC24E9D0-DB7F-471B-8F78-4A9722E7DA1E}" dt="2024-07-05T01:29:01.816" v="580" actId="20577"/>
        <pc:sldMkLst>
          <pc:docMk/>
          <pc:sldMk cId="809921602" sldId="332"/>
        </pc:sldMkLst>
      </pc:sldChg>
      <pc:sldChg chg="modSp add mod">
        <pc:chgData name="Shambhu Kumar" userId="74963117abc18628" providerId="LiveId" clId="{CC24E9D0-DB7F-471B-8F78-4A9722E7DA1E}" dt="2024-07-02T01:29:13.046" v="564" actId="20577"/>
        <pc:sldMkLst>
          <pc:docMk/>
          <pc:sldMk cId="2693876845" sldId="333"/>
        </pc:sldMkLst>
      </pc:sldChg>
      <pc:sldChg chg="modSp add mod">
        <pc:chgData name="Shambhu Kumar" userId="74963117abc18628" providerId="LiveId" clId="{CC24E9D0-DB7F-471B-8F78-4A9722E7DA1E}" dt="2024-07-05T01:37:24.571" v="595"/>
        <pc:sldMkLst>
          <pc:docMk/>
          <pc:sldMk cId="1007903986" sldId="334"/>
        </pc:sldMkLst>
      </pc:sldChg>
      <pc:sldChg chg="modSp add mod">
        <pc:chgData name="Shambhu Kumar" userId="74963117abc18628" providerId="LiveId" clId="{CC24E9D0-DB7F-471B-8F78-4A9722E7DA1E}" dt="2024-07-16T01:45:46.064" v="716" actId="20577"/>
        <pc:sldMkLst>
          <pc:docMk/>
          <pc:sldMk cId="2904563718" sldId="335"/>
        </pc:sldMkLst>
      </pc:sldChg>
      <pc:sldChg chg="modSp add mod">
        <pc:chgData name="Shambhu Kumar" userId="74963117abc18628" providerId="LiveId" clId="{CC24E9D0-DB7F-471B-8F78-4A9722E7DA1E}" dt="2024-07-16T01:45:52.613" v="718" actId="20577"/>
        <pc:sldMkLst>
          <pc:docMk/>
          <pc:sldMk cId="3920450622" sldId="336"/>
        </pc:sldMkLst>
      </pc:sldChg>
      <pc:sldChg chg="modSp add mod">
        <pc:chgData name="Shambhu Kumar" userId="74963117abc18628" providerId="LiveId" clId="{CC24E9D0-DB7F-471B-8F78-4A9722E7DA1E}" dt="2024-07-16T01:46:05.890" v="724" actId="20577"/>
        <pc:sldMkLst>
          <pc:docMk/>
          <pc:sldMk cId="904441804" sldId="337"/>
        </pc:sldMkLst>
      </pc:sldChg>
      <pc:sldChg chg="modSp add mod">
        <pc:chgData name="Shambhu Kumar" userId="74963117abc18628" providerId="LiveId" clId="{CC24E9D0-DB7F-471B-8F78-4A9722E7DA1E}" dt="2024-07-16T01:47:33.282" v="786" actId="20577"/>
        <pc:sldMkLst>
          <pc:docMk/>
          <pc:sldMk cId="3881404734" sldId="338"/>
        </pc:sldMkLst>
      </pc:sldChg>
      <pc:sldChg chg="add del">
        <pc:chgData name="Shambhu Kumar" userId="74963117abc18628" providerId="LiveId" clId="{CC24E9D0-DB7F-471B-8F78-4A9722E7DA1E}" dt="2024-07-12T06:15:24.311" v="680" actId="47"/>
        <pc:sldMkLst>
          <pc:docMk/>
          <pc:sldMk cId="4105702118" sldId="338"/>
        </pc:sldMkLst>
      </pc:sldChg>
      <pc:sldChg chg="modSp add mod">
        <pc:chgData name="Shambhu Kumar" userId="74963117abc18628" providerId="LiveId" clId="{CC24E9D0-DB7F-471B-8F78-4A9722E7DA1E}" dt="2024-07-16T01:47:38.200" v="790" actId="20577"/>
        <pc:sldMkLst>
          <pc:docMk/>
          <pc:sldMk cId="4288149856" sldId="339"/>
        </pc:sldMkLst>
      </pc:sldChg>
      <pc:sldChg chg="modSp add mod">
        <pc:chgData name="Shambhu Kumar" userId="74963117abc18628" providerId="LiveId" clId="{CC24E9D0-DB7F-471B-8F78-4A9722E7DA1E}" dt="2024-07-16T01:47:42.944" v="794" actId="20577"/>
        <pc:sldMkLst>
          <pc:docMk/>
          <pc:sldMk cId="3898570220" sldId="340"/>
        </pc:sldMkLst>
      </pc:sldChg>
      <pc:sldChg chg="modSp add mod">
        <pc:chgData name="Shambhu Kumar" userId="74963117abc18628" providerId="LiveId" clId="{CC24E9D0-DB7F-471B-8F78-4A9722E7DA1E}" dt="2024-07-16T01:47:48.423" v="798" actId="20577"/>
        <pc:sldMkLst>
          <pc:docMk/>
          <pc:sldMk cId="3632977122" sldId="341"/>
        </pc:sldMkLst>
      </pc:sldChg>
      <pc:sldChg chg="modSp add mod">
        <pc:chgData name="Shambhu Kumar" userId="74963117abc18628" providerId="LiveId" clId="{CC24E9D0-DB7F-471B-8F78-4A9722E7DA1E}" dt="2024-07-16T01:47:54.091" v="802" actId="20577"/>
        <pc:sldMkLst>
          <pc:docMk/>
          <pc:sldMk cId="3744660890" sldId="342"/>
        </pc:sldMkLst>
      </pc:sldChg>
      <pc:sldChg chg="modSp add mod">
        <pc:chgData name="Shambhu Kumar" userId="74963117abc18628" providerId="LiveId" clId="{CC24E9D0-DB7F-471B-8F78-4A9722E7DA1E}" dt="2024-07-16T01:48:00.243" v="806" actId="20577"/>
        <pc:sldMkLst>
          <pc:docMk/>
          <pc:sldMk cId="2854857473" sldId="343"/>
        </pc:sldMkLst>
      </pc:sldChg>
      <pc:sldChg chg="modSp add mod">
        <pc:chgData name="Shambhu Kumar" userId="74963117abc18628" providerId="LiveId" clId="{CC24E9D0-DB7F-471B-8F78-4A9722E7DA1E}" dt="2024-07-16T01:48:05.288" v="810" actId="20577"/>
        <pc:sldMkLst>
          <pc:docMk/>
          <pc:sldMk cId="2937758927" sldId="344"/>
        </pc:sldMkLst>
      </pc:sldChg>
      <pc:sldChg chg="modSp add mod">
        <pc:chgData name="Shambhu Kumar" userId="74963117abc18628" providerId="LiveId" clId="{CC24E9D0-DB7F-471B-8F78-4A9722E7DA1E}" dt="2024-07-16T01:48:09.941" v="812" actId="20577"/>
        <pc:sldMkLst>
          <pc:docMk/>
          <pc:sldMk cId="1510494933" sldId="345"/>
        </pc:sldMkLst>
      </pc:sldChg>
      <pc:sldChg chg="modSp add mod">
        <pc:chgData name="Shambhu Kumar" userId="74963117abc18628" providerId="LiveId" clId="{CC24E9D0-DB7F-471B-8F78-4A9722E7DA1E}" dt="2024-07-16T01:48:16.725" v="816" actId="20577"/>
        <pc:sldMkLst>
          <pc:docMk/>
          <pc:sldMk cId="1802939986" sldId="346"/>
        </pc:sldMkLst>
      </pc:sldChg>
      <pc:sldChg chg="modSp add mod">
        <pc:chgData name="Shambhu Kumar" userId="74963117abc18628" providerId="LiveId" clId="{CC24E9D0-DB7F-471B-8F78-4A9722E7DA1E}" dt="2024-07-16T01:48:21.856" v="820" actId="2057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B3831D31-B12F-4ECF-9865-288C878D47A2}"/>
    <pc:docChg chg="custSel modSld sldOrd">
      <pc:chgData name="Shambhu Kumar" userId="74963117abc18628" providerId="LiveId" clId="{B3831D31-B12F-4ECF-9865-288C878D47A2}" dt="2024-04-05T08:57:43.846" v="119" actId="20577"/>
      <pc:docMkLst>
        <pc:docMk/>
      </pc:docMkLst>
      <pc:sldChg chg="modSp mod">
        <pc:chgData name="Shambhu Kumar" userId="74963117abc18628" providerId="LiveId" clId="{B3831D31-B12F-4ECF-9865-288C878D47A2}" dt="2024-03-22T08:42:25.138" v="22" actId="20577"/>
        <pc:sldMkLst>
          <pc:docMk/>
          <pc:sldMk cId="3599725201" sldId="282"/>
        </pc:sldMkLst>
      </pc:sldChg>
      <pc:sldChg chg="modSp mod ord">
        <pc:chgData name="Shambhu Kumar" userId="74963117abc18628" providerId="LiveId" clId="{B3831D31-B12F-4ECF-9865-288C878D47A2}" dt="2024-04-04T02:48:28.011" v="29" actId="20577"/>
        <pc:sldMkLst>
          <pc:docMk/>
          <pc:sldMk cId="3957384625" sldId="285"/>
        </pc:sldMkLst>
      </pc:sldChg>
      <pc:sldChg chg="modSp mod ord">
        <pc:chgData name="Shambhu Kumar" userId="74963117abc18628" providerId="LiveId" clId="{B3831D31-B12F-4ECF-9865-288C878D47A2}" dt="2024-04-04T02:48:37.159" v="35" actId="20577"/>
        <pc:sldMkLst>
          <pc:docMk/>
          <pc:sldMk cId="594101506" sldId="286"/>
        </pc:sldMkLst>
      </pc:sldChg>
      <pc:sldChg chg="modSp mod ord">
        <pc:chgData name="Shambhu Kumar" userId="74963117abc18628" providerId="LiveId" clId="{B3831D31-B12F-4ECF-9865-288C878D47A2}" dt="2024-04-04T02:49:02.651" v="57" actId="20577"/>
        <pc:sldMkLst>
          <pc:docMk/>
          <pc:sldMk cId="1645863187" sldId="287"/>
        </pc:sldMkLst>
      </pc:sldChg>
      <pc:sldChg chg="modSp mod ord">
        <pc:chgData name="Shambhu Kumar" userId="74963117abc18628" providerId="LiveId" clId="{B3831D31-B12F-4ECF-9865-288C878D47A2}" dt="2024-04-04T02:49:12.120" v="61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B3831D31-B12F-4ECF-9865-288C878D47A2}" dt="2024-04-04T02:49:21.091" v="67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B3831D31-B12F-4ECF-9865-288C878D47A2}" dt="2024-04-04T02:49:29.552" v="75" actId="20577"/>
        <pc:sldMkLst>
          <pc:docMk/>
          <pc:sldMk cId="3137961450" sldId="291"/>
        </pc:sldMkLst>
      </pc:sldChg>
      <pc:sldChg chg="modSp mod ord">
        <pc:chgData name="Shambhu Kumar" userId="74963117abc18628" providerId="LiveId" clId="{B3831D31-B12F-4ECF-9865-288C878D47A2}" dt="2024-04-04T02:48:45.365" v="43" actId="20577"/>
        <pc:sldMkLst>
          <pc:docMk/>
          <pc:sldMk cId="1035884235" sldId="293"/>
        </pc:sldMkLst>
      </pc:sldChg>
      <pc:sldChg chg="modSp mod ord">
        <pc:chgData name="Shambhu Kumar" userId="74963117abc18628" providerId="LiveId" clId="{B3831D31-B12F-4ECF-9865-288C878D47A2}" dt="2024-04-04T02:48:55.783" v="51" actId="20577"/>
        <pc:sldMkLst>
          <pc:docMk/>
          <pc:sldMk cId="1631588300" sldId="294"/>
        </pc:sldMkLst>
      </pc:sldChg>
      <pc:sldChg chg="modSp mod ord">
        <pc:chgData name="Shambhu Kumar" userId="74963117abc18628" providerId="LiveId" clId="{B3831D31-B12F-4ECF-9865-288C878D47A2}" dt="2024-04-05T08:57:43.846" v="119" actId="20577"/>
        <pc:sldMkLst>
          <pc:docMk/>
          <pc:sldMk cId="1143264351" sldId="295"/>
        </pc:sldMkLst>
      </pc:sldChg>
      <pc:sldChg chg="modSp mod">
        <pc:chgData name="Shambhu Kumar" userId="74963117abc18628" providerId="LiveId" clId="{B3831D31-B12F-4ECF-9865-288C878D47A2}" dt="2024-04-04T02:49:46.339" v="87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B3831D31-B12F-4ECF-9865-288C878D47A2}" dt="2024-04-04T02:49:50.664" v="91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B3831D31-B12F-4ECF-9865-288C878D47A2}" dt="2024-04-04T02:49:55.041" v="95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B3831D31-B12F-4ECF-9865-288C878D47A2}" dt="2024-04-04T02:50:01.982" v="99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B3831D31-B12F-4ECF-9865-288C878D47A2}" dt="2024-04-04T02:50:06.385" v="103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B3831D31-B12F-4ECF-9865-288C878D47A2}" dt="2024-04-04T02:50:10.939" v="107" actId="20577"/>
        <pc:sldMkLst>
          <pc:docMk/>
          <pc:sldMk cId="2507636787" sldId="316"/>
        </pc:sldMkLst>
      </pc:sldChg>
    </pc:docChg>
  </pc:docChgLst>
  <pc:docChgLst>
    <pc:chgData name="Shambhu Kumar" userId="74963117abc18628" providerId="LiveId" clId="{0C99B479-038B-4ADC-B567-64ED10094945}"/>
    <pc:docChg chg="custSel addSld delSld modSld">
      <pc:chgData name="Shambhu Kumar" userId="74963117abc18628" providerId="LiveId" clId="{0C99B479-038B-4ADC-B567-64ED10094945}" dt="2024-08-12T06:03:49.368" v="354" actId="20577"/>
      <pc:docMkLst>
        <pc:docMk/>
      </pc:docMkLst>
      <pc:sldChg chg="modSp mod">
        <pc:chgData name="Shambhu Kumar" userId="74963117abc18628" providerId="LiveId" clId="{0C99B479-038B-4ADC-B567-64ED10094945}" dt="2024-08-11T07:24:02.897" v="182" actId="403"/>
        <pc:sldMkLst>
          <pc:docMk/>
          <pc:sldMk cId="3832484108" sldId="280"/>
        </pc:sldMkLst>
      </pc:sldChg>
      <pc:sldChg chg="modSp add mod">
        <pc:chgData name="Shambhu Kumar" userId="74963117abc18628" providerId="LiveId" clId="{0C99B479-038B-4ADC-B567-64ED10094945}" dt="2024-08-11T07:24:14.692" v="186" actId="27636"/>
        <pc:sldMkLst>
          <pc:docMk/>
          <pc:sldMk cId="1758525892" sldId="281"/>
        </pc:sldMkLst>
      </pc:sldChg>
      <pc:sldChg chg="modSp add mod">
        <pc:chgData name="Shambhu Kumar" userId="74963117abc18628" providerId="LiveId" clId="{0C99B479-038B-4ADC-B567-64ED10094945}" dt="2024-08-11T08:00:08.638" v="253" actId="20577"/>
        <pc:sldMkLst>
          <pc:docMk/>
          <pc:sldMk cId="2938999447" sldId="282"/>
        </pc:sldMkLst>
      </pc:sldChg>
      <pc:sldChg chg="modSp add del mod">
        <pc:chgData name="Shambhu Kumar" userId="74963117abc18628" providerId="LiveId" clId="{0C99B479-038B-4ADC-B567-64ED10094945}" dt="2024-08-11T08:00:56.877" v="254" actId="2696"/>
        <pc:sldMkLst>
          <pc:docMk/>
          <pc:sldMk cId="1017018917" sldId="283"/>
        </pc:sldMkLst>
      </pc:sldChg>
      <pc:sldChg chg="modSp add mod">
        <pc:chgData name="Shambhu Kumar" userId="74963117abc18628" providerId="LiveId" clId="{0C99B479-038B-4ADC-B567-64ED10094945}" dt="2024-08-11T07:25:01.396" v="203" actId="27636"/>
        <pc:sldMkLst>
          <pc:docMk/>
          <pc:sldMk cId="3197006422" sldId="284"/>
        </pc:sldMkLst>
      </pc:sldChg>
      <pc:sldChg chg="addSp modSp add mod">
        <pc:chgData name="Shambhu Kumar" userId="74963117abc18628" providerId="LiveId" clId="{0C99B479-038B-4ADC-B567-64ED10094945}" dt="2024-08-11T07:33:36.730" v="223"/>
        <pc:sldMkLst>
          <pc:docMk/>
          <pc:sldMk cId="1577642303" sldId="285"/>
        </pc:sldMkLst>
      </pc:sldChg>
      <pc:sldChg chg="modSp add mod">
        <pc:chgData name="Shambhu Kumar" userId="74963117abc18628" providerId="LiveId" clId="{0C99B479-038B-4ADC-B567-64ED10094945}" dt="2024-08-12T06:03:49.368" v="354" actId="20577"/>
        <pc:sldMkLst>
          <pc:docMk/>
          <pc:sldMk cId="1081707396" sldId="286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3900787071" sldId="293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288923704" sldId="294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1709910571" sldId="295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4245098828" sldId="296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3358655385" sldId="297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3097968278" sldId="298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4185886945" sldId="299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2526978550" sldId="301"/>
        </pc:sldMkLst>
      </pc:sldChg>
      <pc:sldChg chg="del">
        <pc:chgData name="Shambhu Kumar" userId="74963117abc18628" providerId="LiveId" clId="{0C99B479-038B-4ADC-B567-64ED10094945}" dt="2024-08-11T07:01:50.512" v="0" actId="47"/>
        <pc:sldMkLst>
          <pc:docMk/>
          <pc:sldMk cId="1619869612" sldId="302"/>
        </pc:sldMkLst>
      </pc:sldChg>
    </pc:docChg>
  </pc:docChgLst>
  <pc:docChgLst>
    <pc:chgData name="Shambhu Kumar" userId="74963117abc18628" providerId="LiveId" clId="{E99218A4-38F5-4A48-A974-A892B8F7742F}"/>
    <pc:docChg chg="undo redo custSel addSld delSld modSld">
      <pc:chgData name="Shambhu Kumar" userId="74963117abc18628" providerId="LiveId" clId="{E99218A4-38F5-4A48-A974-A892B8F7742F}" dt="2025-04-03T07:10:21.726" v="209" actId="20577"/>
      <pc:docMkLst>
        <pc:docMk/>
      </pc:docMkLst>
      <pc:sldChg chg="addSp delSp modSp mod">
        <pc:chgData name="Shambhu Kumar" userId="74963117abc18628" providerId="LiveId" clId="{E99218A4-38F5-4A48-A974-A892B8F7742F}" dt="2025-03-17T17:18:54.966" v="25" actId="14100"/>
        <pc:sldMkLst>
          <pc:docMk/>
          <pc:sldMk cId="603866558" sldId="283"/>
        </pc:sldMkLst>
        <pc:spChg chg="mod">
          <ac:chgData name="Shambhu Kumar" userId="74963117abc18628" providerId="LiveId" clId="{E99218A4-38F5-4A48-A974-A892B8F7742F}" dt="2025-03-17T17:17:19.999" v="17" actId="20577"/>
          <ac:spMkLst>
            <pc:docMk/>
            <pc:sldMk cId="603866558" sldId="283"/>
            <ac:spMk id="6" creationId="{5A183D9E-A032-4155-0A84-C3AEA5BCC123}"/>
          </ac:spMkLst>
        </pc:spChg>
        <pc:picChg chg="add mod">
          <ac:chgData name="Shambhu Kumar" userId="74963117abc18628" providerId="LiveId" clId="{E99218A4-38F5-4A48-A974-A892B8F7742F}" dt="2025-03-17T17:18:54.966" v="25" actId="14100"/>
          <ac:picMkLst>
            <pc:docMk/>
            <pc:sldMk cId="603866558" sldId="283"/>
            <ac:picMk id="9" creationId="{3CC3A7B1-14A7-A43D-9279-6FD3C37CD554}"/>
          </ac:picMkLst>
        </pc:picChg>
      </pc:sldChg>
      <pc:sldChg chg="modSp mod">
        <pc:chgData name="Shambhu Kumar" userId="74963117abc18628" providerId="LiveId" clId="{E99218A4-38F5-4A48-A974-A892B8F7742F}" dt="2025-03-30T02:25:49.885" v="38" actId="20577"/>
        <pc:sldMkLst>
          <pc:docMk/>
          <pc:sldMk cId="3800826135" sldId="285"/>
        </pc:sldMkLst>
        <pc:spChg chg="mod">
          <ac:chgData name="Shambhu Kumar" userId="74963117abc18628" providerId="LiveId" clId="{E99218A4-38F5-4A48-A974-A892B8F7742F}" dt="2025-03-30T02:25:49.885" v="38" actId="20577"/>
          <ac:spMkLst>
            <pc:docMk/>
            <pc:sldMk cId="3800826135" sldId="285"/>
            <ac:spMk id="6" creationId="{5E1ECDFA-1BEC-22CC-2B71-E75CD5ABF9AB}"/>
          </ac:spMkLst>
        </pc:spChg>
      </pc:sldChg>
      <pc:sldChg chg="addSp modSp">
        <pc:chgData name="Shambhu Kumar" userId="74963117abc18628" providerId="LiveId" clId="{E99218A4-38F5-4A48-A974-A892B8F7742F}" dt="2025-03-31T08:03:42.865" v="102"/>
        <pc:sldMkLst>
          <pc:docMk/>
          <pc:sldMk cId="2887224535" sldId="303"/>
        </pc:sldMkLst>
        <pc:spChg chg="add mod">
          <ac:chgData name="Shambhu Kumar" userId="74963117abc18628" providerId="LiveId" clId="{E99218A4-38F5-4A48-A974-A892B8F7742F}" dt="2025-03-31T08:03:42.865" v="102"/>
          <ac:spMkLst>
            <pc:docMk/>
            <pc:sldMk cId="2887224535" sldId="303"/>
            <ac:spMk id="3" creationId="{03258EB9-FD58-6427-DC75-2EAA57697AF6}"/>
          </ac:spMkLst>
        </pc:spChg>
      </pc:sldChg>
      <pc:sldChg chg="addSp modSp">
        <pc:chgData name="Shambhu Kumar" userId="74963117abc18628" providerId="LiveId" clId="{E99218A4-38F5-4A48-A974-A892B8F7742F}" dt="2025-03-31T08:03:52.011" v="103"/>
        <pc:sldMkLst>
          <pc:docMk/>
          <pc:sldMk cId="3998632039" sldId="304"/>
        </pc:sldMkLst>
        <pc:spChg chg="add mod">
          <ac:chgData name="Shambhu Kumar" userId="74963117abc18628" providerId="LiveId" clId="{E99218A4-38F5-4A48-A974-A892B8F7742F}" dt="2025-03-31T08:03:52.011" v="103"/>
          <ac:spMkLst>
            <pc:docMk/>
            <pc:sldMk cId="3998632039" sldId="304"/>
            <ac:spMk id="3" creationId="{209F57FD-5CA0-E05E-BA2C-BB4FFEAC33AB}"/>
          </ac:spMkLst>
        </pc:spChg>
      </pc:sldChg>
      <pc:sldChg chg="addSp delSp modSp mod">
        <pc:chgData name="Shambhu Kumar" userId="74963117abc18628" providerId="LiveId" clId="{E99218A4-38F5-4A48-A974-A892B8F7742F}" dt="2025-03-31T08:03:15.440" v="101" actId="21"/>
        <pc:sldMkLst>
          <pc:docMk/>
          <pc:sldMk cId="732370793" sldId="309"/>
        </pc:sldMkLst>
      </pc:sldChg>
      <pc:sldChg chg="modSp mod">
        <pc:chgData name="Shambhu Kumar" userId="74963117abc18628" providerId="LiveId" clId="{E99218A4-38F5-4A48-A974-A892B8F7742F}" dt="2025-04-03T07:10:21.726" v="209" actId="20577"/>
        <pc:sldMkLst>
          <pc:docMk/>
          <pc:sldMk cId="1861090903" sldId="329"/>
        </pc:sldMkLst>
        <pc:spChg chg="mod">
          <ac:chgData name="Shambhu Kumar" userId="74963117abc18628" providerId="LiveId" clId="{E99218A4-38F5-4A48-A974-A892B8F7742F}" dt="2025-04-03T07:10:21.726" v="209" actId="20577"/>
          <ac:spMkLst>
            <pc:docMk/>
            <pc:sldMk cId="1861090903" sldId="329"/>
            <ac:spMk id="6" creationId="{F77DA3E4-0458-82E2-8E2C-93AFB727C313}"/>
          </ac:spMkLst>
        </pc:spChg>
      </pc:sldChg>
      <pc:sldChg chg="add del">
        <pc:chgData name="Shambhu Kumar" userId="74963117abc18628" providerId="LiveId" clId="{E99218A4-38F5-4A48-A974-A892B8F7742F}" dt="2025-03-17T17:16:20.867" v="15" actId="2890"/>
        <pc:sldMkLst>
          <pc:docMk/>
          <pc:sldMk cId="2964816465" sldId="334"/>
        </pc:sldMkLst>
      </pc:sldChg>
      <pc:sldChg chg="add">
        <pc:chgData name="Shambhu Kumar" userId="74963117abc18628" providerId="LiveId" clId="{E99218A4-38F5-4A48-A974-A892B8F7742F}" dt="2025-03-17T17:19:04.106" v="26" actId="2890"/>
        <pc:sldMkLst>
          <pc:docMk/>
          <pc:sldMk cId="2492398386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2FBE5-74BB-7A01-15B8-F1A985BE3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7909-479A-B4E5-9C44-446764A75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2038-633C-44D2-B105-B1B1E57076C0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26B9-46EC-BBCB-2328-54AEB1EB6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2C234-AA61-0511-E312-3EF9B2280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61E-A8C8-46DF-93B8-E4884DA7A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80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FEAD-29D7-4662-A940-231684A7278D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0873-A6BE-4F0F-92F6-454C04B2C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5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1F81-6A08-4F19-B96D-CC49ADA816D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73E7-47B5-439F-995D-D1E8D316C6CE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A6F2-198D-48B7-9532-D9805B7E2BF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71AD-F8FB-430D-897B-EF39D41E6BC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CCF-E16C-406D-AA15-B635095F1954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96D4-0296-4215-9EC5-070D4E30F130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1B7F-FBC7-45F3-B556-54387DB801B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0CFE-12C9-4AF7-A3A5-51E3D7E5C017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A9FE-9886-4208-A18F-B85CC7ED9A56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F78C-26F6-45B1-99C5-27774074250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9AB2-964F-4CA8-84FB-D50B26256CD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4F3A-40F6-4ABE-AE16-A9C623F4B84C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FE5BD-5891-F2EE-41F7-3D959F3A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C635-F3BD-D990-C9BF-5D2E0550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3DFDB-DA02-FC1C-3C05-A4B98969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575C-21D2-60A2-5F33-892F73A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83D9E-A032-4155-0A84-C3AEA5BCC123}"/>
              </a:ext>
            </a:extLst>
          </p:cNvPr>
          <p:cNvSpPr txBox="1"/>
          <p:nvPr/>
        </p:nvSpPr>
        <p:spPr>
          <a:xfrm>
            <a:off x="1600200" y="1530712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3A7B1-14A7-A43D-9279-6FD3C37C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6477000" cy="37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86C9F-5CEB-C467-9958-0C9C7576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A8A6-4E1E-929E-C301-C83192C9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7080-088B-A263-4AAB-A38F32B9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FD47-EFCE-2966-9886-3C9921A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306F-C672-D148-46F2-0FF0E0D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78E39-8FC1-C88C-5805-665639378E51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A</a:t>
            </a:r>
          </a:p>
          <a:p>
            <a:pPr lvl="1"/>
            <a:r>
              <a:rPr lang="pt-BR" sz="3200" dirty="0"/>
              <a:t>	        C   B </a:t>
            </a:r>
          </a:p>
          <a:p>
            <a:pPr lvl="1"/>
            <a:r>
              <a:rPr lang="pt-BR" sz="3200" dirty="0"/>
              <a:t>	    F  E   D  </a:t>
            </a:r>
          </a:p>
          <a:p>
            <a:pPr lvl="1"/>
            <a:r>
              <a:rPr lang="pt-BR" sz="3200" dirty="0"/>
              <a:t>     J   I   H  G</a:t>
            </a:r>
          </a:p>
          <a:p>
            <a:pPr lvl="1"/>
            <a:r>
              <a:rPr lang="pt-BR" sz="3200" dirty="0"/>
              <a:t> O N  M L  K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7B8F8-5B7C-1A7B-B996-FE03B8C24A6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3550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66F0F-990E-14C9-3D75-6892D81C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521-FEE7-5F58-8865-FCBC44AD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AE12-F4DC-83F9-A3FC-57AB789F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87F8F-38FE-F94B-0F57-198A83D8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28645-ADC0-47D9-0273-6CD3B75E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885D7-21E4-3036-17B6-733B3B57DAF6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O</a:t>
            </a:r>
          </a:p>
          <a:p>
            <a:pPr lvl="1"/>
            <a:r>
              <a:rPr lang="pt-BR" sz="3200" dirty="0"/>
              <a:t>	        N  M </a:t>
            </a:r>
          </a:p>
          <a:p>
            <a:pPr lvl="1"/>
            <a:r>
              <a:rPr lang="pt-BR" sz="3200" dirty="0"/>
              <a:t>	    L  K   J  </a:t>
            </a:r>
          </a:p>
          <a:p>
            <a:pPr lvl="1"/>
            <a:r>
              <a:rPr lang="pt-BR" sz="3200" dirty="0"/>
              <a:t>     I   H G  F</a:t>
            </a:r>
          </a:p>
          <a:p>
            <a:pPr lvl="1"/>
            <a:r>
              <a:rPr lang="pt-BR" sz="3200" dirty="0"/>
              <a:t> E D  C  B  A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78C051-F62D-D423-58D8-FE7DC3563CC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8741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3E3A1-8663-C53C-9804-832E8855A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897-E891-C7BB-0B4F-70C71BA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9F429-FF93-D7FD-21E6-969A297F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5EC0D-A77C-AB41-C89C-9CA7031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CE732-31AE-2CC8-0B99-431AA552BA69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O</a:t>
            </a:r>
          </a:p>
          <a:p>
            <a:pPr lvl="1"/>
            <a:r>
              <a:rPr lang="pt-BR" sz="3200" dirty="0"/>
              <a:t>	        M  N </a:t>
            </a:r>
          </a:p>
          <a:p>
            <a:pPr lvl="1"/>
            <a:r>
              <a:rPr lang="pt-BR" sz="3200" dirty="0"/>
              <a:t>	    J  K    L  </a:t>
            </a:r>
          </a:p>
          <a:p>
            <a:pPr lvl="1"/>
            <a:r>
              <a:rPr lang="pt-BR" sz="3200" dirty="0"/>
              <a:t>     F  G H   I</a:t>
            </a:r>
          </a:p>
          <a:p>
            <a:pPr lvl="1"/>
            <a:r>
              <a:rPr lang="pt-BR" sz="3200" dirty="0"/>
              <a:t> A B  C  D  E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8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AEA63-A926-20B3-EE6C-5D8E1AE53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F88A-88EC-D666-BD40-2C4C3C3B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B9AB3-C340-D348-336E-48443C8D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C12B-0A4B-24AF-D970-F4253004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989F2-4402-D687-69A4-AE0C8D0A4F55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1   2  3   4     5</a:t>
            </a:r>
          </a:p>
          <a:p>
            <a:pPr lvl="1"/>
            <a:r>
              <a:rPr lang="pt-BR" sz="3200" dirty="0"/>
              <a:t>      6  7   8    9</a:t>
            </a:r>
          </a:p>
          <a:p>
            <a:pPr lvl="1"/>
            <a:r>
              <a:rPr lang="pt-BR" sz="3200" dirty="0"/>
              <a:t>          10 11 12</a:t>
            </a:r>
          </a:p>
          <a:p>
            <a:pPr lvl="1"/>
            <a:r>
              <a:rPr lang="pt-BR" sz="3200" dirty="0"/>
              <a:t>                13 14</a:t>
            </a:r>
          </a:p>
          <a:p>
            <a:pPr lvl="1"/>
            <a:r>
              <a:rPr lang="pt-BR" sz="3200" dirty="0"/>
              <a:t>	                 15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9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E5DE1-731D-1EBE-74DE-99490233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90D-D2A4-8C68-277C-763C5C57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54F7-51D0-43A5-CF9B-98BA7C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0029D-D3A3-3AF2-EE2B-CCDD4918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82335-CCD7-D5C8-42B3-0D9C5A6E4813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5   4    3       2    1</a:t>
            </a:r>
          </a:p>
          <a:p>
            <a:pPr lvl="1"/>
            <a:r>
              <a:rPr lang="pt-BR" sz="3200" dirty="0"/>
              <a:t>      9    8      7     6</a:t>
            </a:r>
          </a:p>
          <a:p>
            <a:pPr lvl="1"/>
            <a:r>
              <a:rPr lang="pt-BR" sz="3200" dirty="0"/>
              <a:t>           12    11   10</a:t>
            </a:r>
          </a:p>
          <a:p>
            <a:pPr lvl="1"/>
            <a:r>
              <a:rPr lang="pt-BR" sz="3200" dirty="0"/>
              <a:t>                    14  13</a:t>
            </a:r>
          </a:p>
          <a:p>
            <a:pPr lvl="1"/>
            <a:r>
              <a:rPr lang="pt-BR" sz="3200" dirty="0"/>
              <a:t>	                      15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BA4DB5-9CBC-ACCD-8DA0-32AE1C6982D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3761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0697-7DCA-5601-EF7C-DA01BC9F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DA72-B6CD-56B6-477B-15402BF1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4D43-8F77-6357-B028-4877155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BE4C-AA4E-7A3D-09AC-6AB0F9F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10D9-DCE1-4D18-9F24-CFB627F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EC917-9DC9-84CB-EDCF-ACFD2592C3D8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15  14  13  12  11</a:t>
            </a:r>
          </a:p>
          <a:p>
            <a:pPr lvl="1"/>
            <a:r>
              <a:rPr lang="pt-BR" sz="3200" dirty="0"/>
              <a:t>       10   9    8     7</a:t>
            </a:r>
          </a:p>
          <a:p>
            <a:pPr lvl="1"/>
            <a:r>
              <a:rPr lang="pt-BR" sz="3200" dirty="0"/>
              <a:t>              6    5      4 </a:t>
            </a:r>
          </a:p>
          <a:p>
            <a:pPr lvl="1"/>
            <a:r>
              <a:rPr lang="pt-BR" sz="3200" dirty="0"/>
              <a:t>                    3       2</a:t>
            </a:r>
          </a:p>
          <a:p>
            <a:pPr lvl="1"/>
            <a:r>
              <a:rPr lang="pt-BR" sz="3200" dirty="0"/>
              <a:t>	                       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85BF95-9592-6089-A573-51656437B71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1188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A32E-3599-24CE-BCB0-0B9E9DBE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4121-EF5E-EB40-A8FA-1B133BF0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11F26-F65A-B92F-D139-5F217AE1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9C96-75C3-CCD4-736F-A5C738E0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012CE-D2D1-9C93-A5EF-A1497764B54C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11  12   13   14    15</a:t>
            </a:r>
          </a:p>
          <a:p>
            <a:pPr lvl="1"/>
            <a:r>
              <a:rPr lang="pt-BR" sz="3200" dirty="0"/>
              <a:t>       7     8       9    10</a:t>
            </a:r>
          </a:p>
          <a:p>
            <a:pPr lvl="1"/>
            <a:r>
              <a:rPr lang="pt-BR" sz="3200" dirty="0"/>
              <a:t>              4       5     6</a:t>
            </a:r>
          </a:p>
          <a:p>
            <a:pPr lvl="1"/>
            <a:r>
              <a:rPr lang="pt-BR" sz="3200" dirty="0"/>
              <a:t>                       2     3</a:t>
            </a:r>
          </a:p>
          <a:p>
            <a:pPr lvl="1"/>
            <a:r>
              <a:rPr lang="pt-BR" sz="3200" dirty="0"/>
              <a:t>	                        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15F8C7-2002-8236-98BA-47809D003D6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102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DA54-5A1D-E457-4D3D-0CB7E0B56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550B-80FA-17C7-6B8A-B2D80AA7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7845-BCBF-1925-0247-78B77D0E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B7444-B0B9-5C94-0F70-E8228CD0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57141-8DF9-E4D8-1DA1-C009B738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9AEE3-2E78-2772-A882-F2D5E0E75299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1</a:t>
            </a:r>
          </a:p>
          <a:p>
            <a:pPr lvl="1"/>
            <a:r>
              <a:rPr lang="pt-BR" sz="3200" dirty="0"/>
              <a:t>	               2    3 </a:t>
            </a:r>
          </a:p>
          <a:p>
            <a:pPr lvl="1"/>
            <a:r>
              <a:rPr lang="pt-BR" sz="3200" dirty="0"/>
              <a:t>	        4     5    6  </a:t>
            </a:r>
          </a:p>
          <a:p>
            <a:pPr lvl="1"/>
            <a:r>
              <a:rPr lang="pt-BR" sz="3200" dirty="0"/>
              <a:t>       7    8     9   10</a:t>
            </a:r>
          </a:p>
          <a:p>
            <a:pPr lvl="1"/>
            <a:r>
              <a:rPr lang="pt-BR" sz="3200" dirty="0"/>
              <a:t>11 12  13  14   15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15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D7FDC-F39D-B03A-5C7B-403DAA97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00A2-12CD-F2D0-C6C3-FCA23BE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DFC3-FC4F-8C0D-2B49-C4B2B88A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254CC-4E93-A88D-7637-2F2261A9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8ADCA-0083-3D9B-B73D-FC5B2863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2DE43-AEB5-57F3-21F6-EAB8BC35407B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1</a:t>
            </a:r>
          </a:p>
          <a:p>
            <a:pPr lvl="1"/>
            <a:r>
              <a:rPr lang="pt-BR" sz="3200" dirty="0"/>
              <a:t>	                3    2 </a:t>
            </a:r>
          </a:p>
          <a:p>
            <a:pPr lvl="1"/>
            <a:r>
              <a:rPr lang="pt-BR" sz="3200" dirty="0"/>
              <a:t>	            6  5    4  </a:t>
            </a:r>
          </a:p>
          <a:p>
            <a:pPr lvl="1"/>
            <a:r>
              <a:rPr lang="pt-BR" sz="3200" dirty="0"/>
              <a:t>         10   9   8    7</a:t>
            </a:r>
          </a:p>
          <a:p>
            <a:pPr lvl="1"/>
            <a:r>
              <a:rPr lang="pt-BR" sz="3200" dirty="0"/>
              <a:t> 15   14  13 12  11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CC9A6-738A-1DDA-98B3-AF4507CCDA9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619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3BBD-A185-29D7-D114-EBEE0344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3C70-CE9B-D5BA-08AB-3620A3A1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EA5D-F922-DCDE-E37B-B238523F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D15B-0949-36ED-67DB-A84C395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3A2DE-303E-B96D-9B7A-F2C58C5C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122BE-4313-6F50-4EC6-379B2EEF56D9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15</a:t>
            </a:r>
          </a:p>
          <a:p>
            <a:pPr lvl="1"/>
            <a:r>
              <a:rPr lang="pt-BR" sz="3200" dirty="0"/>
              <a:t>	          14   13 </a:t>
            </a:r>
          </a:p>
          <a:p>
            <a:pPr lvl="1"/>
            <a:r>
              <a:rPr lang="pt-BR" sz="3200" dirty="0"/>
              <a:t>	    12  11   10  </a:t>
            </a:r>
          </a:p>
          <a:p>
            <a:pPr lvl="1"/>
            <a:r>
              <a:rPr lang="pt-BR" sz="3200" dirty="0"/>
              <a:t>     9    8    7     6</a:t>
            </a:r>
          </a:p>
          <a:p>
            <a:pPr lvl="1"/>
            <a:r>
              <a:rPr lang="pt-BR" sz="3200" dirty="0"/>
              <a:t>5   4    3    2     1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7F6F54-87AB-9BBB-693E-A1F091BF889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8678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4FB9F-F611-CB37-5D72-72B6FD15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4A10-C2A0-28A0-E7AE-9711EA09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2AAE-8E00-A9E0-154C-1B3E77FC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7FEBC-1E68-6541-3C0D-F2C64C3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2219-332E-9D9D-E62E-D1F48D5D4765}"/>
              </a:ext>
            </a:extLst>
          </p:cNvPr>
          <p:cNvSpPr txBox="1"/>
          <p:nvPr/>
        </p:nvSpPr>
        <p:spPr>
          <a:xfrm>
            <a:off x="1600200" y="1530712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B56EC-89BF-C7FE-922F-F3BD8795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6477000" cy="37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8DB5F-C829-4EA1-90CB-E59EC678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4DEF-1BD6-76E7-9356-08C6AB7A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0554F-E0C7-9DEF-BD8C-D1B50FD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FE628-BCE5-36EE-E1DF-3D3711E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C336D-6DFD-0B8A-6528-7E4A8A6B95A4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15</a:t>
            </a:r>
          </a:p>
          <a:p>
            <a:pPr lvl="1"/>
            <a:r>
              <a:rPr lang="pt-BR" sz="3200" dirty="0"/>
              <a:t>	           13   14 </a:t>
            </a:r>
          </a:p>
          <a:p>
            <a:pPr lvl="1"/>
            <a:r>
              <a:rPr lang="pt-BR" sz="3200" dirty="0"/>
              <a:t>	    10  11    12  </a:t>
            </a:r>
          </a:p>
          <a:p>
            <a:pPr lvl="1"/>
            <a:r>
              <a:rPr lang="pt-BR" sz="3200" dirty="0"/>
              <a:t>     6   7     8      9</a:t>
            </a:r>
          </a:p>
          <a:p>
            <a:pPr lvl="1"/>
            <a:r>
              <a:rPr lang="pt-BR" sz="3200" dirty="0"/>
              <a:t> 1  2   3     4      5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005889-3714-DF4B-998F-F15A52BAB24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4438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FBEF6-C192-8781-986A-F864209F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8D90-5DB5-134B-D77F-645802B4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3E2BF-F312-2F6B-1F8A-C1114464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B58A2-4FF0-041C-51B9-C13CCE72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DF0D0-F95F-04B1-1EB9-081A118733D5}"/>
              </a:ext>
            </a:extLst>
          </p:cNvPr>
          <p:cNvSpPr txBox="1"/>
          <p:nvPr/>
        </p:nvSpPr>
        <p:spPr>
          <a:xfrm>
            <a:off x="1600200" y="1530712"/>
            <a:ext cx="541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				                              15	</a:t>
            </a:r>
          </a:p>
          <a:p>
            <a:pPr lvl="1"/>
            <a:r>
              <a:rPr lang="pt-BR" sz="3200" dirty="0"/>
              <a:t>			13	14	</a:t>
            </a:r>
          </a:p>
          <a:p>
            <a:pPr lvl="1"/>
            <a:r>
              <a:rPr lang="pt-BR" sz="3200" dirty="0"/>
              <a:t>		12	11	10	</a:t>
            </a:r>
          </a:p>
          <a:p>
            <a:pPr lvl="1"/>
            <a:r>
              <a:rPr lang="pt-BR" sz="3200" dirty="0"/>
              <a:t>	6	  7	  8	  9	</a:t>
            </a:r>
          </a:p>
          <a:p>
            <a:pPr lvl="1"/>
            <a:r>
              <a:rPr lang="pt-BR" sz="3200" dirty="0"/>
              <a:t>5	4	  3	  2	  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37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6671-79AF-D9CD-2003-AB7DD510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82B-DE6A-8070-EB54-9ECF7208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CC3F-BEFE-5FA0-C323-D6715020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86AFD-30ED-2341-4EF7-AF5A5D65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74CE-70F7-6197-4467-AC374AEF89CC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 1</a:t>
            </a:r>
          </a:p>
          <a:p>
            <a:pPr lvl="1"/>
            <a:r>
              <a:rPr lang="pt-BR" sz="3200" dirty="0"/>
              <a:t>	                      3       2 </a:t>
            </a:r>
          </a:p>
          <a:p>
            <a:pPr lvl="1"/>
            <a:r>
              <a:rPr lang="pt-BR" sz="3200" dirty="0"/>
              <a:t>	           4         5       6 </a:t>
            </a:r>
          </a:p>
          <a:p>
            <a:pPr lvl="1"/>
            <a:r>
              <a:rPr lang="pt-BR" sz="3200" dirty="0"/>
              <a:t>        10   9         8        7</a:t>
            </a:r>
          </a:p>
          <a:p>
            <a:pPr lvl="1"/>
            <a:r>
              <a:rPr lang="pt-BR" sz="3200" dirty="0"/>
              <a:t> 11  12   13     14      15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08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E3BF-A569-F720-AA6B-A89879D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008D-77A3-A08B-BA4B-05148D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8300A-5297-3AE4-9189-DBCFCBAA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F27DA-0826-DFA7-450A-6740C8D3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AAE9-0B92-D26F-1EF5-74D2F4AF717A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 1</a:t>
            </a:r>
          </a:p>
          <a:p>
            <a:pPr lvl="1"/>
            <a:r>
              <a:rPr lang="pt-BR" sz="3200" dirty="0"/>
              <a:t>	                      2       3 </a:t>
            </a:r>
          </a:p>
          <a:p>
            <a:pPr lvl="1"/>
            <a:r>
              <a:rPr lang="pt-BR" sz="3200" dirty="0"/>
              <a:t>	           6         5       4 </a:t>
            </a:r>
          </a:p>
          <a:p>
            <a:pPr lvl="1"/>
            <a:r>
              <a:rPr lang="pt-BR" sz="3200" dirty="0"/>
              <a:t>         7     8         9      10</a:t>
            </a:r>
          </a:p>
          <a:p>
            <a:pPr lvl="1"/>
            <a:r>
              <a:rPr lang="pt-BR" sz="3200" dirty="0"/>
              <a:t> 15  14   13     12       11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9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E437C-1C9E-57D5-088F-05F84970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B5B2-1515-DA58-8721-9B749959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EBBC9-3F62-1D37-5A9C-B3B97926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04E90-0B41-EA00-676A-58A0E737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1D199-AA39-9548-5D77-93792C995793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 15</a:t>
            </a:r>
          </a:p>
          <a:p>
            <a:pPr lvl="1"/>
            <a:r>
              <a:rPr lang="pt-BR" sz="3200" dirty="0"/>
              <a:t>	                   13       14 </a:t>
            </a:r>
          </a:p>
          <a:p>
            <a:pPr lvl="1"/>
            <a:r>
              <a:rPr lang="pt-BR" sz="3200" dirty="0"/>
              <a:t>	       12        11       10 </a:t>
            </a:r>
          </a:p>
          <a:p>
            <a:pPr lvl="1"/>
            <a:r>
              <a:rPr lang="pt-BR" sz="3200" dirty="0"/>
              <a:t>       6     7         8          9</a:t>
            </a:r>
          </a:p>
          <a:p>
            <a:pPr lvl="1"/>
            <a:r>
              <a:rPr lang="pt-BR" sz="3200" dirty="0"/>
              <a:t> 5    4     3         2          1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4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F69B-7204-2F64-0D4E-62F4ACF0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FAB3-FDF0-6A43-012F-24D60F2F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4D6D1-401B-41F2-75D2-308A768F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0BD3-F5C4-2FCA-6DF5-E239BA61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E924D-19A9-6BE8-932C-5174D5219447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 15</a:t>
            </a:r>
          </a:p>
          <a:p>
            <a:pPr lvl="1"/>
            <a:r>
              <a:rPr lang="pt-BR" sz="3200" dirty="0"/>
              <a:t>	                   14       13 </a:t>
            </a:r>
          </a:p>
          <a:p>
            <a:pPr lvl="1"/>
            <a:r>
              <a:rPr lang="pt-BR" sz="3200" dirty="0"/>
              <a:t>	       10        11       12 </a:t>
            </a:r>
          </a:p>
          <a:p>
            <a:pPr lvl="1"/>
            <a:r>
              <a:rPr lang="pt-BR" sz="3200" dirty="0"/>
              <a:t>       9     8         7          6</a:t>
            </a:r>
          </a:p>
          <a:p>
            <a:pPr lvl="1"/>
            <a:r>
              <a:rPr lang="pt-BR" sz="3200" dirty="0"/>
              <a:t> 1    2     3         4          5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4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EC810-4C72-30FE-CC6B-8F9B2F5B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2B4-8E6D-0EE5-BE53-7F0500D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272E-07E8-2B0A-69EE-BD2212C6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66EA4-5267-03E8-E0C6-61522691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E8CF8-D2AD-838E-E9B1-B780C23DE215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 5</a:t>
            </a:r>
          </a:p>
          <a:p>
            <a:pPr lvl="1"/>
            <a:r>
              <a:rPr lang="pt-BR" sz="3200" dirty="0"/>
              <a:t>	                      6      4 </a:t>
            </a:r>
          </a:p>
          <a:p>
            <a:pPr lvl="1"/>
            <a:r>
              <a:rPr lang="pt-BR" sz="3200" dirty="0"/>
              <a:t>	             12     7      3 </a:t>
            </a:r>
          </a:p>
          <a:p>
            <a:pPr lvl="1"/>
            <a:r>
              <a:rPr lang="pt-BR" sz="3200" dirty="0"/>
              <a:t>         13     11     8      2</a:t>
            </a:r>
          </a:p>
          <a:p>
            <a:pPr lvl="1"/>
            <a:r>
              <a:rPr lang="pt-BR" sz="3200" dirty="0"/>
              <a:t> 15    14     10     9      1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258EB9-FD58-6427-DC75-2EAA57697AF6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Most Difficult</a:t>
            </a:r>
          </a:p>
        </p:txBody>
      </p:sp>
    </p:spTree>
    <p:extLst>
      <p:ext uri="{BB962C8B-B14F-4D97-AF65-F5344CB8AC3E}">
        <p14:creationId xmlns:p14="http://schemas.microsoft.com/office/powerpoint/2010/main" val="288722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523C-0683-6DC8-B0C9-6B21E6EF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E861-662B-B21D-9E1D-04D663DB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179B8-30F4-D8AA-FF10-98ECF0F9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86D2B-5BE5-9E78-C11E-2F6D96C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82744-5F8D-C025-FEDF-A5982947C29E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                1</a:t>
            </a:r>
          </a:p>
          <a:p>
            <a:pPr lvl="1"/>
            <a:r>
              <a:rPr lang="pt-BR" sz="3200" dirty="0"/>
              <a:t>	                      9      2</a:t>
            </a:r>
          </a:p>
          <a:p>
            <a:pPr lvl="1"/>
            <a:r>
              <a:rPr lang="pt-BR" sz="3200" dirty="0"/>
              <a:t>	             10     8      3 </a:t>
            </a:r>
          </a:p>
          <a:p>
            <a:pPr lvl="1"/>
            <a:r>
              <a:rPr lang="pt-BR" sz="3200" dirty="0"/>
              <a:t>         14     11     7      4</a:t>
            </a:r>
          </a:p>
          <a:p>
            <a:pPr lvl="1"/>
            <a:r>
              <a:rPr lang="pt-BR" sz="3200" dirty="0"/>
              <a:t> 15    13     12     6     5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9F57FD-5CA0-E05E-BA2C-BB4FFEAC33A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Most Difficult</a:t>
            </a:r>
          </a:p>
        </p:txBody>
      </p:sp>
    </p:spTree>
    <p:extLst>
      <p:ext uri="{BB962C8B-B14F-4D97-AF65-F5344CB8AC3E}">
        <p14:creationId xmlns:p14="http://schemas.microsoft.com/office/powerpoint/2010/main" val="3998632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BE11A-E67C-761F-D001-CAA24B96E032}"/>
              </a:ext>
            </a:extLst>
          </p:cNvPr>
          <p:cNvSpPr txBox="1"/>
          <p:nvPr/>
        </p:nvSpPr>
        <p:spPr>
          <a:xfrm>
            <a:off x="1981200" y="21336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2   3   4</a:t>
            </a:r>
          </a:p>
          <a:p>
            <a:r>
              <a:rPr lang="en-IN" sz="2800" dirty="0"/>
              <a:t>        5  6   7   8   9 </a:t>
            </a:r>
          </a:p>
          <a:p>
            <a:r>
              <a:rPr lang="en-IN" sz="2800" dirty="0"/>
              <a:t>   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30F5EF-7FDA-D6B6-BBCD-120C8C45B9C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2408D-9914-9596-C8DF-6DDF3D32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5787-9FE7-927A-8414-48FE4583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0400-A89C-82EF-49A6-14749F11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B1B3D-CA4B-4761-B85E-E859445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61335-C11F-C4E1-CA51-5C8C44ED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D4535-4932-E518-788B-6D8D61172953}"/>
              </a:ext>
            </a:extLst>
          </p:cNvPr>
          <p:cNvSpPr txBox="1"/>
          <p:nvPr/>
        </p:nvSpPr>
        <p:spPr>
          <a:xfrm>
            <a:off x="1981200" y="21336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9</a:t>
            </a:r>
          </a:p>
          <a:p>
            <a:r>
              <a:rPr lang="en-IN" sz="2800" dirty="0"/>
              <a:t>            8   7   6</a:t>
            </a:r>
          </a:p>
          <a:p>
            <a:r>
              <a:rPr lang="en-IN" sz="2800" dirty="0"/>
              <a:t>        5  4   3   2   1 </a:t>
            </a:r>
          </a:p>
          <a:p>
            <a:r>
              <a:rPr lang="en-IN" sz="2800" dirty="0"/>
              <a:t>   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07569D-B7CE-4129-860D-F0242BFA654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4004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AE23B-284D-CE1E-5052-3C42721C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2ECA-EE88-B6D6-1E8D-1032683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F5F16-F9DF-5E2A-4891-A771F8ED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2D527-70DA-45A8-3EC1-1BC486CA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2D421-464B-69AA-CA53-BEDC256198DA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b="1" dirty="0"/>
              <a:t>A   B  C   D  E</a:t>
            </a:r>
          </a:p>
          <a:p>
            <a:pPr lvl="1"/>
            <a:r>
              <a:rPr lang="pt-BR" sz="3200" b="1" dirty="0"/>
              <a:t>      F  G   H  I</a:t>
            </a:r>
          </a:p>
          <a:p>
            <a:pPr lvl="1"/>
            <a:r>
              <a:rPr lang="pt-BR" sz="3200" b="1" dirty="0"/>
              <a:t>           J   K   L</a:t>
            </a:r>
          </a:p>
          <a:p>
            <a:pPr lvl="1"/>
            <a:r>
              <a:rPr lang="pt-BR" sz="3200" b="1" dirty="0"/>
              <a:t>               M  N</a:t>
            </a:r>
          </a:p>
          <a:p>
            <a:pPr lvl="1"/>
            <a:r>
              <a:rPr lang="pt-BR" sz="3200" b="1" dirty="0"/>
              <a:t>	                O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816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431F2-7A05-6946-9198-BD7A4A84E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7C86-E2A9-698F-579F-BDFDB868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DBB1-0F24-67C7-E0D1-93E4C540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C2A5E-E10C-8D56-ADA3-1B938BB9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D975A-D9EC-0816-7CB9-22D5D506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D0D61-91FE-2ABF-E388-D5EAE9C1BD82}"/>
              </a:ext>
            </a:extLst>
          </p:cNvPr>
          <p:cNvSpPr txBox="1"/>
          <p:nvPr/>
        </p:nvSpPr>
        <p:spPr>
          <a:xfrm>
            <a:off x="1981200" y="21336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1   1   2</a:t>
            </a:r>
          </a:p>
          <a:p>
            <a:r>
              <a:rPr lang="en-IN" sz="2800" dirty="0"/>
              <a:t>        3  4   1   5   6 </a:t>
            </a:r>
          </a:p>
          <a:p>
            <a:r>
              <a:rPr lang="en-IN" sz="2800" dirty="0"/>
              <a:t>   7   8  9   1  10 11  12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B89888-3A45-BC1D-10CF-EC96CD14925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2812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E3410-228A-FCD2-2867-61EFACE87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210-4E07-0001-5E3A-D653A118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B80-5EA3-E43E-2DBB-F23A6A01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67BDF-9784-C514-AFCC-5DB7EFF6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8AB2-9804-EA86-3374-24A47092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B9BAD-176F-54DB-8EA7-0E37DB6D09A0}"/>
              </a:ext>
            </a:extLst>
          </p:cNvPr>
          <p:cNvSpPr txBox="1"/>
          <p:nvPr/>
        </p:nvSpPr>
        <p:spPr>
          <a:xfrm>
            <a:off x="19812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0</a:t>
            </a:r>
          </a:p>
          <a:p>
            <a:r>
              <a:rPr lang="en-IN" sz="2800" dirty="0"/>
              <a:t>            1   0   1</a:t>
            </a:r>
          </a:p>
          <a:p>
            <a:r>
              <a:rPr lang="en-IN" sz="2800" dirty="0"/>
              <a:t>        2  1   0   1  2 </a:t>
            </a:r>
          </a:p>
          <a:p>
            <a:r>
              <a:rPr lang="en-IN" sz="2800" dirty="0"/>
              <a:t>   3   2  1   0  1   2  3</a:t>
            </a:r>
          </a:p>
          <a:p>
            <a:r>
              <a:rPr lang="en-IN" sz="2800" dirty="0"/>
              <a:t>4 3   2  1   0  1   2  3  4 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40FD5B-E496-8817-8BE2-5820CA787EA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27397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39C5E-5F57-7637-B05E-C628EC55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0908-86C1-009E-47F0-7DFEDCDF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2DB-3A5E-131B-5C5D-AD359AC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AA08D-01E2-9BD6-CC05-DFE281AE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3CB87-E578-1C02-A1D6-E51B223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8DB0F-C652-2AF8-1DDA-C00DCE61F553}"/>
              </a:ext>
            </a:extLst>
          </p:cNvPr>
          <p:cNvSpPr txBox="1"/>
          <p:nvPr/>
        </p:nvSpPr>
        <p:spPr>
          <a:xfrm>
            <a:off x="19812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2   1   2</a:t>
            </a:r>
          </a:p>
          <a:p>
            <a:r>
              <a:rPr lang="en-IN" sz="2800" dirty="0"/>
              <a:t>        3  2   1   2  3 </a:t>
            </a:r>
          </a:p>
          <a:p>
            <a:r>
              <a:rPr lang="en-IN" sz="2800" dirty="0"/>
              <a:t>   4   3  2   1  2   3  4</a:t>
            </a:r>
          </a:p>
          <a:p>
            <a:r>
              <a:rPr lang="en-IN" sz="2800"/>
              <a:t>5 4   3  2   1  2   3  4  </a:t>
            </a:r>
            <a:r>
              <a:rPr lang="en-IN" sz="2800" dirty="0"/>
              <a:t>5</a:t>
            </a:r>
            <a:r>
              <a:rPr lang="en-IN" sz="2800"/>
              <a:t> </a:t>
            </a:r>
            <a:endParaRPr lang="en-IN" sz="2800" dirty="0"/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651A5-5D08-BFD4-783C-3735C676CFC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3571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C30EC-A81C-736F-32F2-2A50CCC1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2F9E-144B-89EB-5730-512B2389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DE2A-9E5F-F8E6-4F59-0D9B3754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55F74-37E8-C24D-0077-81830AE4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A10AE-950E-07B3-596F-0D6395ED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E75AB-FA37-1EE5-CC8F-E3A3827BD032}"/>
              </a:ext>
            </a:extLst>
          </p:cNvPr>
          <p:cNvSpPr txBox="1"/>
          <p:nvPr/>
        </p:nvSpPr>
        <p:spPr>
          <a:xfrm>
            <a:off x="19812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1   2   1</a:t>
            </a:r>
          </a:p>
          <a:p>
            <a:r>
              <a:rPr lang="en-IN" sz="2800" dirty="0"/>
              <a:t>        1  2   3   2  1 </a:t>
            </a:r>
          </a:p>
          <a:p>
            <a:r>
              <a:rPr lang="en-IN" sz="2800" dirty="0"/>
              <a:t>   1   2  3   4   3   2  1</a:t>
            </a:r>
          </a:p>
          <a:p>
            <a:r>
              <a:rPr lang="en-IN" sz="2800" dirty="0"/>
              <a:t>1 2   3  4   5   4   3  2  1 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38C7C7-08FC-FAE9-5589-A07FDECE7D1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227671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5848-F87F-1B86-191F-AA744275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426B-6B82-0D0D-1B2E-7EB13AEA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8C5E-60D5-D410-0AF7-280016AB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F6C1C-9043-4D56-F0A5-451F28D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2B34A-9042-B83E-0A5B-AFEC8ABA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1929D-A969-528E-9305-7ACC13D1BC78}"/>
              </a:ext>
            </a:extLst>
          </p:cNvPr>
          <p:cNvSpPr txBox="1"/>
          <p:nvPr/>
        </p:nvSpPr>
        <p:spPr>
          <a:xfrm>
            <a:off x="19812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2   1   2</a:t>
            </a:r>
          </a:p>
          <a:p>
            <a:r>
              <a:rPr lang="en-IN" sz="2800" dirty="0"/>
              <a:t>        3  2   1   2  3 </a:t>
            </a:r>
          </a:p>
          <a:p>
            <a:r>
              <a:rPr lang="en-IN" sz="2800" dirty="0"/>
              <a:t>   4   3  2   1   2  3  4</a:t>
            </a:r>
          </a:p>
          <a:p>
            <a:r>
              <a:rPr lang="en-IN" sz="2800" dirty="0"/>
              <a:t>5 4   3  2   1   2  3  4  5 </a:t>
            </a:r>
          </a:p>
          <a:p>
            <a:r>
              <a:rPr lang="en-IN" sz="2800" dirty="0"/>
              <a:t>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C98AD9-26BC-ABD7-E9A3-E1CE141E122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61805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FDD4-CB76-7FF6-411E-583F33D0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1A01-EDA4-9D5F-814C-A65B33D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4B0E-DFED-B7C0-086A-76F6CC0C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DE59-F249-DBEA-6B5B-74E5A2A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44EA2-A5CE-7ABA-41FA-58EF6BDC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F8C71-9888-E6DF-ED66-63A0A317670A}"/>
              </a:ext>
            </a:extLst>
          </p:cNvPr>
          <p:cNvSpPr txBox="1"/>
          <p:nvPr/>
        </p:nvSpPr>
        <p:spPr>
          <a:xfrm>
            <a:off x="19812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1   2   3  4   5   4   3  2  1 </a:t>
            </a:r>
          </a:p>
          <a:p>
            <a:r>
              <a:rPr lang="en-IN" sz="2800" dirty="0"/>
              <a:t>     1   2  3   4   3   2  1</a:t>
            </a:r>
          </a:p>
          <a:p>
            <a:r>
              <a:rPr lang="en-IN" sz="2800" dirty="0"/>
              <a:t>          1  2   3   2  1</a:t>
            </a:r>
          </a:p>
          <a:p>
            <a:r>
              <a:rPr lang="en-IN" sz="2800" dirty="0"/>
              <a:t>              1   2   1</a:t>
            </a:r>
          </a:p>
          <a:p>
            <a:r>
              <a:rPr lang="en-IN" sz="2800" dirty="0"/>
              <a:t>        	        1</a:t>
            </a:r>
          </a:p>
          <a:p>
            <a:r>
              <a:rPr lang="en-IN" sz="2800" dirty="0"/>
              <a:t>   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3DFDCD-CDFE-B473-70FF-0599C8B32C6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43498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A65BF-7127-6E68-6472-77346AB7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289-52C3-FB29-5CB9-8E200EA2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1922-07BD-E01C-42B8-AB8F7A60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05C7D-3979-EF60-78F1-1F429F0D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CCC8C-B7A1-0680-70F8-5286096110E9}"/>
              </a:ext>
            </a:extLst>
          </p:cNvPr>
          <p:cNvSpPr txBox="1"/>
          <p:nvPr/>
        </p:nvSpPr>
        <p:spPr>
          <a:xfrm>
            <a:off x="1981200" y="2133600"/>
            <a:ext cx="3581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         </a:t>
            </a:r>
          </a:p>
          <a:p>
            <a:r>
              <a:rPr lang="en-IN" sz="2800" dirty="0"/>
              <a:t>5  4   3  2   1   2  3  4  5 </a:t>
            </a:r>
          </a:p>
          <a:p>
            <a:r>
              <a:rPr lang="en-IN" sz="2800" dirty="0"/>
              <a:t>    4   3  2   1   2  3  4</a:t>
            </a:r>
          </a:p>
          <a:p>
            <a:r>
              <a:rPr lang="en-IN" sz="2800" dirty="0"/>
              <a:t>         3  2   1   2  3</a:t>
            </a:r>
          </a:p>
          <a:p>
            <a:r>
              <a:rPr lang="en-IN" sz="2800" dirty="0"/>
              <a:t>             2   1   2</a:t>
            </a:r>
          </a:p>
          <a:p>
            <a:r>
              <a:rPr lang="en-IN" sz="2800" dirty="0"/>
              <a:t>	      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24AEB-37B2-7CE1-2FA9-C636B019500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65950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7724E-B7C2-5325-6F10-CCF6ED220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046-6D89-C6EC-BC2A-B1D7E5F4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7D6B-DAED-0417-294C-4AD28678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A976-F3C4-1F67-6737-A13F7D44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A3DD-FADA-8C15-9C1A-7CAB8F06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168A-8E38-2781-DEF9-62C663475AA4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2   1   3</a:t>
            </a:r>
          </a:p>
          <a:p>
            <a:r>
              <a:rPr lang="en-IN" sz="2800" dirty="0"/>
              <a:t>        4  5   1   6    7 </a:t>
            </a:r>
          </a:p>
          <a:p>
            <a:r>
              <a:rPr lang="en-IN" sz="2800" dirty="0"/>
              <a:t>   8   9 10  1  11  12  13 </a:t>
            </a:r>
          </a:p>
          <a:p>
            <a:r>
              <a:rPr lang="en-IN" sz="2800" dirty="0"/>
              <a:t>      14 15  1  16  17 </a:t>
            </a:r>
          </a:p>
          <a:p>
            <a:r>
              <a:rPr lang="en-IN" sz="2800" dirty="0"/>
              <a:t>            18  1  19</a:t>
            </a:r>
          </a:p>
          <a:p>
            <a:r>
              <a:rPr lang="en-IN" sz="2800" dirty="0"/>
              <a:t>	       1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504A2-F8BA-A645-CA4A-9FA0647C75B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410097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08EEB-1016-6C12-B271-A5FE12E5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8D0-F8B6-1CD4-B530-829A890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CBB2-9E9B-9C8D-50D6-C464FEB1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7131E-89E7-9579-77B5-5BA09EEF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88C96-9AAD-AD32-8BD0-4186E730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80B53-864C-BADA-B13D-1B4EA94D588A}"/>
              </a:ext>
            </a:extLst>
          </p:cNvPr>
          <p:cNvSpPr txBox="1"/>
          <p:nvPr/>
        </p:nvSpPr>
        <p:spPr>
          <a:xfrm>
            <a:off x="1600200" y="1530712"/>
            <a:ext cx="5410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r>
              <a:rPr lang="en-IN" sz="2800" dirty="0"/>
              <a:t>1</a:t>
            </a:r>
          </a:p>
          <a:p>
            <a:r>
              <a:rPr lang="en-IN" sz="2800" dirty="0"/>
              <a:t>            2   1   3</a:t>
            </a:r>
          </a:p>
          <a:p>
            <a:r>
              <a:rPr lang="en-IN" sz="2800" dirty="0"/>
              <a:t>        4  5   1   6    7 </a:t>
            </a:r>
          </a:p>
          <a:p>
            <a:r>
              <a:rPr lang="en-IN" sz="2800" dirty="0"/>
              <a:t>   8   9 10  1  11  12  13 </a:t>
            </a:r>
          </a:p>
          <a:p>
            <a:r>
              <a:rPr lang="en-IN" sz="2800" dirty="0"/>
              <a:t>      14 15  1  16  17 </a:t>
            </a:r>
          </a:p>
          <a:p>
            <a:r>
              <a:rPr lang="en-IN" sz="2800" dirty="0"/>
              <a:t>            18  1  19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ADD5B5-F675-9A86-D320-B0E6C913EAF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112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74329-99A8-C67A-5B6D-1CEB8D1D0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C97C-A720-7DFB-B741-EFC44A4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1D21-9510-10F3-65F1-DFDBFC8E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FED31-462D-8A47-DFB2-7E009CF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C873-09DF-D237-0682-0494246E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7F58D-A70F-B915-5730-89F40CD157DD}"/>
              </a:ext>
            </a:extLst>
          </p:cNvPr>
          <p:cNvSpPr txBox="1"/>
          <p:nvPr/>
        </p:nvSpPr>
        <p:spPr>
          <a:xfrm>
            <a:off x="1600200" y="1530712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400" dirty="0"/>
              <a:t>                         @</a:t>
            </a:r>
          </a:p>
          <a:p>
            <a:r>
              <a:rPr lang="en-IN" sz="2400" dirty="0"/>
              <a:t>                 *      @      *</a:t>
            </a:r>
          </a:p>
          <a:p>
            <a:r>
              <a:rPr lang="en-IN" sz="2400" dirty="0"/>
              <a:t>         *      *      @      *    *</a:t>
            </a:r>
          </a:p>
          <a:p>
            <a:r>
              <a:rPr lang="en-IN" sz="2400" dirty="0"/>
              <a:t> @    @    @    @    @    @    @ </a:t>
            </a:r>
          </a:p>
          <a:p>
            <a:r>
              <a:rPr lang="en-IN" sz="2400" dirty="0"/>
              <a:t>          *     *      @     *     *</a:t>
            </a:r>
          </a:p>
          <a:p>
            <a:r>
              <a:rPr lang="en-IN" sz="2400" dirty="0"/>
              <a:t>	    *      @     *</a:t>
            </a:r>
          </a:p>
          <a:p>
            <a:r>
              <a:rPr lang="en-IN" sz="2400" dirty="0"/>
              <a:t>	            @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4B8759-2F5D-7DA8-1292-F3A2F9CCBCD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6735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75FED-B4E8-4CD4-10BA-C5F75A75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DF58-D49A-3FD7-C7FD-F2C1252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329E6-1A8A-6F82-094D-1FC77D30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58D8-4A67-9494-7A0F-2E719218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3E3F-5F6F-5AE4-D20B-CDCBCE136742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E   D  C   B  A</a:t>
            </a:r>
          </a:p>
          <a:p>
            <a:pPr lvl="1"/>
            <a:r>
              <a:rPr lang="pt-BR" sz="3200" dirty="0"/>
              <a:t>      I  H   G  F</a:t>
            </a:r>
          </a:p>
          <a:p>
            <a:pPr lvl="1"/>
            <a:r>
              <a:rPr lang="pt-BR" sz="3200" dirty="0"/>
              <a:t>           L   K   J</a:t>
            </a:r>
          </a:p>
          <a:p>
            <a:pPr lvl="1"/>
            <a:r>
              <a:rPr lang="pt-BR" sz="3200" dirty="0"/>
              <a:t>               N  M</a:t>
            </a:r>
          </a:p>
          <a:p>
            <a:pPr lvl="1"/>
            <a:r>
              <a:rPr lang="pt-BR" sz="3200" dirty="0"/>
              <a:t>	                O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0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5443D-6419-F112-25CD-E7EB6AC3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B05-05E4-F152-42F4-4A1695F9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5F14-7BCC-227E-D427-9F19DF5D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2FCD7-C2DD-521B-59EF-21C697FD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F62D-FDB7-9BCC-5BD7-0B23E580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D0829-D9BB-AA33-8DC9-7E9BD5FB9284}"/>
              </a:ext>
            </a:extLst>
          </p:cNvPr>
          <p:cNvSpPr txBox="1"/>
          <p:nvPr/>
        </p:nvSpPr>
        <p:spPr>
          <a:xfrm>
            <a:off x="1600200" y="1530712"/>
            <a:ext cx="541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3200" dirty="0"/>
              <a:t>                   *</a:t>
            </a:r>
          </a:p>
          <a:p>
            <a:r>
              <a:rPr lang="en-IN" sz="3200" dirty="0"/>
              <a:t>             1    *    2</a:t>
            </a:r>
          </a:p>
          <a:p>
            <a:r>
              <a:rPr lang="en-IN" sz="3200" dirty="0"/>
              <a:t>       3    4    *    5    6</a:t>
            </a:r>
          </a:p>
          <a:p>
            <a:r>
              <a:rPr lang="en-IN" sz="3200" dirty="0"/>
              <a:t> *    *    *    *    *    *    *</a:t>
            </a:r>
          </a:p>
          <a:p>
            <a:r>
              <a:rPr lang="en-IN" sz="3200" dirty="0"/>
              <a:t>       7    8    *    9    10</a:t>
            </a:r>
          </a:p>
          <a:p>
            <a:r>
              <a:rPr lang="en-IN" sz="3200" dirty="0"/>
              <a:t>	  11   *    12</a:t>
            </a:r>
          </a:p>
          <a:p>
            <a:r>
              <a:rPr lang="en-IN" sz="3200" dirty="0"/>
              <a:t>	         *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00E66D-8E1E-8DEF-50D7-4D4C627740B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71621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419D-9A23-D85F-3BC2-D678B7A8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228B-5C58-7F82-3655-5FB3EDC5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14DE-4735-E89A-1F45-07861D71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149A-52B8-83C9-F292-3AB8657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C890-FCEB-E63B-82F1-699B687E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4483D-19CE-EE98-E68D-92FD36FE41B7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3200" dirty="0"/>
              <a:t>1 2 3 4 1 5 6 7 8</a:t>
            </a:r>
          </a:p>
          <a:p>
            <a:r>
              <a:rPr lang="en-IN" sz="3200" dirty="0"/>
              <a:t>   1 2 3 1 4 5 6</a:t>
            </a:r>
          </a:p>
          <a:p>
            <a:r>
              <a:rPr lang="en-IN" sz="3200" dirty="0"/>
              <a:t>      1 2 1 3 4</a:t>
            </a:r>
          </a:p>
          <a:p>
            <a:r>
              <a:rPr lang="en-IN" sz="3200" dirty="0"/>
              <a:t>         1 1 2</a:t>
            </a:r>
          </a:p>
          <a:p>
            <a:r>
              <a:rPr lang="en-IN" sz="3200" dirty="0"/>
              <a:t>	 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F3F002-FCE4-76F8-B888-66A335F12BC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2258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FC54C-C8BC-5E9D-390F-68B16F195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CCC-6F41-DA98-B3D5-D4FD2574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B1A3-DA2A-503B-C988-E7C0A795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C27AD-CF69-D0FC-BEB1-18C8C8B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B697E-AC0E-23BA-94E6-A51618A3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524AB-A9E1-09F1-E594-E01ECDC1E794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3200" dirty="0"/>
              <a:t>1   2   3   4   1   5   6   7   8</a:t>
            </a:r>
          </a:p>
          <a:p>
            <a:r>
              <a:rPr lang="en-IN" sz="3200" dirty="0"/>
              <a:t>     9 10 11   1 12 13 14</a:t>
            </a:r>
          </a:p>
          <a:p>
            <a:r>
              <a:rPr lang="en-IN" sz="3200" dirty="0"/>
              <a:t>        15 16   1 17 18</a:t>
            </a:r>
          </a:p>
          <a:p>
            <a:r>
              <a:rPr lang="en-IN" sz="3200" dirty="0"/>
              <a:t>              19  1 20</a:t>
            </a:r>
          </a:p>
          <a:p>
            <a:r>
              <a:rPr lang="en-IN" sz="3200" dirty="0"/>
              <a:t>	          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49C2CD-5F7D-B200-DEDB-112905CE588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13278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EE9AA-8884-5DD1-DE24-C6E37477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EE8-1423-BD45-9887-D27D1721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E476-9A32-F275-7813-F2745730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38B5-E11E-37E7-D6E8-89F549CD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8D8F3-4529-DD86-2BC8-2469ED6C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146DB-C81C-5D96-1A48-544053BD6728}"/>
              </a:ext>
            </a:extLst>
          </p:cNvPr>
          <p:cNvSpPr txBox="1"/>
          <p:nvPr/>
        </p:nvSpPr>
        <p:spPr>
          <a:xfrm>
            <a:off x="1600200" y="1530712"/>
            <a:ext cx="541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             *</a:t>
            </a:r>
          </a:p>
          <a:p>
            <a:r>
              <a:rPr lang="en-IN" sz="2800" b="1" dirty="0"/>
              <a:t>                     *     *</a:t>
            </a:r>
          </a:p>
          <a:p>
            <a:r>
              <a:rPr lang="en-IN" sz="2800" b="1" dirty="0"/>
              <a:t>                  *             *</a:t>
            </a:r>
          </a:p>
          <a:p>
            <a:r>
              <a:rPr lang="en-IN" sz="2800" b="1" dirty="0"/>
              <a:t>              *                     *</a:t>
            </a:r>
          </a:p>
          <a:p>
            <a:r>
              <a:rPr lang="en-IN" sz="2800" b="1" dirty="0"/>
              <a:t>           *                           *</a:t>
            </a:r>
          </a:p>
          <a:p>
            <a:r>
              <a:rPr lang="en-IN" sz="2800" b="1" dirty="0"/>
              <a:t>              *                    *</a:t>
            </a:r>
          </a:p>
          <a:p>
            <a:r>
              <a:rPr lang="en-IN" sz="2800" b="1" dirty="0"/>
              <a:t>                   *            *</a:t>
            </a:r>
          </a:p>
          <a:p>
            <a:r>
              <a:rPr lang="en-IN" sz="2800" b="1" dirty="0"/>
              <a:t>                       *    *</a:t>
            </a:r>
          </a:p>
          <a:p>
            <a:r>
              <a:rPr lang="en-IN" sz="2800" b="1" dirty="0"/>
              <a:t>                           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668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D60D6-CCB0-010C-A131-CA246813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1F15-766B-4EE2-CA9E-B81B160A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B824-5A15-509C-F438-9196AC08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92B1-3F38-63DF-5D98-EF55BC3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99072-59F4-71AC-9B86-D859044E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8278A-416C-B339-73ED-142266F60663}"/>
              </a:ext>
            </a:extLst>
          </p:cNvPr>
          <p:cNvSpPr txBox="1"/>
          <p:nvPr/>
        </p:nvSpPr>
        <p:spPr>
          <a:xfrm>
            <a:off x="1600200" y="1530712"/>
            <a:ext cx="541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              *</a:t>
            </a:r>
          </a:p>
          <a:p>
            <a:r>
              <a:rPr lang="en-IN" sz="2800" b="1" dirty="0"/>
              <a:t>                     *  *  *</a:t>
            </a:r>
          </a:p>
          <a:p>
            <a:r>
              <a:rPr lang="en-IN" sz="2800" b="1" dirty="0"/>
              <a:t>                  *     *     *</a:t>
            </a:r>
          </a:p>
          <a:p>
            <a:r>
              <a:rPr lang="en-IN" sz="2800" b="1" dirty="0"/>
              <a:t>              *         *         *</a:t>
            </a:r>
          </a:p>
          <a:p>
            <a:r>
              <a:rPr lang="en-IN" sz="2800" b="1" dirty="0"/>
              <a:t>           *  *  *    *    *  *  *</a:t>
            </a:r>
          </a:p>
          <a:p>
            <a:r>
              <a:rPr lang="en-IN" sz="2800" b="1" dirty="0"/>
              <a:t>              *          *        *</a:t>
            </a:r>
          </a:p>
          <a:p>
            <a:r>
              <a:rPr lang="en-IN" sz="2800" b="1" dirty="0"/>
              <a:t>                   *     *     *</a:t>
            </a:r>
          </a:p>
          <a:p>
            <a:r>
              <a:rPr lang="en-IN" sz="2800" b="1" dirty="0"/>
              <a:t>                       * *  *</a:t>
            </a:r>
          </a:p>
          <a:p>
            <a:r>
              <a:rPr lang="en-IN" sz="2800" b="1" dirty="0"/>
              <a:t>                          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7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CE891-B61A-F5EA-8C61-9A8A48D6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4125-428E-F55F-5F34-EEEC5B0C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6AF6-EAC2-1B32-C85F-676BEC70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BA7F5-9FAC-6573-A13C-7D6C81CD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56177-CE87-6F4D-D1E6-90BC4C05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891C9-C84E-2350-0592-F280186D6BEA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3200" dirty="0"/>
              <a:t>1      2      3      4      5</a:t>
            </a:r>
          </a:p>
          <a:p>
            <a:r>
              <a:rPr lang="en-IN" sz="3200" dirty="0"/>
              <a:t>16  17    18    19     6</a:t>
            </a:r>
            <a:endParaRPr lang="en-IN" sz="2800" b="1" dirty="0"/>
          </a:p>
          <a:p>
            <a:r>
              <a:rPr lang="en-IN" sz="3200" dirty="0"/>
              <a:t>15  24    25    20     7</a:t>
            </a:r>
            <a:endParaRPr lang="en-IN" sz="2800" b="1" dirty="0"/>
          </a:p>
          <a:p>
            <a:r>
              <a:rPr lang="en-IN" sz="3200" dirty="0"/>
              <a:t>14  23    22    21     8</a:t>
            </a:r>
            <a:endParaRPr lang="en-IN" sz="2800" b="1" dirty="0"/>
          </a:p>
          <a:p>
            <a:r>
              <a:rPr lang="en-IN" sz="3200" dirty="0"/>
              <a:t>13  12    11    10     9</a:t>
            </a:r>
            <a:endParaRPr lang="en-IN" sz="2800" b="1" dirty="0"/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275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5530E-8DEF-B4A5-2733-814178FD9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921-5886-DD0D-EA6F-AA038D41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8EC7-4672-FA5A-02F4-4FCC2192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5082-87E5-3882-60B1-818BCAAD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778AC-1331-5CE3-8563-51D3EC7F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3605D-C6FB-A5EC-E8C0-26459DC8310B}"/>
              </a:ext>
            </a:extLst>
          </p:cNvPr>
          <p:cNvSpPr txBox="1"/>
          <p:nvPr/>
        </p:nvSpPr>
        <p:spPr>
          <a:xfrm>
            <a:off x="1600200" y="1530712"/>
            <a:ext cx="5410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81FA3-967E-2AD3-BD9F-E17F448C5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99074"/>
            <a:ext cx="6632494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47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848FB-13FD-E3FD-0194-AF0BB7A49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5A2A-BD72-4A8E-A100-BCFE979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F3BE-9062-FB59-49CB-859FA2BF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C730-2BEC-6A90-0BE9-7293DD2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FB40-AF00-5400-CF79-1B6242A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DFC75-768B-E578-6FFF-73FB2EC96DC9}"/>
              </a:ext>
            </a:extLst>
          </p:cNvPr>
          <p:cNvSpPr txBox="1"/>
          <p:nvPr/>
        </p:nvSpPr>
        <p:spPr>
          <a:xfrm>
            <a:off x="1600200" y="1530712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84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094F-A280-01B8-3075-8695BC5F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2C8-091D-0693-2E84-E451F702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6358-AB0C-8C51-8003-4B95D280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74CC-3055-4DBA-0C3A-1487BA5F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6C9B6-FF1F-CD1A-D9B8-9BA703D1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5FEB5-E450-4C0D-6AC2-B64AD86FB1F4}"/>
              </a:ext>
            </a:extLst>
          </p:cNvPr>
          <p:cNvSpPr txBox="1"/>
          <p:nvPr/>
        </p:nvSpPr>
        <p:spPr>
          <a:xfrm>
            <a:off x="2895600" y="1713592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F30E3-7577-4248-601F-6524DFBAB8BD}"/>
              </a:ext>
            </a:extLst>
          </p:cNvPr>
          <p:cNvSpPr txBox="1"/>
          <p:nvPr/>
        </p:nvSpPr>
        <p:spPr>
          <a:xfrm>
            <a:off x="1577009" y="1708868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7AAF3-F616-C0EF-E031-50C1920D876E}"/>
              </a:ext>
            </a:extLst>
          </p:cNvPr>
          <p:cNvSpPr txBox="1"/>
          <p:nvPr/>
        </p:nvSpPr>
        <p:spPr>
          <a:xfrm>
            <a:off x="4214191" y="1718316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509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25D35-EAAE-D72A-3361-8F53B60D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6A9-4B84-621D-A354-E1ADEC8E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38DC-8F1C-0493-79B3-A3C94F10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C7933-1F60-0AAB-82DC-7DACBD15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48B31-DF59-B700-68B6-8333330C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8E682-32DD-D011-519F-CC75CFF78F7A}"/>
              </a:ext>
            </a:extLst>
          </p:cNvPr>
          <p:cNvSpPr txBox="1"/>
          <p:nvPr/>
        </p:nvSpPr>
        <p:spPr>
          <a:xfrm>
            <a:off x="2895600" y="1713592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42CE4-363A-6834-4825-E5C8367B4283}"/>
              </a:ext>
            </a:extLst>
          </p:cNvPr>
          <p:cNvSpPr txBox="1"/>
          <p:nvPr/>
        </p:nvSpPr>
        <p:spPr>
          <a:xfrm>
            <a:off x="1577009" y="1708868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E483A-6039-6E01-5C4B-54C5A30BE541}"/>
              </a:ext>
            </a:extLst>
          </p:cNvPr>
          <p:cNvSpPr txBox="1"/>
          <p:nvPr/>
        </p:nvSpPr>
        <p:spPr>
          <a:xfrm>
            <a:off x="4214191" y="1718316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92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60E5A-5B61-BDD8-9BB0-FCCC62FC3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E82B-ED00-82AE-8FE5-2225E23B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32F2-A9A5-4517-B23D-804BE01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612D3-C117-9F83-E725-63D0C9E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D18EB-7EF4-BBCA-D5A8-6D2D2B0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A443F-60B2-7054-E88E-021FDD91094C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O  N  M  L  K</a:t>
            </a:r>
          </a:p>
          <a:p>
            <a:pPr lvl="1"/>
            <a:r>
              <a:rPr lang="pt-BR" sz="3200" dirty="0"/>
              <a:t>      J   I   H  G</a:t>
            </a:r>
          </a:p>
          <a:p>
            <a:pPr lvl="1"/>
            <a:r>
              <a:rPr lang="pt-BR" sz="3200" dirty="0"/>
              <a:t>          F  E   D</a:t>
            </a:r>
          </a:p>
          <a:p>
            <a:pPr lvl="1"/>
            <a:r>
              <a:rPr lang="pt-BR" sz="3200" dirty="0"/>
              <a:t>              C   B</a:t>
            </a:r>
          </a:p>
          <a:p>
            <a:pPr lvl="1"/>
            <a:r>
              <a:rPr lang="pt-BR" sz="3200" dirty="0"/>
              <a:t>	              A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E9BDB-174F-E5E9-9684-A6D7C175DFB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57424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4164-3498-58D1-6CD5-1D49E24F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3AE4-C965-B8F3-35FD-25C3B9DD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347E-D09B-92AD-17DC-B87333A6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3A1EB-2AAD-C9E9-E69F-D84B4F2D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C8C58-D900-8723-1BBD-CEB180CC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46C7E-7A2A-6505-AD6A-1CCFF5D54AFF}"/>
              </a:ext>
            </a:extLst>
          </p:cNvPr>
          <p:cNvSpPr txBox="1"/>
          <p:nvPr/>
        </p:nvSpPr>
        <p:spPr>
          <a:xfrm rot="10800000">
            <a:off x="1702902" y="2496213"/>
            <a:ext cx="5410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EB5B8-B398-E665-B3FF-B535630F86E0}"/>
              </a:ext>
            </a:extLst>
          </p:cNvPr>
          <p:cNvSpPr txBox="1"/>
          <p:nvPr/>
        </p:nvSpPr>
        <p:spPr>
          <a:xfrm rot="10800000">
            <a:off x="3047998" y="2496213"/>
            <a:ext cx="27200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30878-C766-12AC-9BFF-BACDB23F5EE4}"/>
              </a:ext>
            </a:extLst>
          </p:cNvPr>
          <p:cNvSpPr txBox="1"/>
          <p:nvPr/>
        </p:nvSpPr>
        <p:spPr>
          <a:xfrm rot="10800000">
            <a:off x="-937592" y="2496213"/>
            <a:ext cx="5410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450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0D7F-CAB9-76BE-BFD6-F96A2B88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505-07CD-9FAC-26E1-663F160A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40C5-9E11-A298-1C89-979D9113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5074D-6BE5-4EF4-9138-1402D6A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00EB-EA8C-65DF-FDC4-31A57A2A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D3F79-1577-38DD-E605-034B77EB6285}"/>
              </a:ext>
            </a:extLst>
          </p:cNvPr>
          <p:cNvSpPr txBox="1"/>
          <p:nvPr/>
        </p:nvSpPr>
        <p:spPr>
          <a:xfrm rot="10800000">
            <a:off x="1702902" y="1849882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A4E4D-0F33-AE41-71B9-61F13CD1DA97}"/>
              </a:ext>
            </a:extLst>
          </p:cNvPr>
          <p:cNvSpPr txBox="1"/>
          <p:nvPr/>
        </p:nvSpPr>
        <p:spPr>
          <a:xfrm rot="10800000">
            <a:off x="3047998" y="1849882"/>
            <a:ext cx="272000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5C81-9A7E-AF97-A6D9-ADB2D2BA2729}"/>
              </a:ext>
            </a:extLst>
          </p:cNvPr>
          <p:cNvSpPr txBox="1"/>
          <p:nvPr/>
        </p:nvSpPr>
        <p:spPr>
          <a:xfrm rot="10800000">
            <a:off x="-937592" y="1849882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r>
              <a:rPr lang="en-IN" sz="2800" b="1" dirty="0"/>
              <a:t>            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76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08100-E230-F712-8BCE-7EE68A43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D1AC-60BF-0621-59B7-7130217E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EE59-C84E-7E82-477F-3423F97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3F4DC-0F0E-D254-89A9-8E427A6D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2E665-FB8E-35FD-0388-0D87B3CF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B4A0B-30F3-88B4-4453-A59DE525563A}"/>
              </a:ext>
            </a:extLst>
          </p:cNvPr>
          <p:cNvSpPr txBox="1"/>
          <p:nvPr/>
        </p:nvSpPr>
        <p:spPr>
          <a:xfrm rot="5400000">
            <a:off x="3622186" y="2640548"/>
            <a:ext cx="1931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A513D-79A9-1E08-9393-CA78CAEC4583}"/>
              </a:ext>
            </a:extLst>
          </p:cNvPr>
          <p:cNvSpPr txBox="1"/>
          <p:nvPr/>
        </p:nvSpPr>
        <p:spPr>
          <a:xfrm rot="16200000">
            <a:off x="1525535" y="2997975"/>
            <a:ext cx="18818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F2CF-A60A-B507-D8C4-C912F432DA9E}"/>
              </a:ext>
            </a:extLst>
          </p:cNvPr>
          <p:cNvSpPr txBox="1"/>
          <p:nvPr/>
        </p:nvSpPr>
        <p:spPr>
          <a:xfrm>
            <a:off x="2904303" y="338051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@@@@@</a:t>
            </a:r>
          </a:p>
        </p:txBody>
      </p:sp>
    </p:spTree>
    <p:extLst>
      <p:ext uri="{BB962C8B-B14F-4D97-AF65-F5344CB8AC3E}">
        <p14:creationId xmlns:p14="http://schemas.microsoft.com/office/powerpoint/2010/main" val="894303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E349-8A87-B3A6-CC93-3A13B166A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28A-5CF1-7818-B92A-7FDCDB6F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BE82-34F4-4274-92A4-8A0AA02C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6DC3-7D24-6BE8-657F-13AD1C50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AFC12-280C-AC4B-2B45-45484DC8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5DD4C-90BE-98B6-55C9-D59062AF0174}"/>
              </a:ext>
            </a:extLst>
          </p:cNvPr>
          <p:cNvSpPr txBox="1"/>
          <p:nvPr/>
        </p:nvSpPr>
        <p:spPr>
          <a:xfrm>
            <a:off x="3606248" y="1827574"/>
            <a:ext cx="1931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B50BB-742C-F0B0-9DF7-1BF11A992539}"/>
              </a:ext>
            </a:extLst>
          </p:cNvPr>
          <p:cNvSpPr txBox="1"/>
          <p:nvPr/>
        </p:nvSpPr>
        <p:spPr>
          <a:xfrm rot="16200000">
            <a:off x="1525535" y="2997975"/>
            <a:ext cx="18818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8FD10-A56C-B682-08EC-2B2275328DA0}"/>
              </a:ext>
            </a:extLst>
          </p:cNvPr>
          <p:cNvSpPr txBox="1"/>
          <p:nvPr/>
        </p:nvSpPr>
        <p:spPr>
          <a:xfrm>
            <a:off x="2904303" y="338051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@@@@@</a:t>
            </a:r>
          </a:p>
        </p:txBody>
      </p:sp>
    </p:spTree>
    <p:extLst>
      <p:ext uri="{BB962C8B-B14F-4D97-AF65-F5344CB8AC3E}">
        <p14:creationId xmlns:p14="http://schemas.microsoft.com/office/powerpoint/2010/main" val="3526291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165B-AEC7-3D07-9FA4-74408906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39FE-A4F7-988E-7D92-28188896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39C1-30ED-A81A-151E-4A99E7F0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452E-B155-5BFE-BFCC-6EF6B80B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15F85-B915-4EE1-F6BC-1B59AE54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0252-24C9-0066-1579-5E62E1E51777}"/>
              </a:ext>
            </a:extLst>
          </p:cNvPr>
          <p:cNvSpPr txBox="1"/>
          <p:nvPr/>
        </p:nvSpPr>
        <p:spPr>
          <a:xfrm>
            <a:off x="2570679" y="1286277"/>
            <a:ext cx="2057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7C396-C6A2-8811-9425-8CD4B861613E}"/>
              </a:ext>
            </a:extLst>
          </p:cNvPr>
          <p:cNvSpPr txBox="1"/>
          <p:nvPr/>
        </p:nvSpPr>
        <p:spPr>
          <a:xfrm rot="5400000">
            <a:off x="3870806" y="2118813"/>
            <a:ext cx="1931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2BB6B-2EBB-0480-F039-360BBC3140ED}"/>
              </a:ext>
            </a:extLst>
          </p:cNvPr>
          <p:cNvSpPr txBox="1"/>
          <p:nvPr/>
        </p:nvSpPr>
        <p:spPr>
          <a:xfrm rot="16200000">
            <a:off x="1601735" y="2437824"/>
            <a:ext cx="18818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r>
              <a:rPr lang="en-IN" sz="2800" b="1" dirty="0"/>
              <a:t>           *</a:t>
            </a:r>
          </a:p>
          <a:p>
            <a:r>
              <a:rPr lang="en-IN" sz="2800" b="1" dirty="0"/>
              <a:t>         ***</a:t>
            </a:r>
          </a:p>
          <a:p>
            <a:r>
              <a:rPr lang="en-IN" sz="2800" b="1" dirty="0"/>
              <a:t>       *****</a:t>
            </a:r>
          </a:p>
          <a:p>
            <a:r>
              <a:rPr lang="en-IN" sz="2800" b="1" dirty="0"/>
              <a:t>     *******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36B39-0EF3-3B1F-2EFC-BD10E7D61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A8A2-0C60-26AB-15C2-F54EC8B9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D1B4-7114-7FBD-9593-F01A284D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5F4B-CC29-C613-A4DA-76C2210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6BA5F-49F8-4BF3-23AB-847003B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A9CC2-6BD6-7D6C-5672-CE3397CED6DA}"/>
              </a:ext>
            </a:extLst>
          </p:cNvPr>
          <p:cNvSpPr txBox="1"/>
          <p:nvPr/>
        </p:nvSpPr>
        <p:spPr>
          <a:xfrm>
            <a:off x="1600200" y="1530712"/>
            <a:ext cx="541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lvl="1"/>
            <a:r>
              <a:rPr lang="pt-BR" sz="3200" dirty="0"/>
              <a:t>K  L  M  N  O</a:t>
            </a:r>
          </a:p>
          <a:p>
            <a:pPr lvl="1"/>
            <a:r>
              <a:rPr lang="pt-BR" sz="3200" dirty="0"/>
              <a:t>    G  H   I    J</a:t>
            </a:r>
          </a:p>
          <a:p>
            <a:pPr lvl="1"/>
            <a:r>
              <a:rPr lang="pt-BR" sz="3200" dirty="0"/>
              <a:t>          D  E   F</a:t>
            </a:r>
          </a:p>
          <a:p>
            <a:pPr lvl="1"/>
            <a:r>
              <a:rPr lang="pt-BR" sz="3200" dirty="0"/>
              <a:t>              B   C</a:t>
            </a:r>
          </a:p>
          <a:p>
            <a:pPr lvl="1"/>
            <a:r>
              <a:rPr lang="pt-BR" sz="3200" dirty="0"/>
              <a:t>	              A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72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BCA6F-655B-5619-9C38-68986C72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5E60-275A-C659-7E84-D978DDA6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71F-CC1C-0F7D-9198-D9E76059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5FEF-4FDE-0B5A-7E0D-3B0798BE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9C798-8DF8-87E1-1081-956C884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4591C-48B9-3789-1B17-7D2457554CAE}"/>
              </a:ext>
            </a:extLst>
          </p:cNvPr>
          <p:cNvSpPr txBox="1"/>
          <p:nvPr/>
        </p:nvSpPr>
        <p:spPr>
          <a:xfrm>
            <a:off x="1600200" y="1530712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 </a:t>
            </a:r>
            <a:endParaRPr lang="en-IN" sz="2800" b="1" dirty="0"/>
          </a:p>
          <a:p>
            <a:pPr marL="971550" lvl="1" indent="-514350">
              <a:buAutoNum type="arabicPlain" startAt="10"/>
            </a:pPr>
            <a:r>
              <a:rPr lang="pt-BR" sz="3200" dirty="0"/>
              <a:t> 9   8   7</a:t>
            </a:r>
          </a:p>
          <a:p>
            <a:pPr lvl="1"/>
            <a:r>
              <a:rPr lang="pt-BR" sz="3200" dirty="0"/>
              <a:t> 6   5   4</a:t>
            </a:r>
          </a:p>
          <a:p>
            <a:pPr lvl="1"/>
            <a:r>
              <a:rPr lang="pt-BR" sz="3200" dirty="0"/>
              <a:t> 3   2</a:t>
            </a:r>
          </a:p>
          <a:p>
            <a:pPr lvl="1"/>
            <a:r>
              <a:rPr lang="pt-BR" sz="3200" dirty="0"/>
              <a:t>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707C17-F597-921B-EF26-D8AE01B4835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2812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0B013-42FE-F230-465E-D81AA35B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CE8F-EFFF-A620-73E0-5B0D4108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7428-D43D-0337-3A9E-A346F0FC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7E1F0-29CD-EA0C-8BD2-E1A33D4C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A21E-EDC4-7C60-BE3D-E90BFE29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DA3E4-0458-82E2-8E2C-93AFB727C313}"/>
              </a:ext>
            </a:extLst>
          </p:cNvPr>
          <p:cNvSpPr txBox="1"/>
          <p:nvPr/>
        </p:nvSpPr>
        <p:spPr>
          <a:xfrm>
            <a:off x="1600200" y="1530712"/>
            <a:ext cx="5410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</a:p>
          <a:p>
            <a:r>
              <a:rPr lang="en-IN" sz="2800" dirty="0"/>
              <a:t>      </a:t>
            </a:r>
            <a:r>
              <a:rPr lang="en-IN" sz="3200" dirty="0"/>
              <a:t>15 14 13 12 11</a:t>
            </a:r>
            <a:endParaRPr lang="en-IN" sz="4400" b="1" dirty="0"/>
          </a:p>
          <a:p>
            <a:r>
              <a:rPr lang="en-IN" sz="4400" b="1" dirty="0"/>
              <a:t>     </a:t>
            </a:r>
            <a:r>
              <a:rPr lang="en-IN" sz="3600" dirty="0"/>
              <a:t>7</a:t>
            </a:r>
            <a:r>
              <a:rPr lang="pt-BR" sz="3200" dirty="0"/>
              <a:t> 8   9  10</a:t>
            </a:r>
          </a:p>
          <a:p>
            <a:pPr lvl="1"/>
            <a:r>
              <a:rPr lang="pt-BR" sz="3200" dirty="0"/>
              <a:t> 6  5   4</a:t>
            </a:r>
          </a:p>
          <a:p>
            <a:pPr lvl="1"/>
            <a:r>
              <a:rPr lang="pt-BR" sz="3200"/>
              <a:t> 2  3</a:t>
            </a:r>
            <a:endParaRPr lang="pt-BR" sz="3200" dirty="0"/>
          </a:p>
          <a:p>
            <a:pPr lvl="1"/>
            <a:r>
              <a:rPr lang="pt-BR" sz="3200" dirty="0"/>
              <a:t> 1</a:t>
            </a:r>
          </a:p>
          <a:p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DB6549-8778-1672-075F-B260A249A45E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610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22C9B-8757-FCA1-B906-FEB4B41AE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9DA8-E3EB-8E9D-E06E-97BAF0A8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Pattern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BE9-5A04-1AFC-7872-822AF450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1A14-DE62-4AC4-F11C-6A3109D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2B83A-564F-44A0-D283-36F8F1E7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ECDFA-1BEC-22CC-2B71-E75CD5ABF9AB}"/>
              </a:ext>
            </a:extLst>
          </p:cNvPr>
          <p:cNvSpPr txBox="1"/>
          <p:nvPr/>
        </p:nvSpPr>
        <p:spPr>
          <a:xfrm>
            <a:off x="1600200" y="1530712"/>
            <a:ext cx="5410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       </a:t>
            </a:r>
            <a:endParaRPr lang="en-IN" sz="2800" b="1" dirty="0"/>
          </a:p>
          <a:p>
            <a:pPr lvl="1"/>
            <a:r>
              <a:rPr lang="pt-BR" sz="3200" dirty="0"/>
              <a:t>	 	    A</a:t>
            </a:r>
          </a:p>
          <a:p>
            <a:pPr lvl="1"/>
            <a:r>
              <a:rPr lang="pt-BR" sz="3200" dirty="0"/>
              <a:t>	         B   C </a:t>
            </a:r>
          </a:p>
          <a:p>
            <a:pPr lvl="1"/>
            <a:r>
              <a:rPr lang="pt-BR" sz="3200" dirty="0"/>
              <a:t>	    D  E   F  </a:t>
            </a:r>
          </a:p>
          <a:p>
            <a:pPr lvl="1"/>
            <a:r>
              <a:rPr lang="pt-BR" sz="3200" dirty="0"/>
              <a:t>   G   H   I   J</a:t>
            </a:r>
          </a:p>
          <a:p>
            <a:pPr lvl="1"/>
            <a:r>
              <a:rPr lang="pt-BR" sz="3200" dirty="0"/>
              <a:t>K  L  M  N O </a:t>
            </a:r>
            <a:endParaRPr lang="en-IN" sz="2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82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2208</Words>
  <Application>Microsoft Office PowerPoint</Application>
  <PresentationFormat>On-screen Show (4:3)</PresentationFormat>
  <Paragraphs>704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  <vt:lpstr>Pattern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6</cp:revision>
  <dcterms:created xsi:type="dcterms:W3CDTF">2006-08-16T00:00:00Z</dcterms:created>
  <dcterms:modified xsi:type="dcterms:W3CDTF">2025-04-03T07:40:04Z</dcterms:modified>
</cp:coreProperties>
</file>