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90" r:id="rId2"/>
    <p:sldId id="353" r:id="rId3"/>
    <p:sldId id="366" r:id="rId4"/>
    <p:sldId id="364" r:id="rId5"/>
    <p:sldId id="328" r:id="rId6"/>
    <p:sldId id="283" r:id="rId7"/>
    <p:sldId id="354" r:id="rId8"/>
    <p:sldId id="367" r:id="rId9"/>
    <p:sldId id="330" r:id="rId10"/>
    <p:sldId id="331" r:id="rId11"/>
    <p:sldId id="355" r:id="rId12"/>
    <p:sldId id="287" r:id="rId13"/>
    <p:sldId id="360" r:id="rId14"/>
    <p:sldId id="289" r:id="rId15"/>
    <p:sldId id="352" r:id="rId16"/>
    <p:sldId id="365" r:id="rId17"/>
    <p:sldId id="356" r:id="rId18"/>
    <p:sldId id="286" r:id="rId19"/>
    <p:sldId id="357" r:id="rId20"/>
    <p:sldId id="293" r:id="rId21"/>
    <p:sldId id="358" r:id="rId22"/>
    <p:sldId id="362" r:id="rId23"/>
    <p:sldId id="337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68" r:id="rId32"/>
    <p:sldId id="319" r:id="rId33"/>
    <p:sldId id="351" r:id="rId34"/>
    <p:sldId id="349" r:id="rId35"/>
    <p:sldId id="325" r:id="rId36"/>
    <p:sldId id="297" r:id="rId37"/>
    <p:sldId id="329" r:id="rId38"/>
    <p:sldId id="333" r:id="rId39"/>
    <p:sldId id="322" r:id="rId40"/>
    <p:sldId id="321" r:id="rId41"/>
    <p:sldId id="369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ED2"/>
    <a:srgbClr val="0EF25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60"/>
  </p:normalViewPr>
  <p:slideViewPr>
    <p:cSldViewPr>
      <p:cViewPr varScale="1">
        <p:scale>
          <a:sx n="74" d="100"/>
          <a:sy n="74" d="100"/>
        </p:scale>
        <p:origin x="125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58F92CF6-BACF-445C-92FF-2B38970E5D35}"/>
    <pc:docChg chg="undo custSel addSld delSld modSld sldOrd modMainMaster">
      <pc:chgData name="Shambhu Kumar" userId="74963117abc18628" providerId="LiveId" clId="{58F92CF6-BACF-445C-92FF-2B38970E5D35}" dt="2023-12-31T03:35:38.823" v="4639" actId="2057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addSp delSp modSp del mod setBg">
        <pc:chgData name="Shambhu Kumar" userId="74963117abc18628" providerId="LiveId" clId="{58F92CF6-BACF-445C-92FF-2B38970E5D35}" dt="2023-12-25T12:14:29.303" v="4278" actId="2696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5T02:47:28.871" v="3061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3T05:26:43.796" v="2638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4T00:36:53.425" v="2649" actId="205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4T05:46:25.146" v="2731" actId="205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4T00:37:06.456" v="2653" actId="205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9T17:00:57.847" v="3417" actId="205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9T17:03:56.723" v="3441" actId="205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22T02:13:41.213" v="3624" actId="205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4T00:36:32.045" v="2645" actId="205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22T02:13:48.935" v="3628" actId="205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22T02:13:56.885" v="3634" actId="205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22T02:14:06.787" v="3638" actId="20577"/>
        <pc:sldMkLst>
          <pc:docMk/>
          <pc:sldMk cId="3137961450" sldId="291"/>
        </pc:sldMkLst>
      </pc:sldChg>
      <pc:sldChg chg="modSp add del mod setBg">
        <pc:chgData name="Shambhu Kumar" userId="74963117abc18628" providerId="LiveId" clId="{58F92CF6-BACF-445C-92FF-2B38970E5D35}" dt="2023-12-17T16:31:09.473" v="3205" actId="2696"/>
        <pc:sldMkLst>
          <pc:docMk/>
          <pc:sldMk cId="3624263412" sldId="292"/>
        </pc:sldMkLst>
      </pc:sldChg>
      <pc:sldChg chg="modSp add mod ord setBg">
        <pc:chgData name="Shambhu Kumar" userId="74963117abc18628" providerId="LiveId" clId="{58F92CF6-BACF-445C-92FF-2B38970E5D35}" dt="2023-12-22T02:13:24.343" v="3616" actId="20577"/>
        <pc:sldMkLst>
          <pc:docMk/>
          <pc:sldMk cId="1035884235" sldId="293"/>
        </pc:sldMkLst>
      </pc:sldChg>
      <pc:sldChg chg="modSp add mod ord setBg">
        <pc:chgData name="Shambhu Kumar" userId="74963117abc18628" providerId="LiveId" clId="{58F92CF6-BACF-445C-92FF-2B38970E5D35}" dt="2023-12-22T05:39:37.121" v="3640" actId="205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31T03:32:05.617" v="4566" actId="20577"/>
        <pc:sldMkLst>
          <pc:docMk/>
          <pc:sldMk cId="1143264351" sldId="295"/>
        </pc:sldMkLst>
      </pc:sldChg>
      <pc:sldChg chg="modSp add del mod setBg">
        <pc:chgData name="Shambhu Kumar" userId="74963117abc18628" providerId="LiveId" clId="{58F92CF6-BACF-445C-92FF-2B38970E5D35}" dt="2023-12-17T16:32:21.065" v="3229" actId="2696"/>
        <pc:sldMkLst>
          <pc:docMk/>
          <pc:sldMk cId="2272133273" sldId="296"/>
        </pc:sldMkLst>
      </pc:sldChg>
      <pc:sldChg chg="modSp add mod ord setBg">
        <pc:chgData name="Shambhu Kumar" userId="74963117abc18628" providerId="LiveId" clId="{58F92CF6-BACF-445C-92FF-2B38970E5D35}" dt="2023-12-15T05:48:04.197" v="3066" actId="20577"/>
        <pc:sldMkLst>
          <pc:docMk/>
          <pc:sldMk cId="71580609" sldId="297"/>
        </pc:sldMkLst>
      </pc:sldChg>
      <pc:sldChg chg="modSp add del mod setBg">
        <pc:chgData name="Shambhu Kumar" userId="74963117abc18628" providerId="LiveId" clId="{58F92CF6-BACF-445C-92FF-2B38970E5D35}" dt="2023-12-24T15:55:07.391" v="3641" actId="2696"/>
        <pc:sldMkLst>
          <pc:docMk/>
          <pc:sldMk cId="1933057048" sldId="298"/>
        </pc:sldMkLst>
      </pc:sldChg>
      <pc:sldChg chg="modSp add del mod setBg">
        <pc:chgData name="Shambhu Kumar" userId="74963117abc18628" providerId="LiveId" clId="{58F92CF6-BACF-445C-92FF-2B38970E5D35}" dt="2023-12-24T15:55:13.757" v="3642" actId="2696"/>
        <pc:sldMkLst>
          <pc:docMk/>
          <pc:sldMk cId="3102780168" sldId="299"/>
        </pc:sldMkLst>
      </pc:sldChg>
      <pc:sldChg chg="modSp add del mod setBg">
        <pc:chgData name="Shambhu Kumar" userId="74963117abc18628" providerId="LiveId" clId="{58F92CF6-BACF-445C-92FF-2B38970E5D35}" dt="2023-12-24T15:55:20.736" v="3643" actId="2696"/>
        <pc:sldMkLst>
          <pc:docMk/>
          <pc:sldMk cId="1231572352" sldId="300"/>
        </pc:sldMkLst>
      </pc:sldChg>
      <pc:sldChg chg="modSp add del mod setBg">
        <pc:chgData name="Shambhu Kumar" userId="74963117abc18628" providerId="LiveId" clId="{58F92CF6-BACF-445C-92FF-2B38970E5D35}" dt="2023-12-24T15:55:26.882" v="3644" actId="2696"/>
        <pc:sldMkLst>
          <pc:docMk/>
          <pc:sldMk cId="155594289" sldId="301"/>
        </pc:sldMkLst>
      </pc:sldChg>
      <pc:sldChg chg="modSp add del mod setBg">
        <pc:chgData name="Shambhu Kumar" userId="74963117abc18628" providerId="LiveId" clId="{58F92CF6-BACF-445C-92FF-2B38970E5D35}" dt="2023-12-17T16:33:20.394" v="3238" actId="2696"/>
        <pc:sldMkLst>
          <pc:docMk/>
          <pc:sldMk cId="1269152604" sldId="302"/>
        </pc:sldMkLst>
      </pc:sldChg>
      <pc:sldChg chg="modSp add del mod setBg">
        <pc:chgData name="Shambhu Kumar" userId="74963117abc18628" providerId="LiveId" clId="{58F92CF6-BACF-445C-92FF-2B38970E5D35}" dt="2023-12-17T16:33:34.024" v="3239" actId="2696"/>
        <pc:sldMkLst>
          <pc:docMk/>
          <pc:sldMk cId="2261122865" sldId="303"/>
        </pc:sldMkLst>
      </pc:sldChg>
      <pc:sldChg chg="modSp add del mod setBg">
        <pc:chgData name="Shambhu Kumar" userId="74963117abc18628" providerId="LiveId" clId="{58F92CF6-BACF-445C-92FF-2B38970E5D35}" dt="2023-12-17T16:33:39.195" v="3240" actId="2696"/>
        <pc:sldMkLst>
          <pc:docMk/>
          <pc:sldMk cId="401103732" sldId="304"/>
        </pc:sldMkLst>
      </pc:sldChg>
      <pc:sldChg chg="modSp add del mod setBg">
        <pc:chgData name="Shambhu Kumar" userId="74963117abc18628" providerId="LiveId" clId="{58F92CF6-BACF-445C-92FF-2B38970E5D35}" dt="2023-12-17T16:33:43.872" v="3241" actId="2696"/>
        <pc:sldMkLst>
          <pc:docMk/>
          <pc:sldMk cId="230828202" sldId="305"/>
        </pc:sldMkLst>
      </pc:sldChg>
      <pc:sldChg chg="modSp add del mod setBg">
        <pc:chgData name="Shambhu Kumar" userId="74963117abc18628" providerId="LiveId" clId="{58F92CF6-BACF-445C-92FF-2B38970E5D35}" dt="2023-12-17T16:33:51.969" v="3242" actId="2696"/>
        <pc:sldMkLst>
          <pc:docMk/>
          <pc:sldMk cId="1361630470" sldId="306"/>
        </pc:sldMkLst>
      </pc:sldChg>
      <pc:sldChg chg="modSp add del mod setBg">
        <pc:chgData name="Shambhu Kumar" userId="74963117abc18628" providerId="LiveId" clId="{58F92CF6-BACF-445C-92FF-2B38970E5D35}" dt="2023-12-17T16:33:56.203" v="3243" actId="2696"/>
        <pc:sldMkLst>
          <pc:docMk/>
          <pc:sldMk cId="1004938374" sldId="307"/>
        </pc:sldMkLst>
      </pc:sldChg>
      <pc:sldChg chg="modSp add mod">
        <pc:chgData name="Shambhu Kumar" userId="74963117abc18628" providerId="LiveId" clId="{58F92CF6-BACF-445C-92FF-2B38970E5D35}" dt="2023-12-24T15:55:39.350" v="3646" actId="20577"/>
        <pc:sldMkLst>
          <pc:docMk/>
          <pc:sldMk cId="931772280" sldId="308"/>
        </pc:sldMkLst>
      </pc:sldChg>
      <pc:sldChg chg="modSp add mod">
        <pc:chgData name="Shambhu Kumar" userId="74963117abc18628" providerId="LiveId" clId="{58F92CF6-BACF-445C-92FF-2B38970E5D35}" dt="2023-12-14T00:36:22.825" v="2641" actId="20577"/>
        <pc:sldMkLst>
          <pc:docMk/>
          <pc:sldMk cId="1148317247" sldId="309"/>
        </pc:sldMkLst>
      </pc:sldChg>
      <pc:sldChg chg="add del">
        <pc:chgData name="Shambhu Kumar" userId="74963117abc18628" providerId="LiveId" clId="{58F92CF6-BACF-445C-92FF-2B38970E5D35}" dt="2023-12-10T18:34:18.886" v="2404" actId="2890"/>
        <pc:sldMkLst>
          <pc:docMk/>
          <pc:sldMk cId="2189798359" sldId="309"/>
        </pc:sldMkLst>
      </pc:sldChg>
      <pc:sldChg chg="modSp add del mod">
        <pc:chgData name="Shambhu Kumar" userId="74963117abc18628" providerId="LiveId" clId="{58F92CF6-BACF-445C-92FF-2B38970E5D35}" dt="2023-12-25T12:04:43.401" v="3945" actId="2696"/>
        <pc:sldMkLst>
          <pc:docMk/>
          <pc:sldMk cId="2338036925" sldId="310"/>
        </pc:sldMkLst>
      </pc:sldChg>
      <pc:sldChg chg="modSp add mod">
        <pc:chgData name="Shambhu Kumar" userId="74963117abc18628" providerId="LiveId" clId="{58F92CF6-BACF-445C-92FF-2B38970E5D35}" dt="2023-12-15T02:40:36.983" v="2866" actId="20577"/>
        <pc:sldMkLst>
          <pc:docMk/>
          <pc:sldMk cId="3254867846" sldId="311"/>
        </pc:sldMkLst>
      </pc:sldChg>
      <pc:sldChg chg="modSp add mod">
        <pc:chgData name="Shambhu Kumar" userId="74963117abc18628" providerId="LiveId" clId="{58F92CF6-BACF-445C-92FF-2B38970E5D35}" dt="2023-12-15T02:42:29.032" v="2887" actId="20577"/>
        <pc:sldMkLst>
          <pc:docMk/>
          <pc:sldMk cId="1733838905" sldId="312"/>
        </pc:sldMkLst>
      </pc:sldChg>
      <pc:sldChg chg="modSp add mod">
        <pc:chgData name="Shambhu Kumar" userId="74963117abc18628" providerId="LiveId" clId="{58F92CF6-BACF-445C-92FF-2B38970E5D35}" dt="2023-12-15T02:43:42.070" v="2943" actId="20577"/>
        <pc:sldMkLst>
          <pc:docMk/>
          <pc:sldMk cId="2134506616" sldId="313"/>
        </pc:sldMkLst>
      </pc:sldChg>
      <pc:sldChg chg="modSp add mod">
        <pc:chgData name="Shambhu Kumar" userId="74963117abc18628" providerId="LiveId" clId="{58F92CF6-BACF-445C-92FF-2B38970E5D35}" dt="2023-12-17T16:27:19.453" v="3131" actId="20577"/>
        <pc:sldMkLst>
          <pc:docMk/>
          <pc:sldMk cId="1066938992" sldId="314"/>
        </pc:sldMkLst>
      </pc:sldChg>
      <pc:sldChg chg="modSp add mod">
        <pc:chgData name="Shambhu Kumar" userId="74963117abc18628" providerId="LiveId" clId="{58F92CF6-BACF-445C-92FF-2B38970E5D35}" dt="2023-12-17T16:27:51.805" v="3155" actId="20577"/>
        <pc:sldMkLst>
          <pc:docMk/>
          <pc:sldMk cId="509800490" sldId="315"/>
        </pc:sldMkLst>
      </pc:sldChg>
      <pc:sldChg chg="modSp add mod">
        <pc:chgData name="Shambhu Kumar" userId="74963117abc18628" providerId="LiveId" clId="{58F92CF6-BACF-445C-92FF-2B38970E5D35}" dt="2023-12-17T16:28:09.462" v="3166" actId="20577"/>
        <pc:sldMkLst>
          <pc:docMk/>
          <pc:sldMk cId="2507636787" sldId="316"/>
        </pc:sldMkLst>
      </pc:sldChg>
      <pc:sldChg chg="modSp add mod">
        <pc:chgData name="Shambhu Kumar" userId="74963117abc18628" providerId="LiveId" clId="{58F92CF6-BACF-445C-92FF-2B38970E5D35}" dt="2023-12-25T12:06:12.230" v="4092" actId="20577"/>
        <pc:sldMkLst>
          <pc:docMk/>
          <pc:sldMk cId="2948610893" sldId="317"/>
        </pc:sldMkLst>
      </pc:sldChg>
      <pc:sldChg chg="modSp add mod">
        <pc:chgData name="Shambhu Kumar" userId="74963117abc18628" providerId="LiveId" clId="{58F92CF6-BACF-445C-92FF-2B38970E5D35}" dt="2023-12-25T12:07:40.984" v="4149" actId="20577"/>
        <pc:sldMkLst>
          <pc:docMk/>
          <pc:sldMk cId="682997166" sldId="318"/>
        </pc:sldMkLst>
      </pc:sldChg>
      <pc:sldChg chg="modSp add mod">
        <pc:chgData name="Shambhu Kumar" userId="74963117abc18628" providerId="LiveId" clId="{58F92CF6-BACF-445C-92FF-2B38970E5D35}" dt="2023-12-31T03:32:40.284" v="4580" actId="20577"/>
        <pc:sldMkLst>
          <pc:docMk/>
          <pc:sldMk cId="25925924" sldId="319"/>
        </pc:sldMkLst>
      </pc:sldChg>
      <pc:sldChg chg="modSp add mod">
        <pc:chgData name="Shambhu Kumar" userId="74963117abc18628" providerId="LiveId" clId="{58F92CF6-BACF-445C-92FF-2B38970E5D35}" dt="2023-12-31T03:35:38.823" v="4639" actId="20577"/>
        <pc:sldMkLst>
          <pc:docMk/>
          <pc:sldMk cId="3147703011" sldId="320"/>
        </pc:sldMkLst>
      </pc:sldChg>
      <pc:sldChg chg="modSp add mod">
        <pc:chgData name="Shambhu Kumar" userId="74963117abc18628" providerId="LiveId" clId="{58F92CF6-BACF-445C-92FF-2B38970E5D35}" dt="2023-12-31T03:33:41.519" v="4582" actId="20577"/>
        <pc:sldMkLst>
          <pc:docMk/>
          <pc:sldMk cId="1664660429" sldId="321"/>
        </pc:sldMkLst>
      </pc:sldChg>
      <pc:sldChg chg="modSp add mod">
        <pc:chgData name="Shambhu Kumar" userId="74963117abc18628" providerId="LiveId" clId="{58F92CF6-BACF-445C-92FF-2B38970E5D35}" dt="2023-12-28T03:27:02.079" v="4546" actId="20577"/>
        <pc:sldMkLst>
          <pc:docMk/>
          <pc:sldMk cId="3521732225" sldId="322"/>
        </pc:sldMkLst>
      </pc:sldChg>
      <pc:sldMasterChg chg="setBg modSldLayout">
        <pc:chgData name="Shambhu Kumar" userId="74963117abc18628" providerId="LiveId" clId="{58F92CF6-BACF-445C-92FF-2B38970E5D35}" dt="2023-12-13T05:26:43.796" v="2638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3T05:26:43.796" v="2638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1202F632-168B-4624-87FE-8C1869D7D39E}"/>
    <pc:docChg chg="undo custSel addSld delSld modSld sldOrd">
      <pc:chgData name="Shambhu Kumar" userId="74963117abc18628" providerId="LiveId" clId="{1202F632-168B-4624-87FE-8C1869D7D39E}" dt="2025-03-08T02:36:32.515" v="512" actId="20577"/>
      <pc:docMkLst>
        <pc:docMk/>
      </pc:docMkLst>
      <pc:sldChg chg="del">
        <pc:chgData name="Shambhu Kumar" userId="74963117abc18628" providerId="LiveId" clId="{1202F632-168B-4624-87FE-8C1869D7D39E}" dt="2025-02-25T15:45:47.100" v="180" actId="2696"/>
        <pc:sldMkLst>
          <pc:docMk/>
          <pc:sldMk cId="3832484108" sldId="280"/>
        </pc:sldMkLst>
      </pc:sldChg>
      <pc:sldChg chg="del">
        <pc:chgData name="Shambhu Kumar" userId="74963117abc18628" providerId="LiveId" clId="{1202F632-168B-4624-87FE-8C1869D7D39E}" dt="2025-02-25T15:46:20.670" v="181" actId="2696"/>
        <pc:sldMkLst>
          <pc:docMk/>
          <pc:sldMk cId="1945831170" sldId="281"/>
        </pc:sldMkLst>
      </pc:sldChg>
      <pc:sldChg chg="addSp modSp mod">
        <pc:chgData name="Shambhu Kumar" userId="74963117abc18628" providerId="LiveId" clId="{1202F632-168B-4624-87FE-8C1869D7D39E}" dt="2025-03-08T02:17:23.466" v="438"/>
        <pc:sldMkLst>
          <pc:docMk/>
          <pc:sldMk cId="352385507" sldId="283"/>
        </pc:sldMkLst>
        <pc:spChg chg="mod">
          <ac:chgData name="Shambhu Kumar" userId="74963117abc18628" providerId="LiveId" clId="{1202F632-168B-4624-87FE-8C1869D7D39E}" dt="2025-03-08T02:17:07.199" v="437" actId="207"/>
          <ac:spMkLst>
            <pc:docMk/>
            <pc:sldMk cId="352385507" sldId="283"/>
            <ac:spMk id="3" creationId="{00000000-0000-0000-0000-000000000000}"/>
          </ac:spMkLst>
        </pc:spChg>
        <pc:spChg chg="mod">
          <ac:chgData name="Shambhu Kumar" userId="74963117abc18628" providerId="LiveId" clId="{1202F632-168B-4624-87FE-8C1869D7D39E}" dt="2025-02-25T16:49:51.664" v="209" actId="14100"/>
          <ac:spMkLst>
            <pc:docMk/>
            <pc:sldMk cId="352385507" sldId="283"/>
            <ac:spMk id="6" creationId="{DBCCB933-3E0D-BC24-30B8-88E3158C5058}"/>
          </ac:spMkLst>
        </pc:spChg>
        <pc:spChg chg="add mod">
          <ac:chgData name="Shambhu Kumar" userId="74963117abc18628" providerId="LiveId" clId="{1202F632-168B-4624-87FE-8C1869D7D39E}" dt="2025-03-08T02:17:23.466" v="438"/>
          <ac:spMkLst>
            <pc:docMk/>
            <pc:sldMk cId="352385507" sldId="283"/>
            <ac:spMk id="7" creationId="{29F2E1FD-3914-E318-652D-8AE8C5F86106}"/>
          </ac:spMkLst>
        </pc:spChg>
      </pc:sldChg>
      <pc:sldChg chg="modSp del mod">
        <pc:chgData name="Shambhu Kumar" userId="74963117abc18628" providerId="LiveId" clId="{1202F632-168B-4624-87FE-8C1869D7D39E}" dt="2025-02-25T16:47:34.178" v="205" actId="2696"/>
        <pc:sldMkLst>
          <pc:docMk/>
          <pc:sldMk cId="3957384625" sldId="285"/>
        </pc:sldMkLst>
      </pc:sldChg>
      <pc:sldChg chg="addSp modSp mod">
        <pc:chgData name="Shambhu Kumar" userId="74963117abc18628" providerId="LiveId" clId="{1202F632-168B-4624-87FE-8C1869D7D39E}" dt="2025-03-08T02:18:50.250" v="484" actId="20577"/>
        <pc:sldMkLst>
          <pc:docMk/>
          <pc:sldMk cId="594101506" sldId="286"/>
        </pc:sldMkLst>
        <pc:spChg chg="mod">
          <ac:chgData name="Shambhu Kumar" userId="74963117abc18628" providerId="LiveId" clId="{1202F632-168B-4624-87FE-8C1869D7D39E}" dt="2025-03-08T02:07:55.483" v="415" actId="113"/>
          <ac:spMkLst>
            <pc:docMk/>
            <pc:sldMk cId="594101506" sldId="286"/>
            <ac:spMk id="3" creationId="{00000000-0000-0000-0000-000000000000}"/>
          </ac:spMkLst>
        </pc:spChg>
        <pc:spChg chg="add mod">
          <ac:chgData name="Shambhu Kumar" userId="74963117abc18628" providerId="LiveId" clId="{1202F632-168B-4624-87FE-8C1869D7D39E}" dt="2025-03-08T02:18:50.250" v="484" actId="20577"/>
          <ac:spMkLst>
            <pc:docMk/>
            <pc:sldMk cId="594101506" sldId="286"/>
            <ac:spMk id="7" creationId="{9BEA7B3B-EA43-B1B5-CF50-EE75FA93E98D}"/>
          </ac:spMkLst>
        </pc:spChg>
      </pc:sldChg>
      <pc:sldChg chg="modSp mod ord">
        <pc:chgData name="Shambhu Kumar" userId="74963117abc18628" providerId="LiveId" clId="{1202F632-168B-4624-87FE-8C1869D7D39E}" dt="2025-03-08T02:18:07.153" v="441" actId="1076"/>
        <pc:sldMkLst>
          <pc:docMk/>
          <pc:sldMk cId="1645863187" sldId="287"/>
        </pc:sldMkLst>
        <pc:spChg chg="mod">
          <ac:chgData name="Shambhu Kumar" userId="74963117abc18628" providerId="LiveId" clId="{1202F632-168B-4624-87FE-8C1869D7D39E}" dt="2025-03-08T02:18:07.153" v="441" actId="1076"/>
          <ac:spMkLst>
            <pc:docMk/>
            <pc:sldMk cId="1645863187" sldId="287"/>
            <ac:spMk id="6" creationId="{4074FCF2-B5EC-BACF-E056-73207CF8DA9C}"/>
          </ac:spMkLst>
        </pc:spChg>
      </pc:sldChg>
      <pc:sldChg chg="del">
        <pc:chgData name="Shambhu Kumar" userId="74963117abc18628" providerId="LiveId" clId="{1202F632-168B-4624-87FE-8C1869D7D39E}" dt="2025-02-25T15:41:18.940" v="177" actId="2696"/>
        <pc:sldMkLst>
          <pc:docMk/>
          <pc:sldMk cId="371964513" sldId="288"/>
        </pc:sldMkLst>
      </pc:sldChg>
      <pc:sldChg chg="addSp modSp mod ord">
        <pc:chgData name="Shambhu Kumar" userId="74963117abc18628" providerId="LiveId" clId="{1202F632-168B-4624-87FE-8C1869D7D39E}" dt="2025-03-08T02:07:18.056" v="411" actId="14100"/>
        <pc:sldMkLst>
          <pc:docMk/>
          <pc:sldMk cId="2098352429" sldId="289"/>
        </pc:sldMkLst>
        <pc:spChg chg="mod">
          <ac:chgData name="Shambhu Kumar" userId="74963117abc18628" providerId="LiveId" clId="{1202F632-168B-4624-87FE-8C1869D7D39E}" dt="2025-03-08T02:07:18.056" v="411" actId="14100"/>
          <ac:spMkLst>
            <pc:docMk/>
            <pc:sldMk cId="2098352429" sldId="289"/>
            <ac:spMk id="6" creationId="{7662696E-61E1-5DC1-84AE-85D05F323C2B}"/>
          </ac:spMkLst>
        </pc:spChg>
        <pc:spChg chg="add mod">
          <ac:chgData name="Shambhu Kumar" userId="74963117abc18628" providerId="LiveId" clId="{1202F632-168B-4624-87FE-8C1869D7D39E}" dt="2025-02-25T16:46:06.730" v="199" actId="14861"/>
          <ac:spMkLst>
            <pc:docMk/>
            <pc:sldMk cId="2098352429" sldId="289"/>
            <ac:spMk id="7" creationId="{237720D4-01C2-4592-464C-D161740FFD4B}"/>
          </ac:spMkLst>
        </pc:spChg>
      </pc:sldChg>
      <pc:sldChg chg="addSp modSp mod">
        <pc:chgData name="Shambhu Kumar" userId="74963117abc18628" providerId="LiveId" clId="{1202F632-168B-4624-87FE-8C1869D7D39E}" dt="2025-02-25T16:46:30.874" v="202" actId="1036"/>
        <pc:sldMkLst>
          <pc:docMk/>
          <pc:sldMk cId="924811520" sldId="290"/>
        </pc:sldMkLst>
        <pc:spChg chg="add mod">
          <ac:chgData name="Shambhu Kumar" userId="74963117abc18628" providerId="LiveId" clId="{1202F632-168B-4624-87FE-8C1869D7D39E}" dt="2025-02-25T16:46:30.874" v="202" actId="1036"/>
          <ac:spMkLst>
            <pc:docMk/>
            <pc:sldMk cId="924811520" sldId="290"/>
            <ac:spMk id="7" creationId="{1C933C03-58D8-E855-0B53-3230E98E2F30}"/>
          </ac:spMkLst>
        </pc:spChg>
      </pc:sldChg>
      <pc:sldChg chg="del">
        <pc:chgData name="Shambhu Kumar" userId="74963117abc18628" providerId="LiveId" clId="{1202F632-168B-4624-87FE-8C1869D7D39E}" dt="2025-02-25T16:49:00.580" v="207" actId="2696"/>
        <pc:sldMkLst>
          <pc:docMk/>
          <pc:sldMk cId="3137961450" sldId="291"/>
        </pc:sldMkLst>
      </pc:sldChg>
      <pc:sldChg chg="del">
        <pc:chgData name="Shambhu Kumar" userId="74963117abc18628" providerId="LiveId" clId="{1202F632-168B-4624-87FE-8C1869D7D39E}" dt="2025-01-09T02:15:48.210" v="10" actId="2696"/>
        <pc:sldMkLst>
          <pc:docMk/>
          <pc:sldMk cId="1631588300" sldId="294"/>
        </pc:sldMkLst>
      </pc:sldChg>
      <pc:sldChg chg="del ord">
        <pc:chgData name="Shambhu Kumar" userId="74963117abc18628" providerId="LiveId" clId="{1202F632-168B-4624-87FE-8C1869D7D39E}" dt="2025-03-08T02:15:53.609" v="429" actId="47"/>
        <pc:sldMkLst>
          <pc:docMk/>
          <pc:sldMk cId="1143264351" sldId="295"/>
        </pc:sldMkLst>
      </pc:sldChg>
      <pc:sldChg chg="del">
        <pc:chgData name="Shambhu Kumar" userId="74963117abc18628" providerId="LiveId" clId="{1202F632-168B-4624-87FE-8C1869D7D39E}" dt="2025-02-25T16:31:21.351" v="186" actId="2696"/>
        <pc:sldMkLst>
          <pc:docMk/>
          <pc:sldMk cId="931772280" sldId="308"/>
        </pc:sldMkLst>
      </pc:sldChg>
      <pc:sldChg chg="modSp mod ord">
        <pc:chgData name="Shambhu Kumar" userId="74963117abc18628" providerId="LiveId" clId="{1202F632-168B-4624-87FE-8C1869D7D39E}" dt="2025-03-08T02:11:23.010" v="422" actId="113"/>
        <pc:sldMkLst>
          <pc:docMk/>
          <pc:sldMk cId="3254867846" sldId="311"/>
        </pc:sldMkLst>
        <pc:spChg chg="mod">
          <ac:chgData name="Shambhu Kumar" userId="74963117abc18628" providerId="LiveId" clId="{1202F632-168B-4624-87FE-8C1869D7D39E}" dt="2025-03-08T02:11:23.010" v="422" actId="113"/>
          <ac:spMkLst>
            <pc:docMk/>
            <pc:sldMk cId="3254867846" sldId="311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1202F632-168B-4624-87FE-8C1869D7D39E}" dt="2025-03-08T02:11:26.987" v="423" actId="113"/>
        <pc:sldMkLst>
          <pc:docMk/>
          <pc:sldMk cId="1733838905" sldId="312"/>
        </pc:sldMkLst>
        <pc:spChg chg="mod">
          <ac:chgData name="Shambhu Kumar" userId="74963117abc18628" providerId="LiveId" clId="{1202F632-168B-4624-87FE-8C1869D7D39E}" dt="2025-03-08T02:11:26.987" v="423" actId="113"/>
          <ac:spMkLst>
            <pc:docMk/>
            <pc:sldMk cId="1733838905" sldId="312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1202F632-168B-4624-87FE-8C1869D7D39E}" dt="2025-03-08T02:11:30.865" v="424" actId="113"/>
        <pc:sldMkLst>
          <pc:docMk/>
          <pc:sldMk cId="2134506616" sldId="313"/>
        </pc:sldMkLst>
        <pc:spChg chg="mod">
          <ac:chgData name="Shambhu Kumar" userId="74963117abc18628" providerId="LiveId" clId="{1202F632-168B-4624-87FE-8C1869D7D39E}" dt="2025-03-08T02:11:30.865" v="424" actId="113"/>
          <ac:spMkLst>
            <pc:docMk/>
            <pc:sldMk cId="2134506616" sldId="313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1202F632-168B-4624-87FE-8C1869D7D39E}" dt="2025-03-08T02:11:34.455" v="425" actId="113"/>
        <pc:sldMkLst>
          <pc:docMk/>
          <pc:sldMk cId="1066938992" sldId="314"/>
        </pc:sldMkLst>
        <pc:spChg chg="mod">
          <ac:chgData name="Shambhu Kumar" userId="74963117abc18628" providerId="LiveId" clId="{1202F632-168B-4624-87FE-8C1869D7D39E}" dt="2025-03-08T02:11:34.455" v="425" actId="113"/>
          <ac:spMkLst>
            <pc:docMk/>
            <pc:sldMk cId="1066938992" sldId="314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1202F632-168B-4624-87FE-8C1869D7D39E}" dt="2025-03-08T02:11:38.769" v="426" actId="113"/>
        <pc:sldMkLst>
          <pc:docMk/>
          <pc:sldMk cId="509800490" sldId="315"/>
        </pc:sldMkLst>
        <pc:spChg chg="mod">
          <ac:chgData name="Shambhu Kumar" userId="74963117abc18628" providerId="LiveId" clId="{1202F632-168B-4624-87FE-8C1869D7D39E}" dt="2025-03-08T02:11:38.769" v="426" actId="113"/>
          <ac:spMkLst>
            <pc:docMk/>
            <pc:sldMk cId="509800490" sldId="315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1202F632-168B-4624-87FE-8C1869D7D39E}" dt="2025-03-08T02:11:43.157" v="427" actId="113"/>
        <pc:sldMkLst>
          <pc:docMk/>
          <pc:sldMk cId="2507636787" sldId="316"/>
        </pc:sldMkLst>
        <pc:spChg chg="mod">
          <ac:chgData name="Shambhu Kumar" userId="74963117abc18628" providerId="LiveId" clId="{1202F632-168B-4624-87FE-8C1869D7D39E}" dt="2025-03-08T02:11:43.157" v="427" actId="113"/>
          <ac:spMkLst>
            <pc:docMk/>
            <pc:sldMk cId="2507636787" sldId="316"/>
            <ac:spMk id="3" creationId="{00000000-0000-0000-0000-000000000000}"/>
          </ac:spMkLst>
        </pc:spChg>
      </pc:sldChg>
      <pc:sldChg chg="modSp mod ord">
        <pc:chgData name="Shambhu Kumar" userId="74963117abc18628" providerId="LiveId" clId="{1202F632-168B-4624-87FE-8C1869D7D39E}" dt="2025-03-08T02:10:38.812" v="417"/>
        <pc:sldMkLst>
          <pc:docMk/>
          <pc:sldMk cId="2948610893" sldId="317"/>
        </pc:sldMkLst>
        <pc:spChg chg="mod">
          <ac:chgData name="Shambhu Kumar" userId="74963117abc18628" providerId="LiveId" clId="{1202F632-168B-4624-87FE-8C1869D7D39E}" dt="2025-03-06T15:39:45.620" v="318" actId="20577"/>
          <ac:spMkLst>
            <pc:docMk/>
            <pc:sldMk cId="2948610893" sldId="317"/>
            <ac:spMk id="3" creationId="{00000000-0000-0000-0000-000000000000}"/>
          </ac:spMkLst>
        </pc:spChg>
        <pc:spChg chg="mod">
          <ac:chgData name="Shambhu Kumar" userId="74963117abc18628" providerId="LiveId" clId="{1202F632-168B-4624-87FE-8C1869D7D39E}" dt="2025-03-06T15:39:55.286" v="319" actId="1076"/>
          <ac:spMkLst>
            <pc:docMk/>
            <pc:sldMk cId="2948610893" sldId="317"/>
            <ac:spMk id="6" creationId="{C688C765-CFC7-F1B9-BFA2-C1100B215A9E}"/>
          </ac:spMkLst>
        </pc:spChg>
      </pc:sldChg>
      <pc:sldChg chg="del">
        <pc:chgData name="Shambhu Kumar" userId="74963117abc18628" providerId="LiveId" clId="{1202F632-168B-4624-87FE-8C1869D7D39E}" dt="2025-03-06T15:40:13.322" v="320" actId="2696"/>
        <pc:sldMkLst>
          <pc:docMk/>
          <pc:sldMk cId="682997166" sldId="318"/>
        </pc:sldMkLst>
      </pc:sldChg>
      <pc:sldChg chg="modSp mod ord">
        <pc:chgData name="Shambhu Kumar" userId="74963117abc18628" providerId="LiveId" clId="{1202F632-168B-4624-87FE-8C1869D7D39E}" dt="2025-03-08T02:16:11.576" v="431"/>
        <pc:sldMkLst>
          <pc:docMk/>
          <pc:sldMk cId="25925924" sldId="319"/>
        </pc:sldMkLst>
        <pc:spChg chg="mod">
          <ac:chgData name="Shambhu Kumar" userId="74963117abc18628" providerId="LiveId" clId="{1202F632-168B-4624-87FE-8C1869D7D39E}" dt="2025-03-06T15:44:18.036" v="408" actId="113"/>
          <ac:spMkLst>
            <pc:docMk/>
            <pc:sldMk cId="25925924" sldId="319"/>
            <ac:spMk id="3" creationId="{00000000-0000-0000-0000-000000000000}"/>
          </ac:spMkLst>
        </pc:spChg>
      </pc:sldChg>
      <pc:sldChg chg="del">
        <pc:chgData name="Shambhu Kumar" userId="74963117abc18628" providerId="LiveId" clId="{1202F632-168B-4624-87FE-8C1869D7D39E}" dt="2025-02-25T01:53:02.023" v="152" actId="47"/>
        <pc:sldMkLst>
          <pc:docMk/>
          <pc:sldMk cId="3147703011" sldId="320"/>
        </pc:sldMkLst>
      </pc:sldChg>
      <pc:sldChg chg="del">
        <pc:chgData name="Shambhu Kumar" userId="74963117abc18628" providerId="LiveId" clId="{1202F632-168B-4624-87FE-8C1869D7D39E}" dt="2025-02-25T16:23:15.425" v="182" actId="2696"/>
        <pc:sldMkLst>
          <pc:docMk/>
          <pc:sldMk cId="1682038175" sldId="323"/>
        </pc:sldMkLst>
      </pc:sldChg>
      <pc:sldChg chg="del">
        <pc:chgData name="Shambhu Kumar" userId="74963117abc18628" providerId="LiveId" clId="{1202F632-168B-4624-87FE-8C1869D7D39E}" dt="2025-02-25T16:24:14.661" v="183" actId="2696"/>
        <pc:sldMkLst>
          <pc:docMk/>
          <pc:sldMk cId="3995849665" sldId="327"/>
        </pc:sldMkLst>
      </pc:sldChg>
      <pc:sldChg chg="modSp mod">
        <pc:chgData name="Shambhu Kumar" userId="74963117abc18628" providerId="LiveId" clId="{1202F632-168B-4624-87FE-8C1869D7D39E}" dt="2025-03-08T02:16:39.074" v="432" actId="113"/>
        <pc:sldMkLst>
          <pc:docMk/>
          <pc:sldMk cId="669894651" sldId="328"/>
        </pc:sldMkLst>
        <pc:spChg chg="mod">
          <ac:chgData name="Shambhu Kumar" userId="74963117abc18628" providerId="LiveId" clId="{1202F632-168B-4624-87FE-8C1869D7D39E}" dt="2025-03-08T02:16:39.074" v="432" actId="113"/>
          <ac:spMkLst>
            <pc:docMk/>
            <pc:sldMk cId="669894651" sldId="328"/>
            <ac:spMk id="3" creationId="{00000000-0000-0000-0000-000000000000}"/>
          </ac:spMkLst>
        </pc:spChg>
      </pc:sldChg>
      <pc:sldChg chg="modSp mod">
        <pc:chgData name="Shambhu Kumar" userId="74963117abc18628" providerId="LiveId" clId="{1202F632-168B-4624-87FE-8C1869D7D39E}" dt="2025-03-08T02:17:47.405" v="440" actId="1076"/>
        <pc:sldMkLst>
          <pc:docMk/>
          <pc:sldMk cId="1980245142" sldId="330"/>
        </pc:sldMkLst>
        <pc:spChg chg="mod">
          <ac:chgData name="Shambhu Kumar" userId="74963117abc18628" providerId="LiveId" clId="{1202F632-168B-4624-87FE-8C1869D7D39E}" dt="2025-01-08T10:47:24.954" v="9" actId="20577"/>
          <ac:spMkLst>
            <pc:docMk/>
            <pc:sldMk cId="1980245142" sldId="330"/>
            <ac:spMk id="3" creationId="{00000000-0000-0000-0000-000000000000}"/>
          </ac:spMkLst>
        </pc:spChg>
        <pc:spChg chg="mod">
          <ac:chgData name="Shambhu Kumar" userId="74963117abc18628" providerId="LiveId" clId="{1202F632-168B-4624-87FE-8C1869D7D39E}" dt="2025-03-08T02:17:47.405" v="440" actId="1076"/>
          <ac:spMkLst>
            <pc:docMk/>
            <pc:sldMk cId="1980245142" sldId="330"/>
            <ac:spMk id="6" creationId="{C36C2250-1F6B-18BA-75BE-F00F68C821F3}"/>
          </ac:spMkLst>
        </pc:spChg>
      </pc:sldChg>
      <pc:sldChg chg="modSp del mod">
        <pc:chgData name="Shambhu Kumar" userId="74963117abc18628" providerId="LiveId" clId="{1202F632-168B-4624-87FE-8C1869D7D39E}" dt="2025-02-25T15:39:47.178" v="157" actId="2696"/>
        <pc:sldMkLst>
          <pc:docMk/>
          <pc:sldMk cId="809921602" sldId="332"/>
        </pc:sldMkLst>
      </pc:sldChg>
      <pc:sldChg chg="del">
        <pc:chgData name="Shambhu Kumar" userId="74963117abc18628" providerId="LiveId" clId="{1202F632-168B-4624-87FE-8C1869D7D39E}" dt="2025-02-25T15:40:10.890" v="158" actId="2696"/>
        <pc:sldMkLst>
          <pc:docMk/>
          <pc:sldMk cId="1007903986" sldId="334"/>
        </pc:sldMkLst>
      </pc:sldChg>
      <pc:sldChg chg="del">
        <pc:chgData name="Shambhu Kumar" userId="74963117abc18628" providerId="LiveId" clId="{1202F632-168B-4624-87FE-8C1869D7D39E}" dt="2025-02-25T16:30:18.864" v="184" actId="2696"/>
        <pc:sldMkLst>
          <pc:docMk/>
          <pc:sldMk cId="2904563718" sldId="335"/>
        </pc:sldMkLst>
      </pc:sldChg>
      <pc:sldChg chg="del">
        <pc:chgData name="Shambhu Kumar" userId="74963117abc18628" providerId="LiveId" clId="{1202F632-168B-4624-87FE-8C1869D7D39E}" dt="2025-02-25T16:30:43.834" v="185" actId="2696"/>
        <pc:sldMkLst>
          <pc:docMk/>
          <pc:sldMk cId="3920450622" sldId="336"/>
        </pc:sldMkLst>
      </pc:sldChg>
      <pc:sldChg chg="modSp mod ord">
        <pc:chgData name="Shambhu Kumar" userId="74963117abc18628" providerId="LiveId" clId="{1202F632-168B-4624-87FE-8C1869D7D39E}" dt="2025-03-08T02:11:19.091" v="421" actId="113"/>
        <pc:sldMkLst>
          <pc:docMk/>
          <pc:sldMk cId="904441804" sldId="337"/>
        </pc:sldMkLst>
        <pc:spChg chg="mod">
          <ac:chgData name="Shambhu Kumar" userId="74963117abc18628" providerId="LiveId" clId="{1202F632-168B-4624-87FE-8C1869D7D39E}" dt="2025-03-08T02:11:19.091" v="421" actId="113"/>
          <ac:spMkLst>
            <pc:docMk/>
            <pc:sldMk cId="904441804" sldId="337"/>
            <ac:spMk id="3" creationId="{00000000-0000-0000-0000-000000000000}"/>
          </ac:spMkLst>
        </pc:spChg>
      </pc:sldChg>
      <pc:sldChg chg="del">
        <pc:chgData name="Shambhu Kumar" userId="74963117abc18628" providerId="LiveId" clId="{1202F632-168B-4624-87FE-8C1869D7D39E}" dt="2025-02-25T16:37:56.717" v="187" actId="2696"/>
        <pc:sldMkLst>
          <pc:docMk/>
          <pc:sldMk cId="3881404734" sldId="338"/>
        </pc:sldMkLst>
      </pc:sldChg>
      <pc:sldChg chg="del">
        <pc:chgData name="Shambhu Kumar" userId="74963117abc18628" providerId="LiveId" clId="{1202F632-168B-4624-87FE-8C1869D7D39E}" dt="2025-02-25T16:38:00.372" v="188" actId="2696"/>
        <pc:sldMkLst>
          <pc:docMk/>
          <pc:sldMk cId="4288149856" sldId="339"/>
        </pc:sldMkLst>
      </pc:sldChg>
      <pc:sldChg chg="del">
        <pc:chgData name="Shambhu Kumar" userId="74963117abc18628" providerId="LiveId" clId="{1202F632-168B-4624-87FE-8C1869D7D39E}" dt="2025-02-25T16:38:27.566" v="189" actId="2696"/>
        <pc:sldMkLst>
          <pc:docMk/>
          <pc:sldMk cId="3898570220" sldId="340"/>
        </pc:sldMkLst>
      </pc:sldChg>
      <pc:sldChg chg="del">
        <pc:chgData name="Shambhu Kumar" userId="74963117abc18628" providerId="LiveId" clId="{1202F632-168B-4624-87FE-8C1869D7D39E}" dt="2025-02-25T14:22:19.467" v="156" actId="2696"/>
        <pc:sldMkLst>
          <pc:docMk/>
          <pc:sldMk cId="3632977122" sldId="341"/>
        </pc:sldMkLst>
      </pc:sldChg>
      <pc:sldChg chg="del">
        <pc:chgData name="Shambhu Kumar" userId="74963117abc18628" providerId="LiveId" clId="{1202F632-168B-4624-87FE-8C1869D7D39E}" dt="2025-02-25T14:16:21.498" v="155" actId="2696"/>
        <pc:sldMkLst>
          <pc:docMk/>
          <pc:sldMk cId="3744660890" sldId="342"/>
        </pc:sldMkLst>
      </pc:sldChg>
      <pc:sldChg chg="del">
        <pc:chgData name="Shambhu Kumar" userId="74963117abc18628" providerId="LiveId" clId="{1202F632-168B-4624-87FE-8C1869D7D39E}" dt="2025-02-25T14:13:54.077" v="154" actId="2696"/>
        <pc:sldMkLst>
          <pc:docMk/>
          <pc:sldMk cId="2854857473" sldId="343"/>
        </pc:sldMkLst>
      </pc:sldChg>
      <pc:sldChg chg="del">
        <pc:chgData name="Shambhu Kumar" userId="74963117abc18628" providerId="LiveId" clId="{1202F632-168B-4624-87FE-8C1869D7D39E}" dt="2025-03-08T02:13:57.389" v="428" actId="47"/>
        <pc:sldMkLst>
          <pc:docMk/>
          <pc:sldMk cId="2937758927" sldId="344"/>
        </pc:sldMkLst>
      </pc:sldChg>
      <pc:sldChg chg="del">
        <pc:chgData name="Shambhu Kumar" userId="74963117abc18628" providerId="LiveId" clId="{1202F632-168B-4624-87FE-8C1869D7D39E}" dt="2025-02-25T14:09:08.997" v="153" actId="2696"/>
        <pc:sldMkLst>
          <pc:docMk/>
          <pc:sldMk cId="1510494933" sldId="345"/>
        </pc:sldMkLst>
      </pc:sldChg>
      <pc:sldChg chg="del">
        <pc:chgData name="Shambhu Kumar" userId="74963117abc18628" providerId="LiveId" clId="{1202F632-168B-4624-87FE-8C1869D7D39E}" dt="2025-02-25T16:40:52.736" v="190" actId="2696"/>
        <pc:sldMkLst>
          <pc:docMk/>
          <pc:sldMk cId="1802939986" sldId="346"/>
        </pc:sldMkLst>
      </pc:sldChg>
      <pc:sldChg chg="del">
        <pc:chgData name="Shambhu Kumar" userId="74963117abc18628" providerId="LiveId" clId="{1202F632-168B-4624-87FE-8C1869D7D39E}" dt="2025-02-25T15:43:28.001" v="179" actId="2696"/>
        <pc:sldMkLst>
          <pc:docMk/>
          <pc:sldMk cId="1865091745" sldId="348"/>
        </pc:sldMkLst>
      </pc:sldChg>
      <pc:sldChg chg="modSp mod ord">
        <pc:chgData name="Shambhu Kumar" userId="74963117abc18628" providerId="LiveId" clId="{1202F632-168B-4624-87FE-8C1869D7D39E}" dt="2025-03-08T02:07:24.464" v="412" actId="14100"/>
        <pc:sldMkLst>
          <pc:docMk/>
          <pc:sldMk cId="3455274749" sldId="352"/>
        </pc:sldMkLst>
        <pc:spChg chg="mod">
          <ac:chgData name="Shambhu Kumar" userId="74963117abc18628" providerId="LiveId" clId="{1202F632-168B-4624-87FE-8C1869D7D39E}" dt="2025-03-08T02:07:24.464" v="412" actId="14100"/>
          <ac:spMkLst>
            <pc:docMk/>
            <pc:sldMk cId="3455274749" sldId="352"/>
            <ac:spMk id="6" creationId="{393EE3D5-AD6D-B216-A947-6B97659B6927}"/>
          </ac:spMkLst>
        </pc:spChg>
      </pc:sldChg>
      <pc:sldChg chg="addSp modSp">
        <pc:chgData name="Shambhu Kumar" userId="74963117abc18628" providerId="LiveId" clId="{1202F632-168B-4624-87FE-8C1869D7D39E}" dt="2025-03-06T15:29:36.746" v="213"/>
        <pc:sldMkLst>
          <pc:docMk/>
          <pc:sldMk cId="4139339995" sldId="353"/>
        </pc:sldMkLst>
        <pc:spChg chg="add mod">
          <ac:chgData name="Shambhu Kumar" userId="74963117abc18628" providerId="LiveId" clId="{1202F632-168B-4624-87FE-8C1869D7D39E}" dt="2025-03-06T15:29:36.746" v="213"/>
          <ac:spMkLst>
            <pc:docMk/>
            <pc:sldMk cId="4139339995" sldId="353"/>
            <ac:spMk id="7" creationId="{17318996-BB5B-6A37-4AE9-C157F933E69E}"/>
          </ac:spMkLst>
        </pc:spChg>
      </pc:sldChg>
      <pc:sldChg chg="modSp mod">
        <pc:chgData name="Shambhu Kumar" userId="74963117abc18628" providerId="LiveId" clId="{1202F632-168B-4624-87FE-8C1869D7D39E}" dt="2025-02-25T16:49:43.981" v="208" actId="14100"/>
        <pc:sldMkLst>
          <pc:docMk/>
          <pc:sldMk cId="3206236893" sldId="354"/>
        </pc:sldMkLst>
        <pc:spChg chg="mod">
          <ac:chgData name="Shambhu Kumar" userId="74963117abc18628" providerId="LiveId" clId="{1202F632-168B-4624-87FE-8C1869D7D39E}" dt="2025-02-25T16:49:43.981" v="208" actId="14100"/>
          <ac:spMkLst>
            <pc:docMk/>
            <pc:sldMk cId="3206236893" sldId="354"/>
            <ac:spMk id="6" creationId="{30EAE28C-DE89-1EAC-B9FE-31F8041E4BA7}"/>
          </ac:spMkLst>
        </pc:spChg>
      </pc:sldChg>
      <pc:sldChg chg="del">
        <pc:chgData name="Shambhu Kumar" userId="74963117abc18628" providerId="LiveId" clId="{1202F632-168B-4624-87FE-8C1869D7D39E}" dt="2025-01-09T02:16:29.723" v="11" actId="2696"/>
        <pc:sldMkLst>
          <pc:docMk/>
          <pc:sldMk cId="1645169192" sldId="359"/>
        </pc:sldMkLst>
      </pc:sldChg>
      <pc:sldChg chg="modSp mod ord">
        <pc:chgData name="Shambhu Kumar" userId="74963117abc18628" providerId="LiveId" clId="{1202F632-168B-4624-87FE-8C1869D7D39E}" dt="2025-03-08T02:18:11.753" v="442" actId="1076"/>
        <pc:sldMkLst>
          <pc:docMk/>
          <pc:sldMk cId="1156619322" sldId="360"/>
        </pc:sldMkLst>
        <pc:spChg chg="mod">
          <ac:chgData name="Shambhu Kumar" userId="74963117abc18628" providerId="LiveId" clId="{1202F632-168B-4624-87FE-8C1869D7D39E}" dt="2025-03-08T02:18:11.753" v="442" actId="1076"/>
          <ac:spMkLst>
            <pc:docMk/>
            <pc:sldMk cId="1156619322" sldId="360"/>
            <ac:spMk id="6" creationId="{610D8D38-28F5-6B16-4FE7-E4B27D0D0DA8}"/>
          </ac:spMkLst>
        </pc:spChg>
      </pc:sldChg>
      <pc:sldChg chg="del">
        <pc:chgData name="Shambhu Kumar" userId="74963117abc18628" providerId="LiveId" clId="{1202F632-168B-4624-87FE-8C1869D7D39E}" dt="2025-02-25T15:41:23.476" v="178" actId="2696"/>
        <pc:sldMkLst>
          <pc:docMk/>
          <pc:sldMk cId="2079713523" sldId="361"/>
        </pc:sldMkLst>
      </pc:sldChg>
      <pc:sldChg chg="modSp mod ord">
        <pc:chgData name="Shambhu Kumar" userId="74963117abc18628" providerId="LiveId" clId="{1202F632-168B-4624-87FE-8C1869D7D39E}" dt="2025-03-08T02:11:14.212" v="420" actId="113"/>
        <pc:sldMkLst>
          <pc:docMk/>
          <pc:sldMk cId="2570129675" sldId="362"/>
        </pc:sldMkLst>
        <pc:spChg chg="mod">
          <ac:chgData name="Shambhu Kumar" userId="74963117abc18628" providerId="LiveId" clId="{1202F632-168B-4624-87FE-8C1869D7D39E}" dt="2025-03-08T02:11:14.212" v="420" actId="113"/>
          <ac:spMkLst>
            <pc:docMk/>
            <pc:sldMk cId="2570129675" sldId="362"/>
            <ac:spMk id="3" creationId="{6605DF0D-ADD7-D11B-8118-F7B5056745AB}"/>
          </ac:spMkLst>
        </pc:spChg>
      </pc:sldChg>
      <pc:sldChg chg="del">
        <pc:chgData name="Shambhu Kumar" userId="74963117abc18628" providerId="LiveId" clId="{1202F632-168B-4624-87FE-8C1869D7D39E}" dt="2025-03-06T15:35:05.931" v="300" actId="47"/>
        <pc:sldMkLst>
          <pc:docMk/>
          <pc:sldMk cId="3529824591" sldId="363"/>
        </pc:sldMkLst>
      </pc:sldChg>
      <pc:sldChg chg="add">
        <pc:chgData name="Shambhu Kumar" userId="74963117abc18628" providerId="LiveId" clId="{1202F632-168B-4624-87FE-8C1869D7D39E}" dt="2025-01-09T02:29:29.902" v="12" actId="2890"/>
        <pc:sldMkLst>
          <pc:docMk/>
          <pc:sldMk cId="576077337" sldId="365"/>
        </pc:sldMkLst>
      </pc:sldChg>
      <pc:sldChg chg="addSp modSp add mod ord">
        <pc:chgData name="Shambhu Kumar" userId="74963117abc18628" providerId="LiveId" clId="{1202F632-168B-4624-87FE-8C1869D7D39E}" dt="2025-03-06T15:29:41.351" v="214"/>
        <pc:sldMkLst>
          <pc:docMk/>
          <pc:sldMk cId="905443171" sldId="366"/>
        </pc:sldMkLst>
        <pc:spChg chg="mod">
          <ac:chgData name="Shambhu Kumar" userId="74963117abc18628" providerId="LiveId" clId="{1202F632-168B-4624-87FE-8C1869D7D39E}" dt="2025-02-25T16:50:26.139" v="212" actId="113"/>
          <ac:spMkLst>
            <pc:docMk/>
            <pc:sldMk cId="905443171" sldId="366"/>
            <ac:spMk id="3" creationId="{2DABD05E-9B5B-ACBE-B03E-BA3830A2305C}"/>
          </ac:spMkLst>
        </pc:spChg>
        <pc:spChg chg="mod">
          <ac:chgData name="Shambhu Kumar" userId="74963117abc18628" providerId="LiveId" clId="{1202F632-168B-4624-87FE-8C1869D7D39E}" dt="2025-02-25T16:50:13.767" v="210" actId="1076"/>
          <ac:spMkLst>
            <pc:docMk/>
            <pc:sldMk cId="905443171" sldId="366"/>
            <ac:spMk id="6" creationId="{1BA4EE61-F3D7-D80A-2A4B-6B54FBA46BF1}"/>
          </ac:spMkLst>
        </pc:spChg>
        <pc:spChg chg="add mod">
          <ac:chgData name="Shambhu Kumar" userId="74963117abc18628" providerId="LiveId" clId="{1202F632-168B-4624-87FE-8C1869D7D39E}" dt="2025-03-06T15:29:41.351" v="214"/>
          <ac:spMkLst>
            <pc:docMk/>
            <pc:sldMk cId="905443171" sldId="366"/>
            <ac:spMk id="7" creationId="{557C34AB-F2EC-0BEF-676E-AAA64918442B}"/>
          </ac:spMkLst>
        </pc:spChg>
      </pc:sldChg>
      <pc:sldChg chg="modSp add mod ord">
        <pc:chgData name="Shambhu Kumar" userId="74963117abc18628" providerId="LiveId" clId="{1202F632-168B-4624-87FE-8C1869D7D39E}" dt="2025-02-25T01:23:02.310" v="151"/>
        <pc:sldMkLst>
          <pc:docMk/>
          <pc:sldMk cId="181313596" sldId="367"/>
        </pc:sldMkLst>
        <pc:spChg chg="mod">
          <ac:chgData name="Shambhu Kumar" userId="74963117abc18628" providerId="LiveId" clId="{1202F632-168B-4624-87FE-8C1869D7D39E}" dt="2025-01-09T02:30:39.645" v="96" actId="20577"/>
          <ac:spMkLst>
            <pc:docMk/>
            <pc:sldMk cId="181313596" sldId="367"/>
            <ac:spMk id="3" creationId="{788758D1-F1DF-1AF4-F9E1-E1C5537FD217}"/>
          </ac:spMkLst>
        </pc:spChg>
      </pc:sldChg>
      <pc:sldChg chg="modSp add del mod">
        <pc:chgData name="Shambhu Kumar" userId="74963117abc18628" providerId="LiveId" clId="{1202F632-168B-4624-87FE-8C1869D7D39E}" dt="2025-02-25T16:47:42.145" v="206" actId="2696"/>
        <pc:sldMkLst>
          <pc:docMk/>
          <pc:sldMk cId="1918152950" sldId="368"/>
        </pc:sldMkLst>
      </pc:sldChg>
      <pc:sldChg chg="modSp add mod ord">
        <pc:chgData name="Shambhu Kumar" userId="74963117abc18628" providerId="LiveId" clId="{1202F632-168B-4624-87FE-8C1869D7D39E}" dt="2025-03-08T02:10:38.812" v="417"/>
        <pc:sldMkLst>
          <pc:docMk/>
          <pc:sldMk cId="2982010888" sldId="368"/>
        </pc:sldMkLst>
        <pc:spChg chg="mod">
          <ac:chgData name="Shambhu Kumar" userId="74963117abc18628" providerId="LiveId" clId="{1202F632-168B-4624-87FE-8C1869D7D39E}" dt="2025-03-06T15:43:36.620" v="407" actId="20577"/>
          <ac:spMkLst>
            <pc:docMk/>
            <pc:sldMk cId="2982010888" sldId="368"/>
            <ac:spMk id="3" creationId="{AD5AC2D8-0756-82F0-AC5E-6ED346A01002}"/>
          </ac:spMkLst>
        </pc:spChg>
      </pc:sldChg>
      <pc:sldChg chg="modSp add mod">
        <pc:chgData name="Shambhu Kumar" userId="74963117abc18628" providerId="LiveId" clId="{1202F632-168B-4624-87FE-8C1869D7D39E}" dt="2025-03-08T02:36:32.515" v="512" actId="20577"/>
        <pc:sldMkLst>
          <pc:docMk/>
          <pc:sldMk cId="527856345" sldId="369"/>
        </pc:sldMkLst>
        <pc:spChg chg="mod">
          <ac:chgData name="Shambhu Kumar" userId="74963117abc18628" providerId="LiveId" clId="{1202F632-168B-4624-87FE-8C1869D7D39E}" dt="2025-03-08T02:36:32.515" v="512" actId="20577"/>
          <ac:spMkLst>
            <pc:docMk/>
            <pc:sldMk cId="527856345" sldId="369"/>
            <ac:spMk id="3" creationId="{34A1B671-A679-6AD2-9494-1DCFC187A653}"/>
          </ac:spMkLst>
        </pc:spChg>
      </pc:sldChg>
    </pc:docChg>
  </pc:docChgLst>
  <pc:docChgLst>
    <pc:chgData name="Shambhu Kumar" userId="74963117abc18628" providerId="LiveId" clId="{F3A4BDEF-927A-4964-8DEC-DC26DFA9D289}"/>
    <pc:docChg chg="undo redo custSel addSld delSld modSld sldOrd">
      <pc:chgData name="Shambhu Kumar" userId="74963117abc18628" providerId="LiveId" clId="{F3A4BDEF-927A-4964-8DEC-DC26DFA9D289}" dt="2024-11-25T05:58:10.526" v="662" actId="14100"/>
      <pc:docMkLst>
        <pc:docMk/>
      </pc:docMkLst>
      <pc:sldChg chg="addSp modSp mod ord">
        <pc:chgData name="Shambhu Kumar" userId="74963117abc18628" providerId="LiveId" clId="{F3A4BDEF-927A-4964-8DEC-DC26DFA9D289}" dt="2024-11-22T16:04:33.540" v="294"/>
        <pc:sldMkLst>
          <pc:docMk/>
          <pc:sldMk cId="3832484108" sldId="280"/>
        </pc:sldMkLst>
      </pc:sldChg>
      <pc:sldChg chg="addSp modSp mod">
        <pc:chgData name="Shambhu Kumar" userId="74963117abc18628" providerId="LiveId" clId="{F3A4BDEF-927A-4964-8DEC-DC26DFA9D289}" dt="2024-11-22T16:12:18.477" v="313" actId="20577"/>
        <pc:sldMkLst>
          <pc:docMk/>
          <pc:sldMk cId="1945831170" sldId="281"/>
        </pc:sldMkLst>
      </pc:sldChg>
      <pc:sldChg chg="addSp modSp mod ord">
        <pc:chgData name="Shambhu Kumar" userId="74963117abc18628" providerId="LiveId" clId="{F3A4BDEF-927A-4964-8DEC-DC26DFA9D289}" dt="2024-11-22T15:50:55.472" v="60" actId="20577"/>
        <pc:sldMkLst>
          <pc:docMk/>
          <pc:sldMk cId="352385507" sldId="283"/>
        </pc:sldMkLst>
      </pc:sldChg>
      <pc:sldChg chg="addSp modSp mod ord">
        <pc:chgData name="Shambhu Kumar" userId="74963117abc18628" providerId="LiveId" clId="{F3A4BDEF-927A-4964-8DEC-DC26DFA9D289}" dt="2024-11-22T15:57:20.084" v="181" actId="20577"/>
        <pc:sldMkLst>
          <pc:docMk/>
          <pc:sldMk cId="3957384625" sldId="285"/>
        </pc:sldMkLst>
      </pc:sldChg>
      <pc:sldChg chg="addSp modSp mod ord">
        <pc:chgData name="Shambhu Kumar" userId="74963117abc18628" providerId="LiveId" clId="{F3A4BDEF-927A-4964-8DEC-DC26DFA9D289}" dt="2024-11-22T15:58:12.037" v="193" actId="20577"/>
        <pc:sldMkLst>
          <pc:docMk/>
          <pc:sldMk cId="594101506" sldId="286"/>
        </pc:sldMkLst>
      </pc:sldChg>
      <pc:sldChg chg="addSp modSp mod ord">
        <pc:chgData name="Shambhu Kumar" userId="74963117abc18628" providerId="LiveId" clId="{F3A4BDEF-927A-4964-8DEC-DC26DFA9D289}" dt="2024-11-22T15:59:40.843" v="220" actId="20577"/>
        <pc:sldMkLst>
          <pc:docMk/>
          <pc:sldMk cId="1645863187" sldId="287"/>
        </pc:sldMkLst>
      </pc:sldChg>
      <pc:sldChg chg="addSp modSp mod ord">
        <pc:chgData name="Shambhu Kumar" userId="74963117abc18628" providerId="LiveId" clId="{F3A4BDEF-927A-4964-8DEC-DC26DFA9D289}" dt="2024-11-22T16:01:46.893" v="232" actId="20577"/>
        <pc:sldMkLst>
          <pc:docMk/>
          <pc:sldMk cId="371964513" sldId="288"/>
        </pc:sldMkLst>
      </pc:sldChg>
      <pc:sldChg chg="addSp modSp mod ord">
        <pc:chgData name="Shambhu Kumar" userId="74963117abc18628" providerId="LiveId" clId="{F3A4BDEF-927A-4964-8DEC-DC26DFA9D289}" dt="2024-11-22T15:56:21.142" v="162" actId="20577"/>
        <pc:sldMkLst>
          <pc:docMk/>
          <pc:sldMk cId="2098352429" sldId="289"/>
        </pc:sldMkLst>
      </pc:sldChg>
      <pc:sldChg chg="addSp modSp mod ord">
        <pc:chgData name="Shambhu Kumar" userId="74963117abc18628" providerId="LiveId" clId="{F3A4BDEF-927A-4964-8DEC-DC26DFA9D289}" dt="2024-11-22T15:56:30.395" v="165" actId="20577"/>
        <pc:sldMkLst>
          <pc:docMk/>
          <pc:sldMk cId="924811520" sldId="290"/>
        </pc:sldMkLst>
      </pc:sldChg>
      <pc:sldChg chg="addSp modSp mod ord">
        <pc:chgData name="Shambhu Kumar" userId="74963117abc18628" providerId="LiveId" clId="{F3A4BDEF-927A-4964-8DEC-DC26DFA9D289}" dt="2024-11-22T15:56:02.814" v="160" actId="20577"/>
        <pc:sldMkLst>
          <pc:docMk/>
          <pc:sldMk cId="3137961450" sldId="291"/>
        </pc:sldMkLst>
      </pc:sldChg>
      <pc:sldChg chg="addSp modSp mod ord">
        <pc:chgData name="Shambhu Kumar" userId="74963117abc18628" providerId="LiveId" clId="{F3A4BDEF-927A-4964-8DEC-DC26DFA9D289}" dt="2024-11-22T15:58:40.002" v="202" actId="20577"/>
        <pc:sldMkLst>
          <pc:docMk/>
          <pc:sldMk cId="1035884235" sldId="293"/>
        </pc:sldMkLst>
      </pc:sldChg>
      <pc:sldChg chg="addSp modSp mod ord">
        <pc:chgData name="Shambhu Kumar" userId="74963117abc18628" providerId="LiveId" clId="{F3A4BDEF-927A-4964-8DEC-DC26DFA9D289}" dt="2024-11-22T15:59:09.647" v="211" actId="20577"/>
        <pc:sldMkLst>
          <pc:docMk/>
          <pc:sldMk cId="1631588300" sldId="294"/>
        </pc:sldMkLst>
      </pc:sldChg>
      <pc:sldChg chg="addSp modSp mod">
        <pc:chgData name="Shambhu Kumar" userId="74963117abc18628" providerId="LiveId" clId="{F3A4BDEF-927A-4964-8DEC-DC26DFA9D289}" dt="2024-11-22T16:25:13.694" v="408" actId="20577"/>
        <pc:sldMkLst>
          <pc:docMk/>
          <pc:sldMk cId="1143264351" sldId="295"/>
        </pc:sldMkLst>
      </pc:sldChg>
      <pc:sldChg chg="addSp modSp mod">
        <pc:chgData name="Shambhu Kumar" userId="74963117abc18628" providerId="LiveId" clId="{F3A4BDEF-927A-4964-8DEC-DC26DFA9D289}" dt="2024-11-22T16:22:08.502" v="380" actId="20577"/>
        <pc:sldMkLst>
          <pc:docMk/>
          <pc:sldMk cId="71580609" sldId="297"/>
        </pc:sldMkLst>
      </pc:sldChg>
      <pc:sldChg chg="addSp modSp mod">
        <pc:chgData name="Shambhu Kumar" userId="74963117abc18628" providerId="LiveId" clId="{F3A4BDEF-927A-4964-8DEC-DC26DFA9D289}" dt="2024-11-22T16:26:42.887" v="458" actId="20577"/>
        <pc:sldMkLst>
          <pc:docMk/>
          <pc:sldMk cId="931772280" sldId="308"/>
        </pc:sldMkLst>
      </pc:sldChg>
      <pc:sldChg chg="del">
        <pc:chgData name="Shambhu Kumar" userId="74963117abc18628" providerId="LiveId" clId="{F3A4BDEF-927A-4964-8DEC-DC26DFA9D289}" dt="2024-11-22T16:19:02.370" v="344" actId="2696"/>
        <pc:sldMkLst>
          <pc:docMk/>
          <pc:sldMk cId="1148317247" sldId="309"/>
        </pc:sldMkLst>
      </pc:sldChg>
      <pc:sldChg chg="addSp modSp mod">
        <pc:chgData name="Shambhu Kumar" userId="74963117abc18628" providerId="LiveId" clId="{F3A4BDEF-927A-4964-8DEC-DC26DFA9D289}" dt="2024-11-22T16:25:59.477" v="423" actId="20577"/>
        <pc:sldMkLst>
          <pc:docMk/>
          <pc:sldMk cId="3254867846" sldId="311"/>
        </pc:sldMkLst>
      </pc:sldChg>
      <pc:sldChg chg="addSp modSp mod">
        <pc:chgData name="Shambhu Kumar" userId="74963117abc18628" providerId="LiveId" clId="{F3A4BDEF-927A-4964-8DEC-DC26DFA9D289}" dt="2024-11-22T16:26:05.330" v="428" actId="20577"/>
        <pc:sldMkLst>
          <pc:docMk/>
          <pc:sldMk cId="1733838905" sldId="312"/>
        </pc:sldMkLst>
      </pc:sldChg>
      <pc:sldChg chg="addSp modSp mod">
        <pc:chgData name="Shambhu Kumar" userId="74963117abc18628" providerId="LiveId" clId="{F3A4BDEF-927A-4964-8DEC-DC26DFA9D289}" dt="2024-11-22T16:26:13.438" v="434" actId="20577"/>
        <pc:sldMkLst>
          <pc:docMk/>
          <pc:sldMk cId="2134506616" sldId="313"/>
        </pc:sldMkLst>
      </pc:sldChg>
      <pc:sldChg chg="addSp modSp mod">
        <pc:chgData name="Shambhu Kumar" userId="74963117abc18628" providerId="LiveId" clId="{F3A4BDEF-927A-4964-8DEC-DC26DFA9D289}" dt="2024-11-22T16:26:18.868" v="440" actId="20577"/>
        <pc:sldMkLst>
          <pc:docMk/>
          <pc:sldMk cId="1066938992" sldId="314"/>
        </pc:sldMkLst>
      </pc:sldChg>
      <pc:sldChg chg="addSp modSp mod">
        <pc:chgData name="Shambhu Kumar" userId="74963117abc18628" providerId="LiveId" clId="{F3A4BDEF-927A-4964-8DEC-DC26DFA9D289}" dt="2024-11-22T16:26:26.758" v="446" actId="20577"/>
        <pc:sldMkLst>
          <pc:docMk/>
          <pc:sldMk cId="509800490" sldId="315"/>
        </pc:sldMkLst>
      </pc:sldChg>
      <pc:sldChg chg="addSp modSp mod">
        <pc:chgData name="Shambhu Kumar" userId="74963117abc18628" providerId="LiveId" clId="{F3A4BDEF-927A-4964-8DEC-DC26DFA9D289}" dt="2024-11-22T16:26:34.476" v="452" actId="20577"/>
        <pc:sldMkLst>
          <pc:docMk/>
          <pc:sldMk cId="2507636787" sldId="316"/>
        </pc:sldMkLst>
      </pc:sldChg>
      <pc:sldChg chg="addSp modSp mod">
        <pc:chgData name="Shambhu Kumar" userId="74963117abc18628" providerId="LiveId" clId="{F3A4BDEF-927A-4964-8DEC-DC26DFA9D289}" dt="2024-11-22T16:26:58.438" v="465" actId="20577"/>
        <pc:sldMkLst>
          <pc:docMk/>
          <pc:sldMk cId="2948610893" sldId="317"/>
        </pc:sldMkLst>
      </pc:sldChg>
      <pc:sldChg chg="addSp modSp mod">
        <pc:chgData name="Shambhu Kumar" userId="74963117abc18628" providerId="LiveId" clId="{F3A4BDEF-927A-4964-8DEC-DC26DFA9D289}" dt="2024-11-22T16:27:14.390" v="472" actId="1076"/>
        <pc:sldMkLst>
          <pc:docMk/>
          <pc:sldMk cId="682997166" sldId="318"/>
        </pc:sldMkLst>
      </pc:sldChg>
      <pc:sldChg chg="addSp modSp mod">
        <pc:chgData name="Shambhu Kumar" userId="74963117abc18628" providerId="LiveId" clId="{F3A4BDEF-927A-4964-8DEC-DC26DFA9D289}" dt="2024-11-22T16:27:42.320" v="480"/>
        <pc:sldMkLst>
          <pc:docMk/>
          <pc:sldMk cId="25925924" sldId="319"/>
        </pc:sldMkLst>
      </pc:sldChg>
      <pc:sldChg chg="addSp modSp mod">
        <pc:chgData name="Shambhu Kumar" userId="74963117abc18628" providerId="LiveId" clId="{F3A4BDEF-927A-4964-8DEC-DC26DFA9D289}" dt="2024-11-22T16:29:09.704" v="524" actId="20577"/>
        <pc:sldMkLst>
          <pc:docMk/>
          <pc:sldMk cId="3147703011" sldId="320"/>
        </pc:sldMkLst>
      </pc:sldChg>
      <pc:sldChg chg="addSp modSp mod">
        <pc:chgData name="Shambhu Kumar" userId="74963117abc18628" providerId="LiveId" clId="{F3A4BDEF-927A-4964-8DEC-DC26DFA9D289}" dt="2024-11-22T16:28:18.015" v="499"/>
        <pc:sldMkLst>
          <pc:docMk/>
          <pc:sldMk cId="1664660429" sldId="321"/>
        </pc:sldMkLst>
      </pc:sldChg>
      <pc:sldChg chg="addSp modSp mod">
        <pc:chgData name="Shambhu Kumar" userId="74963117abc18628" providerId="LiveId" clId="{F3A4BDEF-927A-4964-8DEC-DC26DFA9D289}" dt="2024-11-22T16:27:53.917" v="489" actId="20577"/>
        <pc:sldMkLst>
          <pc:docMk/>
          <pc:sldMk cId="3521732225" sldId="322"/>
        </pc:sldMkLst>
      </pc:sldChg>
      <pc:sldChg chg="addSp modSp mod">
        <pc:chgData name="Shambhu Kumar" userId="74963117abc18628" providerId="LiveId" clId="{F3A4BDEF-927A-4964-8DEC-DC26DFA9D289}" dt="2024-11-22T16:14:46.688" v="332" actId="20577"/>
        <pc:sldMkLst>
          <pc:docMk/>
          <pc:sldMk cId="1682038175" sldId="323"/>
        </pc:sldMkLst>
      </pc:sldChg>
      <pc:sldChg chg="modSp del mod">
        <pc:chgData name="Shambhu Kumar" userId="74963117abc18628" providerId="LiveId" clId="{F3A4BDEF-927A-4964-8DEC-DC26DFA9D289}" dt="2024-11-22T16:16:44.525" v="336" actId="2696"/>
        <pc:sldMkLst>
          <pc:docMk/>
          <pc:sldMk cId="3907647406" sldId="324"/>
        </pc:sldMkLst>
      </pc:sldChg>
      <pc:sldChg chg="addSp delSp modSp mod">
        <pc:chgData name="Shambhu Kumar" userId="74963117abc18628" providerId="LiveId" clId="{F3A4BDEF-927A-4964-8DEC-DC26DFA9D289}" dt="2024-11-22T16:17:52.716" v="343" actId="20577"/>
        <pc:sldMkLst>
          <pc:docMk/>
          <pc:sldMk cId="2443531231" sldId="325"/>
        </pc:sldMkLst>
      </pc:sldChg>
      <pc:sldChg chg="addSp modSp mod">
        <pc:chgData name="Shambhu Kumar" userId="74963117abc18628" providerId="LiveId" clId="{F3A4BDEF-927A-4964-8DEC-DC26DFA9D289}" dt="2024-11-22T16:21:07.964" v="347" actId="20577"/>
        <pc:sldMkLst>
          <pc:docMk/>
          <pc:sldMk cId="3995849665" sldId="327"/>
        </pc:sldMkLst>
      </pc:sldChg>
      <pc:sldChg chg="addSp modSp mod ord">
        <pc:chgData name="Shambhu Kumar" userId="74963117abc18628" providerId="LiveId" clId="{F3A4BDEF-927A-4964-8DEC-DC26DFA9D289}" dt="2024-11-22T15:50:42.468" v="55" actId="20577"/>
        <pc:sldMkLst>
          <pc:docMk/>
          <pc:sldMk cId="669894651" sldId="328"/>
        </pc:sldMkLst>
      </pc:sldChg>
      <pc:sldChg chg="addSp modSp mod">
        <pc:chgData name="Shambhu Kumar" userId="74963117abc18628" providerId="LiveId" clId="{F3A4BDEF-927A-4964-8DEC-DC26DFA9D289}" dt="2024-11-22T16:23:11.910" v="386" actId="20577"/>
        <pc:sldMkLst>
          <pc:docMk/>
          <pc:sldMk cId="2273223527" sldId="329"/>
        </pc:sldMkLst>
      </pc:sldChg>
      <pc:sldChg chg="addSp modSp mod ord">
        <pc:chgData name="Shambhu Kumar" userId="74963117abc18628" providerId="LiveId" clId="{F3A4BDEF-927A-4964-8DEC-DC26DFA9D289}" dt="2024-11-25T05:58:10.526" v="662" actId="14100"/>
        <pc:sldMkLst>
          <pc:docMk/>
          <pc:sldMk cId="1980245142" sldId="330"/>
        </pc:sldMkLst>
      </pc:sldChg>
      <pc:sldChg chg="addSp modSp mod ord">
        <pc:chgData name="Shambhu Kumar" userId="74963117abc18628" providerId="LiveId" clId="{F3A4BDEF-927A-4964-8DEC-DC26DFA9D289}" dt="2024-11-22T15:54:54.350" v="144" actId="20577"/>
        <pc:sldMkLst>
          <pc:docMk/>
          <pc:sldMk cId="3967749804" sldId="331"/>
        </pc:sldMkLst>
      </pc:sldChg>
      <pc:sldChg chg="addSp modSp mod ord">
        <pc:chgData name="Shambhu Kumar" userId="74963117abc18628" providerId="LiveId" clId="{F3A4BDEF-927A-4964-8DEC-DC26DFA9D289}" dt="2024-11-22T15:51:09.942" v="67" actId="20577"/>
        <pc:sldMkLst>
          <pc:docMk/>
          <pc:sldMk cId="809921602" sldId="332"/>
        </pc:sldMkLst>
      </pc:sldChg>
      <pc:sldChg chg="addSp modSp mod">
        <pc:chgData name="Shambhu Kumar" userId="74963117abc18628" providerId="LiveId" clId="{F3A4BDEF-927A-4964-8DEC-DC26DFA9D289}" dt="2024-11-22T16:23:33.052" v="393" actId="20577"/>
        <pc:sldMkLst>
          <pc:docMk/>
          <pc:sldMk cId="2693876845" sldId="333"/>
        </pc:sldMkLst>
      </pc:sldChg>
      <pc:sldChg chg="addSp modSp mod ord">
        <pc:chgData name="Shambhu Kumar" userId="74963117abc18628" providerId="LiveId" clId="{F3A4BDEF-927A-4964-8DEC-DC26DFA9D289}" dt="2024-11-22T15:56:52.761" v="171" actId="20577"/>
        <pc:sldMkLst>
          <pc:docMk/>
          <pc:sldMk cId="1007903986" sldId="334"/>
        </pc:sldMkLst>
      </pc:sldChg>
      <pc:sldChg chg="addSp modSp mod">
        <pc:chgData name="Shambhu Kumar" userId="74963117abc18628" providerId="LiveId" clId="{F3A4BDEF-927A-4964-8DEC-DC26DFA9D289}" dt="2024-11-22T16:24:14.546" v="398" actId="20577"/>
        <pc:sldMkLst>
          <pc:docMk/>
          <pc:sldMk cId="2904563718" sldId="335"/>
        </pc:sldMkLst>
      </pc:sldChg>
      <pc:sldChg chg="addSp modSp mod">
        <pc:chgData name="Shambhu Kumar" userId="74963117abc18628" providerId="LiveId" clId="{F3A4BDEF-927A-4964-8DEC-DC26DFA9D289}" dt="2024-11-22T16:24:42.230" v="403" actId="20577"/>
        <pc:sldMkLst>
          <pc:docMk/>
          <pc:sldMk cId="3920450622" sldId="336"/>
        </pc:sldMkLst>
      </pc:sldChg>
      <pc:sldChg chg="addSp modSp mod">
        <pc:chgData name="Shambhu Kumar" userId="74963117abc18628" providerId="LiveId" clId="{F3A4BDEF-927A-4964-8DEC-DC26DFA9D289}" dt="2024-11-22T16:25:46.425" v="417" actId="20577"/>
        <pc:sldMkLst>
          <pc:docMk/>
          <pc:sldMk cId="904441804" sldId="337"/>
        </pc:sldMkLst>
      </pc:sldChg>
      <pc:sldChg chg="addSp modSp mod">
        <pc:chgData name="Shambhu Kumar" userId="74963117abc18628" providerId="LiveId" clId="{F3A4BDEF-927A-4964-8DEC-DC26DFA9D289}" dt="2024-11-22T16:29:24.546" v="533"/>
        <pc:sldMkLst>
          <pc:docMk/>
          <pc:sldMk cId="3881404734" sldId="338"/>
        </pc:sldMkLst>
      </pc:sldChg>
      <pc:sldChg chg="addSp modSp mod">
        <pc:chgData name="Shambhu Kumar" userId="74963117abc18628" providerId="LiveId" clId="{F3A4BDEF-927A-4964-8DEC-DC26DFA9D289}" dt="2024-11-22T16:29:36.320" v="541"/>
        <pc:sldMkLst>
          <pc:docMk/>
          <pc:sldMk cId="4288149856" sldId="339"/>
        </pc:sldMkLst>
      </pc:sldChg>
      <pc:sldChg chg="addSp modSp mod">
        <pc:chgData name="Shambhu Kumar" userId="74963117abc18628" providerId="LiveId" clId="{F3A4BDEF-927A-4964-8DEC-DC26DFA9D289}" dt="2024-11-22T16:29:49.665" v="550"/>
        <pc:sldMkLst>
          <pc:docMk/>
          <pc:sldMk cId="3898570220" sldId="340"/>
        </pc:sldMkLst>
      </pc:sldChg>
      <pc:sldChg chg="addSp modSp mod">
        <pc:chgData name="Shambhu Kumar" userId="74963117abc18628" providerId="LiveId" clId="{F3A4BDEF-927A-4964-8DEC-DC26DFA9D289}" dt="2024-11-22T16:29:59.861" v="557"/>
        <pc:sldMkLst>
          <pc:docMk/>
          <pc:sldMk cId="3632977122" sldId="341"/>
        </pc:sldMkLst>
      </pc:sldChg>
      <pc:sldChg chg="addSp modSp mod">
        <pc:chgData name="Shambhu Kumar" userId="74963117abc18628" providerId="LiveId" clId="{F3A4BDEF-927A-4964-8DEC-DC26DFA9D289}" dt="2024-11-22T16:30:08.832" v="564"/>
        <pc:sldMkLst>
          <pc:docMk/>
          <pc:sldMk cId="3744660890" sldId="342"/>
        </pc:sldMkLst>
      </pc:sldChg>
      <pc:sldChg chg="addSp modSp mod">
        <pc:chgData name="Shambhu Kumar" userId="74963117abc18628" providerId="LiveId" clId="{F3A4BDEF-927A-4964-8DEC-DC26DFA9D289}" dt="2024-11-22T16:30:17.074" v="572"/>
        <pc:sldMkLst>
          <pc:docMk/>
          <pc:sldMk cId="2854857473" sldId="343"/>
        </pc:sldMkLst>
      </pc:sldChg>
      <pc:sldChg chg="addSp modSp mod">
        <pc:chgData name="Shambhu Kumar" userId="74963117abc18628" providerId="LiveId" clId="{F3A4BDEF-927A-4964-8DEC-DC26DFA9D289}" dt="2024-11-22T16:30:25.917" v="579"/>
        <pc:sldMkLst>
          <pc:docMk/>
          <pc:sldMk cId="2937758927" sldId="344"/>
        </pc:sldMkLst>
      </pc:sldChg>
      <pc:sldChg chg="addSp modSp mod">
        <pc:chgData name="Shambhu Kumar" userId="74963117abc18628" providerId="LiveId" clId="{F3A4BDEF-927A-4964-8DEC-DC26DFA9D289}" dt="2024-11-22T16:30:56.309" v="588" actId="20577"/>
        <pc:sldMkLst>
          <pc:docMk/>
          <pc:sldMk cId="1510494933" sldId="345"/>
        </pc:sldMkLst>
      </pc:sldChg>
      <pc:sldChg chg="addSp modSp mod">
        <pc:chgData name="Shambhu Kumar" userId="74963117abc18628" providerId="LiveId" clId="{F3A4BDEF-927A-4964-8DEC-DC26DFA9D289}" dt="2024-11-22T16:31:05.727" v="597"/>
        <pc:sldMkLst>
          <pc:docMk/>
          <pc:sldMk cId="1802939986" sldId="346"/>
        </pc:sldMkLst>
      </pc:sldChg>
      <pc:sldChg chg="addSp modSp del mod">
        <pc:chgData name="Shambhu Kumar" userId="74963117abc18628" providerId="LiveId" clId="{F3A4BDEF-927A-4964-8DEC-DC26DFA9D289}" dt="2024-11-22T16:32:22.286" v="605" actId="47"/>
        <pc:sldMkLst>
          <pc:docMk/>
          <pc:sldMk cId="3746189125" sldId="347"/>
        </pc:sldMkLst>
      </pc:sldChg>
      <pc:sldChg chg="addSp modSp add mod">
        <pc:chgData name="Shambhu Kumar" userId="74963117abc18628" providerId="LiveId" clId="{F3A4BDEF-927A-4964-8DEC-DC26DFA9D289}" dt="2024-11-22T16:04:18.592" v="292" actId="20577"/>
        <pc:sldMkLst>
          <pc:docMk/>
          <pc:sldMk cId="1865091745" sldId="348"/>
        </pc:sldMkLst>
      </pc:sldChg>
      <pc:sldChg chg="addSp modSp add mod">
        <pc:chgData name="Shambhu Kumar" userId="74963117abc18628" providerId="LiveId" clId="{F3A4BDEF-927A-4964-8DEC-DC26DFA9D289}" dt="2024-11-22T16:14:30.415" v="328" actId="20577"/>
        <pc:sldMkLst>
          <pc:docMk/>
          <pc:sldMk cId="2320998886" sldId="349"/>
        </pc:sldMkLst>
      </pc:sldChg>
      <pc:sldChg chg="modSp add del mod">
        <pc:chgData name="Shambhu Kumar" userId="74963117abc18628" providerId="LiveId" clId="{F3A4BDEF-927A-4964-8DEC-DC26DFA9D289}" dt="2024-11-22T16:13:20.563" v="316" actId="2696"/>
        <pc:sldMkLst>
          <pc:docMk/>
          <pc:sldMk cId="3928852277" sldId="350"/>
        </pc:sldMkLst>
      </pc:sldChg>
      <pc:sldChg chg="addSp delSp modSp add mod">
        <pc:chgData name="Shambhu Kumar" userId="74963117abc18628" providerId="LiveId" clId="{F3A4BDEF-927A-4964-8DEC-DC26DFA9D289}" dt="2024-11-22T16:13:42.450" v="323" actId="20577"/>
        <pc:sldMkLst>
          <pc:docMk/>
          <pc:sldMk cId="152736136" sldId="351"/>
        </pc:sldMkLst>
      </pc:sldChg>
      <pc:sldChg chg="modSp add mod">
        <pc:chgData name="Shambhu Kumar" userId="74963117abc18628" providerId="LiveId" clId="{F3A4BDEF-927A-4964-8DEC-DC26DFA9D289}" dt="2024-11-22T15:48:55.930" v="33" actId="20577"/>
        <pc:sldMkLst>
          <pc:docMk/>
          <pc:sldMk cId="3455274749" sldId="352"/>
        </pc:sldMkLst>
      </pc:sldChg>
      <pc:sldChg chg="modSp add mod">
        <pc:chgData name="Shambhu Kumar" userId="74963117abc18628" providerId="LiveId" clId="{F3A4BDEF-927A-4964-8DEC-DC26DFA9D289}" dt="2024-11-22T15:50:25.088" v="49" actId="20577"/>
        <pc:sldMkLst>
          <pc:docMk/>
          <pc:sldMk cId="4139339995" sldId="353"/>
        </pc:sldMkLst>
      </pc:sldChg>
      <pc:sldChg chg="modSp add mod">
        <pc:chgData name="Shambhu Kumar" userId="74963117abc18628" providerId="LiveId" clId="{F3A4BDEF-927A-4964-8DEC-DC26DFA9D289}" dt="2024-11-22T15:54:10.792" v="137" actId="20577"/>
        <pc:sldMkLst>
          <pc:docMk/>
          <pc:sldMk cId="3206236893" sldId="354"/>
        </pc:sldMkLst>
      </pc:sldChg>
      <pc:sldChg chg="modSp add mod">
        <pc:chgData name="Shambhu Kumar" userId="74963117abc18628" providerId="LiveId" clId="{F3A4BDEF-927A-4964-8DEC-DC26DFA9D289}" dt="2024-11-22T15:55:53.378" v="158" actId="20577"/>
        <pc:sldMkLst>
          <pc:docMk/>
          <pc:sldMk cId="1783854009" sldId="355"/>
        </pc:sldMkLst>
      </pc:sldChg>
      <pc:sldChg chg="modSp add mod">
        <pc:chgData name="Shambhu Kumar" userId="74963117abc18628" providerId="LiveId" clId="{F3A4BDEF-927A-4964-8DEC-DC26DFA9D289}" dt="2024-11-22T15:57:11.840" v="179" actId="20577"/>
        <pc:sldMkLst>
          <pc:docMk/>
          <pc:sldMk cId="4266613259" sldId="356"/>
        </pc:sldMkLst>
      </pc:sldChg>
      <pc:sldChg chg="modSp add mod">
        <pc:chgData name="Shambhu Kumar" userId="74963117abc18628" providerId="LiveId" clId="{F3A4BDEF-927A-4964-8DEC-DC26DFA9D289}" dt="2024-11-22T15:57:53.861" v="189" actId="20577"/>
        <pc:sldMkLst>
          <pc:docMk/>
          <pc:sldMk cId="3155041874" sldId="357"/>
        </pc:sldMkLst>
      </pc:sldChg>
      <pc:sldChg chg="modSp add mod">
        <pc:chgData name="Shambhu Kumar" userId="74963117abc18628" providerId="LiveId" clId="{F3A4BDEF-927A-4964-8DEC-DC26DFA9D289}" dt="2024-11-22T15:58:33.448" v="201" actId="20577"/>
        <pc:sldMkLst>
          <pc:docMk/>
          <pc:sldMk cId="3618900186" sldId="358"/>
        </pc:sldMkLst>
      </pc:sldChg>
      <pc:sldChg chg="modSp add mod">
        <pc:chgData name="Shambhu Kumar" userId="74963117abc18628" providerId="LiveId" clId="{F3A4BDEF-927A-4964-8DEC-DC26DFA9D289}" dt="2024-11-22T15:59:05.284" v="210" actId="20577"/>
        <pc:sldMkLst>
          <pc:docMk/>
          <pc:sldMk cId="1645169192" sldId="359"/>
        </pc:sldMkLst>
      </pc:sldChg>
      <pc:sldChg chg="modSp add mod">
        <pc:chgData name="Shambhu Kumar" userId="74963117abc18628" providerId="LiveId" clId="{F3A4BDEF-927A-4964-8DEC-DC26DFA9D289}" dt="2024-11-22T15:59:33.019" v="219" actId="20577"/>
        <pc:sldMkLst>
          <pc:docMk/>
          <pc:sldMk cId="1156619322" sldId="360"/>
        </pc:sldMkLst>
      </pc:sldChg>
      <pc:sldChg chg="modSp add mod">
        <pc:chgData name="Shambhu Kumar" userId="74963117abc18628" providerId="LiveId" clId="{F3A4BDEF-927A-4964-8DEC-DC26DFA9D289}" dt="2024-11-22T16:00:40.397" v="230" actId="20577"/>
        <pc:sldMkLst>
          <pc:docMk/>
          <pc:sldMk cId="2079713523" sldId="361"/>
        </pc:sldMkLst>
      </pc:sldChg>
      <pc:sldChg chg="modSp add mod">
        <pc:chgData name="Shambhu Kumar" userId="74963117abc18628" providerId="LiveId" clId="{F3A4BDEF-927A-4964-8DEC-DC26DFA9D289}" dt="2024-11-22T16:25:42.135" v="416" actId="20577"/>
        <pc:sldMkLst>
          <pc:docMk/>
          <pc:sldMk cId="2570129675" sldId="362"/>
        </pc:sldMkLst>
      </pc:sldChg>
      <pc:sldChg chg="modSp add mod">
        <pc:chgData name="Shambhu Kumar" userId="74963117abc18628" providerId="LiveId" clId="{F3A4BDEF-927A-4964-8DEC-DC26DFA9D289}" dt="2024-11-22T16:29:01.980" v="521" actId="20577"/>
        <pc:sldMkLst>
          <pc:docMk/>
          <pc:sldMk cId="3529824591" sldId="363"/>
        </pc:sldMkLst>
      </pc:sldChg>
      <pc:sldChg chg="modSp add mod">
        <pc:chgData name="Shambhu Kumar" userId="74963117abc18628" providerId="LiveId" clId="{F3A4BDEF-927A-4964-8DEC-DC26DFA9D289}" dt="2024-11-25T05:57:48.702" v="661" actId="1035"/>
        <pc:sldMkLst>
          <pc:docMk/>
          <pc:sldMk cId="2465133913" sldId="364"/>
        </pc:sldMkLst>
      </pc:sldChg>
    </pc:docChg>
  </pc:docChgLst>
  <pc:docChgLst>
    <pc:chgData name="Shambhu Kumar" userId="74963117abc18628" providerId="LiveId" clId="{CC24E9D0-DB7F-471B-8F78-4A9722E7DA1E}"/>
    <pc:docChg chg="undo custSel addSld delSld modSld sldOrd">
      <pc:chgData name="Shambhu Kumar" userId="74963117abc18628" providerId="LiveId" clId="{CC24E9D0-DB7F-471B-8F78-4A9722E7DA1E}" dt="2024-07-16T01:48:21.856" v="820" actId="20577"/>
      <pc:docMkLst>
        <pc:docMk/>
      </pc:docMkLst>
      <pc:sldChg chg="modSp mod">
        <pc:chgData name="Shambhu Kumar" userId="74963117abc18628" providerId="LiveId" clId="{CC24E9D0-DB7F-471B-8F78-4A9722E7DA1E}" dt="2024-07-05T01:22:59.960" v="576"/>
        <pc:sldMkLst>
          <pc:docMk/>
          <pc:sldMk cId="3832484108" sldId="280"/>
        </pc:sldMkLst>
      </pc:sldChg>
      <pc:sldChg chg="modSp del mod">
        <pc:chgData name="Shambhu Kumar" userId="74963117abc18628" providerId="LiveId" clId="{CC24E9D0-DB7F-471B-8F78-4A9722E7DA1E}" dt="2024-07-01T01:19:57.517" v="197" actId="2696"/>
        <pc:sldMkLst>
          <pc:docMk/>
          <pc:sldMk cId="3599725201" sldId="282"/>
        </pc:sldMkLst>
      </pc:sldChg>
      <pc:sldChg chg="modSp mod">
        <pc:chgData name="Shambhu Kumar" userId="74963117abc18628" providerId="LiveId" clId="{CC24E9D0-DB7F-471B-8F78-4A9722E7DA1E}" dt="2024-07-05T01:28:48.219" v="578" actId="20577"/>
        <pc:sldMkLst>
          <pc:docMk/>
          <pc:sldMk cId="352385507" sldId="283"/>
        </pc:sldMkLst>
      </pc:sldChg>
      <pc:sldChg chg="modSp del mod">
        <pc:chgData name="Shambhu Kumar" userId="74963117abc18628" providerId="LiveId" clId="{CC24E9D0-DB7F-471B-8F78-4A9722E7DA1E}" dt="2024-07-01T01:24:18.280" v="270" actId="2696"/>
        <pc:sldMkLst>
          <pc:docMk/>
          <pc:sldMk cId="3928356547" sldId="284"/>
        </pc:sldMkLst>
      </pc:sldChg>
      <pc:sldChg chg="modSp mod">
        <pc:chgData name="Shambhu Kumar" userId="74963117abc18628" providerId="LiveId" clId="{CC24E9D0-DB7F-471B-8F78-4A9722E7DA1E}" dt="2024-07-08T01:09:41.827" v="612" actId="20577"/>
        <pc:sldMkLst>
          <pc:docMk/>
          <pc:sldMk cId="3957384625" sldId="285"/>
        </pc:sldMkLst>
      </pc:sldChg>
      <pc:sldChg chg="modSp mod">
        <pc:chgData name="Shambhu Kumar" userId="74963117abc18628" providerId="LiveId" clId="{CC24E9D0-DB7F-471B-8F78-4A9722E7DA1E}" dt="2024-07-08T01:34:26.102" v="671" actId="20577"/>
        <pc:sldMkLst>
          <pc:docMk/>
          <pc:sldMk cId="594101506" sldId="286"/>
        </pc:sldMkLst>
      </pc:sldChg>
      <pc:sldChg chg="modSp mod">
        <pc:chgData name="Shambhu Kumar" userId="74963117abc18628" providerId="LiveId" clId="{CC24E9D0-DB7F-471B-8F78-4A9722E7DA1E}" dt="2024-07-08T01:10:26.685" v="644" actId="20577"/>
        <pc:sldMkLst>
          <pc:docMk/>
          <pc:sldMk cId="1645863187" sldId="287"/>
        </pc:sldMkLst>
      </pc:sldChg>
      <pc:sldChg chg="modSp mod">
        <pc:chgData name="Shambhu Kumar" userId="74963117abc18628" providerId="LiveId" clId="{CC24E9D0-DB7F-471B-8F78-4A9722E7DA1E}" dt="2024-07-02T01:29:26.754" v="568" actId="20577"/>
        <pc:sldMkLst>
          <pc:docMk/>
          <pc:sldMk cId="371964513" sldId="288"/>
        </pc:sldMkLst>
      </pc:sldChg>
      <pc:sldChg chg="modSp mod">
        <pc:chgData name="Shambhu Kumar" userId="74963117abc18628" providerId="LiveId" clId="{CC24E9D0-DB7F-471B-8F78-4A9722E7DA1E}" dt="2024-07-08T01:12:54.306" v="652" actId="20577"/>
        <pc:sldMkLst>
          <pc:docMk/>
          <pc:sldMk cId="2098352429" sldId="289"/>
        </pc:sldMkLst>
      </pc:sldChg>
      <pc:sldChg chg="modSp mod ord">
        <pc:chgData name="Shambhu Kumar" userId="74963117abc18628" providerId="LiveId" clId="{CC24E9D0-DB7F-471B-8F78-4A9722E7DA1E}" dt="2024-07-02T01:29:42.770" v="572" actId="20577"/>
        <pc:sldMkLst>
          <pc:docMk/>
          <pc:sldMk cId="924811520" sldId="290"/>
        </pc:sldMkLst>
      </pc:sldChg>
      <pc:sldChg chg="modSp mod ord">
        <pc:chgData name="Shambhu Kumar" userId="74963117abc18628" providerId="LiveId" clId="{CC24E9D0-DB7F-471B-8F78-4A9722E7DA1E}" dt="2024-07-05T01:31:21.796" v="588" actId="20577"/>
        <pc:sldMkLst>
          <pc:docMk/>
          <pc:sldMk cId="3137961450" sldId="291"/>
        </pc:sldMkLst>
      </pc:sldChg>
      <pc:sldChg chg="modSp mod">
        <pc:chgData name="Shambhu Kumar" userId="74963117abc18628" providerId="LiveId" clId="{CC24E9D0-DB7F-471B-8F78-4A9722E7DA1E}" dt="2024-07-08T01:10:04.183" v="628" actId="20577"/>
        <pc:sldMkLst>
          <pc:docMk/>
          <pc:sldMk cId="1035884235" sldId="293"/>
        </pc:sldMkLst>
      </pc:sldChg>
      <pc:sldChg chg="modSp mod">
        <pc:chgData name="Shambhu Kumar" userId="74963117abc18628" providerId="LiveId" clId="{CC24E9D0-DB7F-471B-8F78-4A9722E7DA1E}" dt="2024-07-08T01:40:53.139" v="675" actId="20577"/>
        <pc:sldMkLst>
          <pc:docMk/>
          <pc:sldMk cId="1631588300" sldId="294"/>
        </pc:sldMkLst>
      </pc:sldChg>
      <pc:sldChg chg="modSp mod">
        <pc:chgData name="Shambhu Kumar" userId="74963117abc18628" providerId="LiveId" clId="{CC24E9D0-DB7F-471B-8F78-4A9722E7DA1E}" dt="2024-07-16T01:45:58.483" v="720" actId="20577"/>
        <pc:sldMkLst>
          <pc:docMk/>
          <pc:sldMk cId="1143264351" sldId="295"/>
        </pc:sldMkLst>
      </pc:sldChg>
      <pc:sldChg chg="modSp mod ord">
        <pc:chgData name="Shambhu Kumar" userId="74963117abc18628" providerId="LiveId" clId="{CC24E9D0-DB7F-471B-8F78-4A9722E7DA1E}" dt="2024-06-27T02:06:10.057" v="161" actId="20577"/>
        <pc:sldMkLst>
          <pc:docMk/>
          <pc:sldMk cId="71580609" sldId="297"/>
        </pc:sldMkLst>
      </pc:sldChg>
      <pc:sldChg chg="modSp mod">
        <pc:chgData name="Shambhu Kumar" userId="74963117abc18628" providerId="LiveId" clId="{CC24E9D0-DB7F-471B-8F78-4A9722E7DA1E}" dt="2024-07-16T01:46:42.883" v="754" actId="20577"/>
        <pc:sldMkLst>
          <pc:docMk/>
          <pc:sldMk cId="931772280" sldId="308"/>
        </pc:sldMkLst>
      </pc:sldChg>
      <pc:sldChg chg="modSp mod">
        <pc:chgData name="Shambhu Kumar" userId="74963117abc18628" providerId="LiveId" clId="{CC24E9D0-DB7F-471B-8F78-4A9722E7DA1E}" dt="2024-06-26T16:11:35.277" v="157" actId="20577"/>
        <pc:sldMkLst>
          <pc:docMk/>
          <pc:sldMk cId="1148317247" sldId="309"/>
        </pc:sldMkLst>
      </pc:sldChg>
      <pc:sldChg chg="modSp mod">
        <pc:chgData name="Shambhu Kumar" userId="74963117abc18628" providerId="LiveId" clId="{CC24E9D0-DB7F-471B-8F78-4A9722E7DA1E}" dt="2024-07-16T01:46:10.707" v="728" actId="20577"/>
        <pc:sldMkLst>
          <pc:docMk/>
          <pc:sldMk cId="3254867846" sldId="311"/>
        </pc:sldMkLst>
      </pc:sldChg>
      <pc:sldChg chg="modSp mod">
        <pc:chgData name="Shambhu Kumar" userId="74963117abc18628" providerId="LiveId" clId="{CC24E9D0-DB7F-471B-8F78-4A9722E7DA1E}" dt="2024-07-16T01:46:16.114" v="732" actId="20577"/>
        <pc:sldMkLst>
          <pc:docMk/>
          <pc:sldMk cId="1733838905" sldId="312"/>
        </pc:sldMkLst>
      </pc:sldChg>
      <pc:sldChg chg="modSp mod">
        <pc:chgData name="Shambhu Kumar" userId="74963117abc18628" providerId="LiveId" clId="{CC24E9D0-DB7F-471B-8F78-4A9722E7DA1E}" dt="2024-07-16T01:46:21.142" v="736" actId="20577"/>
        <pc:sldMkLst>
          <pc:docMk/>
          <pc:sldMk cId="2134506616" sldId="313"/>
        </pc:sldMkLst>
      </pc:sldChg>
      <pc:sldChg chg="modSp mod">
        <pc:chgData name="Shambhu Kumar" userId="74963117abc18628" providerId="LiveId" clId="{CC24E9D0-DB7F-471B-8F78-4A9722E7DA1E}" dt="2024-07-16T01:46:26.815" v="742" actId="20577"/>
        <pc:sldMkLst>
          <pc:docMk/>
          <pc:sldMk cId="1066938992" sldId="314"/>
        </pc:sldMkLst>
      </pc:sldChg>
      <pc:sldChg chg="modSp mod">
        <pc:chgData name="Shambhu Kumar" userId="74963117abc18628" providerId="LiveId" clId="{CC24E9D0-DB7F-471B-8F78-4A9722E7DA1E}" dt="2024-07-16T01:46:31.733" v="746" actId="20577"/>
        <pc:sldMkLst>
          <pc:docMk/>
          <pc:sldMk cId="509800490" sldId="315"/>
        </pc:sldMkLst>
      </pc:sldChg>
      <pc:sldChg chg="modSp mod">
        <pc:chgData name="Shambhu Kumar" userId="74963117abc18628" providerId="LiveId" clId="{CC24E9D0-DB7F-471B-8F78-4A9722E7DA1E}" dt="2024-07-16T01:46:37.193" v="750" actId="20577"/>
        <pc:sldMkLst>
          <pc:docMk/>
          <pc:sldMk cId="2507636787" sldId="316"/>
        </pc:sldMkLst>
      </pc:sldChg>
      <pc:sldChg chg="modSp mod">
        <pc:chgData name="Shambhu Kumar" userId="74963117abc18628" providerId="LiveId" clId="{CC24E9D0-DB7F-471B-8F78-4A9722E7DA1E}" dt="2024-07-16T01:46:53.054" v="758" actId="20577"/>
        <pc:sldMkLst>
          <pc:docMk/>
          <pc:sldMk cId="2948610893" sldId="317"/>
        </pc:sldMkLst>
      </pc:sldChg>
      <pc:sldChg chg="modSp mod">
        <pc:chgData name="Shambhu Kumar" userId="74963117abc18628" providerId="LiveId" clId="{CC24E9D0-DB7F-471B-8F78-4A9722E7DA1E}" dt="2024-07-16T01:46:59.391" v="762" actId="20577"/>
        <pc:sldMkLst>
          <pc:docMk/>
          <pc:sldMk cId="682997166" sldId="318"/>
        </pc:sldMkLst>
      </pc:sldChg>
      <pc:sldChg chg="modSp mod">
        <pc:chgData name="Shambhu Kumar" userId="74963117abc18628" providerId="LiveId" clId="{CC24E9D0-DB7F-471B-8F78-4A9722E7DA1E}" dt="2024-07-16T01:47:05.842" v="766" actId="20577"/>
        <pc:sldMkLst>
          <pc:docMk/>
          <pc:sldMk cId="25925924" sldId="319"/>
        </pc:sldMkLst>
      </pc:sldChg>
      <pc:sldChg chg="modSp mod">
        <pc:chgData name="Shambhu Kumar" userId="74963117abc18628" providerId="LiveId" clId="{CC24E9D0-DB7F-471B-8F78-4A9722E7DA1E}" dt="2024-07-16T01:47:27.745" v="782" actId="20577"/>
        <pc:sldMkLst>
          <pc:docMk/>
          <pc:sldMk cId="3147703011" sldId="320"/>
        </pc:sldMkLst>
      </pc:sldChg>
      <pc:sldChg chg="modSp mod">
        <pc:chgData name="Shambhu Kumar" userId="74963117abc18628" providerId="LiveId" clId="{CC24E9D0-DB7F-471B-8F78-4A9722E7DA1E}" dt="2024-07-16T01:47:18.474" v="774" actId="20577"/>
        <pc:sldMkLst>
          <pc:docMk/>
          <pc:sldMk cId="1664660429" sldId="321"/>
        </pc:sldMkLst>
      </pc:sldChg>
      <pc:sldChg chg="modSp mod">
        <pc:chgData name="Shambhu Kumar" userId="74963117abc18628" providerId="LiveId" clId="{CC24E9D0-DB7F-471B-8F78-4A9722E7DA1E}" dt="2024-07-16T01:47:11.567" v="770" actId="20577"/>
        <pc:sldMkLst>
          <pc:docMk/>
          <pc:sldMk cId="3521732225" sldId="322"/>
        </pc:sldMkLst>
      </pc:sldChg>
      <pc:sldChg chg="modSp add mod">
        <pc:chgData name="Shambhu Kumar" userId="74963117abc18628" providerId="LiveId" clId="{CC24E9D0-DB7F-471B-8F78-4A9722E7DA1E}" dt="2024-06-26T01:00:55.210" v="11"/>
        <pc:sldMkLst>
          <pc:docMk/>
          <pc:sldMk cId="1682038175" sldId="323"/>
        </pc:sldMkLst>
      </pc:sldChg>
      <pc:sldChg chg="modSp add mod">
        <pc:chgData name="Shambhu Kumar" userId="74963117abc18628" providerId="LiveId" clId="{CC24E9D0-DB7F-471B-8F78-4A9722E7DA1E}" dt="2024-06-26T01:00:15.053" v="10"/>
        <pc:sldMkLst>
          <pc:docMk/>
          <pc:sldMk cId="3907647406" sldId="324"/>
        </pc:sldMkLst>
      </pc:sldChg>
      <pc:sldChg chg="modSp add mod">
        <pc:chgData name="Shambhu Kumar" userId="74963117abc18628" providerId="LiveId" clId="{CC24E9D0-DB7F-471B-8F78-4A9722E7DA1E}" dt="2024-06-26T01:08:55.840" v="47" actId="20577"/>
        <pc:sldMkLst>
          <pc:docMk/>
          <pc:sldMk cId="2443531231" sldId="325"/>
        </pc:sldMkLst>
      </pc:sldChg>
      <pc:sldChg chg="modSp add del mod">
        <pc:chgData name="Shambhu Kumar" userId="74963117abc18628" providerId="LiveId" clId="{CC24E9D0-DB7F-471B-8F78-4A9722E7DA1E}" dt="2024-06-26T16:11:30.437" v="155" actId="2696"/>
        <pc:sldMkLst>
          <pc:docMk/>
          <pc:sldMk cId="3287628787" sldId="326"/>
        </pc:sldMkLst>
      </pc:sldChg>
      <pc:sldChg chg="modSp add mod">
        <pc:chgData name="Shambhu Kumar" userId="74963117abc18628" providerId="LiveId" clId="{CC24E9D0-DB7F-471B-8F78-4A9722E7DA1E}" dt="2024-06-26T16:11:41.321" v="159" actId="20577"/>
        <pc:sldMkLst>
          <pc:docMk/>
          <pc:sldMk cId="3995849665" sldId="327"/>
        </pc:sldMkLst>
      </pc:sldChg>
      <pc:sldChg chg="modSp add mod ord">
        <pc:chgData name="Shambhu Kumar" userId="74963117abc18628" providerId="LiveId" clId="{CC24E9D0-DB7F-471B-8F78-4A9722E7DA1E}" dt="2024-07-02T01:29:53.336" v="574" actId="20577"/>
        <pc:sldMkLst>
          <pc:docMk/>
          <pc:sldMk cId="669894651" sldId="328"/>
        </pc:sldMkLst>
      </pc:sldChg>
      <pc:sldChg chg="modSp add mod">
        <pc:chgData name="Shambhu Kumar" userId="74963117abc18628" providerId="LiveId" clId="{CC24E9D0-DB7F-471B-8F78-4A9722E7DA1E}" dt="2024-07-01T01:23:33.203" v="267" actId="20577"/>
        <pc:sldMkLst>
          <pc:docMk/>
          <pc:sldMk cId="2273223527" sldId="329"/>
        </pc:sldMkLst>
      </pc:sldChg>
      <pc:sldChg chg="modSp add mod">
        <pc:chgData name="Shambhu Kumar" userId="74963117abc18628" providerId="LiveId" clId="{CC24E9D0-DB7F-471B-8F78-4A9722E7DA1E}" dt="2024-07-05T01:29:43.149" v="582" actId="20577"/>
        <pc:sldMkLst>
          <pc:docMk/>
          <pc:sldMk cId="1980245142" sldId="330"/>
        </pc:sldMkLst>
      </pc:sldChg>
      <pc:sldChg chg="modSp add mod">
        <pc:chgData name="Shambhu Kumar" userId="74963117abc18628" providerId="LiveId" clId="{CC24E9D0-DB7F-471B-8F78-4A9722E7DA1E}" dt="2024-07-05T01:30:42.838" v="584" actId="20577"/>
        <pc:sldMkLst>
          <pc:docMk/>
          <pc:sldMk cId="3967749804" sldId="331"/>
        </pc:sldMkLst>
      </pc:sldChg>
      <pc:sldChg chg="modSp add mod">
        <pc:chgData name="Shambhu Kumar" userId="74963117abc18628" providerId="LiveId" clId="{CC24E9D0-DB7F-471B-8F78-4A9722E7DA1E}" dt="2024-07-05T01:29:01.816" v="580" actId="20577"/>
        <pc:sldMkLst>
          <pc:docMk/>
          <pc:sldMk cId="809921602" sldId="332"/>
        </pc:sldMkLst>
      </pc:sldChg>
      <pc:sldChg chg="modSp add mod">
        <pc:chgData name="Shambhu Kumar" userId="74963117abc18628" providerId="LiveId" clId="{CC24E9D0-DB7F-471B-8F78-4A9722E7DA1E}" dt="2024-07-02T01:29:13.046" v="564" actId="20577"/>
        <pc:sldMkLst>
          <pc:docMk/>
          <pc:sldMk cId="2693876845" sldId="333"/>
        </pc:sldMkLst>
      </pc:sldChg>
      <pc:sldChg chg="modSp add mod">
        <pc:chgData name="Shambhu Kumar" userId="74963117abc18628" providerId="LiveId" clId="{CC24E9D0-DB7F-471B-8F78-4A9722E7DA1E}" dt="2024-07-05T01:37:24.571" v="595"/>
        <pc:sldMkLst>
          <pc:docMk/>
          <pc:sldMk cId="1007903986" sldId="334"/>
        </pc:sldMkLst>
      </pc:sldChg>
      <pc:sldChg chg="modSp add mod">
        <pc:chgData name="Shambhu Kumar" userId="74963117abc18628" providerId="LiveId" clId="{CC24E9D0-DB7F-471B-8F78-4A9722E7DA1E}" dt="2024-07-16T01:45:46.064" v="716" actId="20577"/>
        <pc:sldMkLst>
          <pc:docMk/>
          <pc:sldMk cId="2904563718" sldId="335"/>
        </pc:sldMkLst>
      </pc:sldChg>
      <pc:sldChg chg="modSp add mod">
        <pc:chgData name="Shambhu Kumar" userId="74963117abc18628" providerId="LiveId" clId="{CC24E9D0-DB7F-471B-8F78-4A9722E7DA1E}" dt="2024-07-16T01:45:52.613" v="718" actId="20577"/>
        <pc:sldMkLst>
          <pc:docMk/>
          <pc:sldMk cId="3920450622" sldId="336"/>
        </pc:sldMkLst>
      </pc:sldChg>
      <pc:sldChg chg="modSp add mod">
        <pc:chgData name="Shambhu Kumar" userId="74963117abc18628" providerId="LiveId" clId="{CC24E9D0-DB7F-471B-8F78-4A9722E7DA1E}" dt="2024-07-16T01:46:05.890" v="724" actId="20577"/>
        <pc:sldMkLst>
          <pc:docMk/>
          <pc:sldMk cId="904441804" sldId="337"/>
        </pc:sldMkLst>
      </pc:sldChg>
      <pc:sldChg chg="modSp add mod">
        <pc:chgData name="Shambhu Kumar" userId="74963117abc18628" providerId="LiveId" clId="{CC24E9D0-DB7F-471B-8F78-4A9722E7DA1E}" dt="2024-07-16T01:47:33.282" v="786" actId="20577"/>
        <pc:sldMkLst>
          <pc:docMk/>
          <pc:sldMk cId="3881404734" sldId="338"/>
        </pc:sldMkLst>
      </pc:sldChg>
      <pc:sldChg chg="add del">
        <pc:chgData name="Shambhu Kumar" userId="74963117abc18628" providerId="LiveId" clId="{CC24E9D0-DB7F-471B-8F78-4A9722E7DA1E}" dt="2024-07-12T06:15:24.311" v="680" actId="47"/>
        <pc:sldMkLst>
          <pc:docMk/>
          <pc:sldMk cId="4105702118" sldId="338"/>
        </pc:sldMkLst>
      </pc:sldChg>
      <pc:sldChg chg="modSp add mod">
        <pc:chgData name="Shambhu Kumar" userId="74963117abc18628" providerId="LiveId" clId="{CC24E9D0-DB7F-471B-8F78-4A9722E7DA1E}" dt="2024-07-16T01:47:38.200" v="790" actId="20577"/>
        <pc:sldMkLst>
          <pc:docMk/>
          <pc:sldMk cId="4288149856" sldId="339"/>
        </pc:sldMkLst>
      </pc:sldChg>
      <pc:sldChg chg="modSp add mod">
        <pc:chgData name="Shambhu Kumar" userId="74963117abc18628" providerId="LiveId" clId="{CC24E9D0-DB7F-471B-8F78-4A9722E7DA1E}" dt="2024-07-16T01:47:42.944" v="794" actId="20577"/>
        <pc:sldMkLst>
          <pc:docMk/>
          <pc:sldMk cId="3898570220" sldId="340"/>
        </pc:sldMkLst>
      </pc:sldChg>
      <pc:sldChg chg="modSp add mod">
        <pc:chgData name="Shambhu Kumar" userId="74963117abc18628" providerId="LiveId" clId="{CC24E9D0-DB7F-471B-8F78-4A9722E7DA1E}" dt="2024-07-16T01:47:48.423" v="798" actId="20577"/>
        <pc:sldMkLst>
          <pc:docMk/>
          <pc:sldMk cId="3632977122" sldId="341"/>
        </pc:sldMkLst>
      </pc:sldChg>
      <pc:sldChg chg="modSp add mod">
        <pc:chgData name="Shambhu Kumar" userId="74963117abc18628" providerId="LiveId" clId="{CC24E9D0-DB7F-471B-8F78-4A9722E7DA1E}" dt="2024-07-16T01:47:54.091" v="802" actId="20577"/>
        <pc:sldMkLst>
          <pc:docMk/>
          <pc:sldMk cId="3744660890" sldId="342"/>
        </pc:sldMkLst>
      </pc:sldChg>
      <pc:sldChg chg="modSp add mod">
        <pc:chgData name="Shambhu Kumar" userId="74963117abc18628" providerId="LiveId" clId="{CC24E9D0-DB7F-471B-8F78-4A9722E7DA1E}" dt="2024-07-16T01:48:00.243" v="806" actId="20577"/>
        <pc:sldMkLst>
          <pc:docMk/>
          <pc:sldMk cId="2854857473" sldId="343"/>
        </pc:sldMkLst>
      </pc:sldChg>
      <pc:sldChg chg="modSp add mod">
        <pc:chgData name="Shambhu Kumar" userId="74963117abc18628" providerId="LiveId" clId="{CC24E9D0-DB7F-471B-8F78-4A9722E7DA1E}" dt="2024-07-16T01:48:05.288" v="810" actId="20577"/>
        <pc:sldMkLst>
          <pc:docMk/>
          <pc:sldMk cId="2937758927" sldId="344"/>
        </pc:sldMkLst>
      </pc:sldChg>
      <pc:sldChg chg="modSp add mod">
        <pc:chgData name="Shambhu Kumar" userId="74963117abc18628" providerId="LiveId" clId="{CC24E9D0-DB7F-471B-8F78-4A9722E7DA1E}" dt="2024-07-16T01:48:09.941" v="812" actId="20577"/>
        <pc:sldMkLst>
          <pc:docMk/>
          <pc:sldMk cId="1510494933" sldId="345"/>
        </pc:sldMkLst>
      </pc:sldChg>
      <pc:sldChg chg="modSp add mod">
        <pc:chgData name="Shambhu Kumar" userId="74963117abc18628" providerId="LiveId" clId="{CC24E9D0-DB7F-471B-8F78-4A9722E7DA1E}" dt="2024-07-16T01:48:16.725" v="816" actId="20577"/>
        <pc:sldMkLst>
          <pc:docMk/>
          <pc:sldMk cId="1802939986" sldId="346"/>
        </pc:sldMkLst>
      </pc:sldChg>
      <pc:sldChg chg="modSp add mod">
        <pc:chgData name="Shambhu Kumar" userId="74963117abc18628" providerId="LiveId" clId="{CC24E9D0-DB7F-471B-8F78-4A9722E7DA1E}" dt="2024-07-16T01:48:21.856" v="820" actId="20577"/>
        <pc:sldMkLst>
          <pc:docMk/>
          <pc:sldMk cId="3746189125" sldId="347"/>
        </pc:sldMkLst>
      </pc:sldChg>
    </pc:docChg>
  </pc:docChgLst>
  <pc:docChgLst>
    <pc:chgData name="Shambhu Kumar" userId="74963117abc18628" providerId="LiveId" clId="{B3831D31-B12F-4ECF-9865-288C878D47A2}"/>
    <pc:docChg chg="custSel modSld sldOrd">
      <pc:chgData name="Shambhu Kumar" userId="74963117abc18628" providerId="LiveId" clId="{B3831D31-B12F-4ECF-9865-288C878D47A2}" dt="2024-04-05T08:57:43.846" v="119" actId="20577"/>
      <pc:docMkLst>
        <pc:docMk/>
      </pc:docMkLst>
      <pc:sldChg chg="modSp mod">
        <pc:chgData name="Shambhu Kumar" userId="74963117abc18628" providerId="LiveId" clId="{B3831D31-B12F-4ECF-9865-288C878D47A2}" dt="2024-03-22T08:42:25.138" v="22" actId="20577"/>
        <pc:sldMkLst>
          <pc:docMk/>
          <pc:sldMk cId="3599725201" sldId="282"/>
        </pc:sldMkLst>
      </pc:sldChg>
      <pc:sldChg chg="modSp mod ord">
        <pc:chgData name="Shambhu Kumar" userId="74963117abc18628" providerId="LiveId" clId="{B3831D31-B12F-4ECF-9865-288C878D47A2}" dt="2024-04-04T02:48:28.011" v="29" actId="20577"/>
        <pc:sldMkLst>
          <pc:docMk/>
          <pc:sldMk cId="3957384625" sldId="285"/>
        </pc:sldMkLst>
      </pc:sldChg>
      <pc:sldChg chg="modSp mod ord">
        <pc:chgData name="Shambhu Kumar" userId="74963117abc18628" providerId="LiveId" clId="{B3831D31-B12F-4ECF-9865-288C878D47A2}" dt="2024-04-04T02:48:37.159" v="35" actId="20577"/>
        <pc:sldMkLst>
          <pc:docMk/>
          <pc:sldMk cId="594101506" sldId="286"/>
        </pc:sldMkLst>
      </pc:sldChg>
      <pc:sldChg chg="modSp mod ord">
        <pc:chgData name="Shambhu Kumar" userId="74963117abc18628" providerId="LiveId" clId="{B3831D31-B12F-4ECF-9865-288C878D47A2}" dt="2024-04-04T02:49:02.651" v="57" actId="20577"/>
        <pc:sldMkLst>
          <pc:docMk/>
          <pc:sldMk cId="1645863187" sldId="287"/>
        </pc:sldMkLst>
      </pc:sldChg>
      <pc:sldChg chg="modSp mod ord">
        <pc:chgData name="Shambhu Kumar" userId="74963117abc18628" providerId="LiveId" clId="{B3831D31-B12F-4ECF-9865-288C878D47A2}" dt="2024-04-04T02:49:12.120" v="61" actId="20577"/>
        <pc:sldMkLst>
          <pc:docMk/>
          <pc:sldMk cId="2098352429" sldId="289"/>
        </pc:sldMkLst>
      </pc:sldChg>
      <pc:sldChg chg="modSp mod ord">
        <pc:chgData name="Shambhu Kumar" userId="74963117abc18628" providerId="LiveId" clId="{B3831D31-B12F-4ECF-9865-288C878D47A2}" dt="2024-04-04T02:49:21.091" v="67" actId="20577"/>
        <pc:sldMkLst>
          <pc:docMk/>
          <pc:sldMk cId="924811520" sldId="290"/>
        </pc:sldMkLst>
      </pc:sldChg>
      <pc:sldChg chg="modSp mod ord">
        <pc:chgData name="Shambhu Kumar" userId="74963117abc18628" providerId="LiveId" clId="{B3831D31-B12F-4ECF-9865-288C878D47A2}" dt="2024-04-04T02:49:29.552" v="75" actId="20577"/>
        <pc:sldMkLst>
          <pc:docMk/>
          <pc:sldMk cId="3137961450" sldId="291"/>
        </pc:sldMkLst>
      </pc:sldChg>
      <pc:sldChg chg="modSp mod ord">
        <pc:chgData name="Shambhu Kumar" userId="74963117abc18628" providerId="LiveId" clId="{B3831D31-B12F-4ECF-9865-288C878D47A2}" dt="2024-04-04T02:48:45.365" v="43" actId="20577"/>
        <pc:sldMkLst>
          <pc:docMk/>
          <pc:sldMk cId="1035884235" sldId="293"/>
        </pc:sldMkLst>
      </pc:sldChg>
      <pc:sldChg chg="modSp mod ord">
        <pc:chgData name="Shambhu Kumar" userId="74963117abc18628" providerId="LiveId" clId="{B3831D31-B12F-4ECF-9865-288C878D47A2}" dt="2024-04-04T02:48:55.783" v="51" actId="20577"/>
        <pc:sldMkLst>
          <pc:docMk/>
          <pc:sldMk cId="1631588300" sldId="294"/>
        </pc:sldMkLst>
      </pc:sldChg>
      <pc:sldChg chg="modSp mod ord">
        <pc:chgData name="Shambhu Kumar" userId="74963117abc18628" providerId="LiveId" clId="{B3831D31-B12F-4ECF-9865-288C878D47A2}" dt="2024-04-05T08:57:43.846" v="119" actId="20577"/>
        <pc:sldMkLst>
          <pc:docMk/>
          <pc:sldMk cId="1143264351" sldId="295"/>
        </pc:sldMkLst>
      </pc:sldChg>
      <pc:sldChg chg="modSp mod">
        <pc:chgData name="Shambhu Kumar" userId="74963117abc18628" providerId="LiveId" clId="{B3831D31-B12F-4ECF-9865-288C878D47A2}" dt="2024-04-04T02:49:46.339" v="87" actId="20577"/>
        <pc:sldMkLst>
          <pc:docMk/>
          <pc:sldMk cId="3254867846" sldId="311"/>
        </pc:sldMkLst>
      </pc:sldChg>
      <pc:sldChg chg="modSp mod">
        <pc:chgData name="Shambhu Kumar" userId="74963117abc18628" providerId="LiveId" clId="{B3831D31-B12F-4ECF-9865-288C878D47A2}" dt="2024-04-04T02:49:50.664" v="91" actId="20577"/>
        <pc:sldMkLst>
          <pc:docMk/>
          <pc:sldMk cId="1733838905" sldId="312"/>
        </pc:sldMkLst>
      </pc:sldChg>
      <pc:sldChg chg="modSp mod">
        <pc:chgData name="Shambhu Kumar" userId="74963117abc18628" providerId="LiveId" clId="{B3831D31-B12F-4ECF-9865-288C878D47A2}" dt="2024-04-04T02:49:55.041" v="95" actId="20577"/>
        <pc:sldMkLst>
          <pc:docMk/>
          <pc:sldMk cId="2134506616" sldId="313"/>
        </pc:sldMkLst>
      </pc:sldChg>
      <pc:sldChg chg="modSp mod">
        <pc:chgData name="Shambhu Kumar" userId="74963117abc18628" providerId="LiveId" clId="{B3831D31-B12F-4ECF-9865-288C878D47A2}" dt="2024-04-04T02:50:01.982" v="99" actId="20577"/>
        <pc:sldMkLst>
          <pc:docMk/>
          <pc:sldMk cId="1066938992" sldId="314"/>
        </pc:sldMkLst>
      </pc:sldChg>
      <pc:sldChg chg="modSp mod">
        <pc:chgData name="Shambhu Kumar" userId="74963117abc18628" providerId="LiveId" clId="{B3831D31-B12F-4ECF-9865-288C878D47A2}" dt="2024-04-04T02:50:06.385" v="103" actId="20577"/>
        <pc:sldMkLst>
          <pc:docMk/>
          <pc:sldMk cId="509800490" sldId="315"/>
        </pc:sldMkLst>
      </pc:sldChg>
      <pc:sldChg chg="modSp mod">
        <pc:chgData name="Shambhu Kumar" userId="74963117abc18628" providerId="LiveId" clId="{B3831D31-B12F-4ECF-9865-288C878D47A2}" dt="2024-04-04T02:50:10.939" v="107" actId="20577"/>
        <pc:sldMkLst>
          <pc:docMk/>
          <pc:sldMk cId="2507636787" sldId="3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B2FBE5-74BB-7A01-15B8-F1A985BE36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EF7909-479A-B4E5-9C44-446764A75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72038-633C-44D2-B105-B1B1E57076C0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A26B9-46EC-BBCB-2328-54AEB1EB6B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2C234-AA61-0511-E312-3EF9B22802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6561E-A8C8-46DF-93B8-E4884DA7A3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3800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2FEAD-29D7-4662-A940-231684A7278D}" type="datetimeFigureOut">
              <a:rPr lang="en-IN" smtClean="0"/>
              <a:t>08-03-2025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B0873-A6BE-4F0F-92F6-454C04B2C8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87544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E79F-16CF-4FDD-AFDE-16CDE9A1485E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C19C-780B-45EA-91A8-0AF4B874C300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F71B1-DD2B-45B7-AF61-659FA634BB45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3BA0-453E-496D-AA60-408D4B025F60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AFAA-09D5-4560-82A9-5FD2BEBDD024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27D16-CCEA-486A-9668-EA006EBCF765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7C43-D1A3-4D56-94BA-A97C764B3169}" type="datetime1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B481-EC2A-4B7D-87AD-1A63A1439A01}" type="datetime1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547FD-8728-4D2E-8920-9A60F3760D75}" type="datetime1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8667-775E-418B-8768-F05B55359ACD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D1BF8-E90A-40CB-9BFD-1AC7FC69C063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FB5F1-7D0F-4DDC-AA9A-352FDEE79263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Shambhu Kumar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rime-palindrome/descriptio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happy-number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th-digit/description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digit-one/description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rime-number-of-set-bits-in-binary-representation/description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Prime number or not.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391D9-D41E-62B9-DE3E-4C7358F6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5393C-7DB4-295F-2A07-14E66C51F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5AC1504-AEB2-AE73-79D7-9C710B6BB3C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</a:t>
            </a:fld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933C03-58D8-E855-0B53-3230E98E2F30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92481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https://leetcode.com/problems/prime-palindrome/description/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B52AB-1E60-EE2D-6BF2-85B3309F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FBF98-DCBB-28F2-F18A-A6DB9FA6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7251E02-CB16-A55D-20BF-FD5F118C982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49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04B4E-9B7F-4101-3CFD-ECE171D32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E338-7A2E-F6F8-AB3A-6B690302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40099-1F3E-0D19-C401-38523324A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 perfect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4A153-0EC9-052D-631E-30A2492F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CE93E-5348-FB4D-3BFC-0529D05E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2ADD99-8E89-8C30-87A5-EE26D8D9E39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5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Strong number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C7B4-A27F-4509-796D-001FE6A8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A9917-63E7-B5A8-A286-F5338085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074FCF2-B5EC-BACF-E056-73207CF8DA9C}"/>
              </a:ext>
            </a:extLst>
          </p:cNvPr>
          <p:cNvSpPr txBox="1">
            <a:spLocks/>
          </p:cNvSpPr>
          <p:nvPr/>
        </p:nvSpPr>
        <p:spPr>
          <a:xfrm>
            <a:off x="304800" y="19050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863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43193-8F5C-A364-F1AC-EA3CCB16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7F46-79C9-5BC0-CF76-EDBB304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AE871-9800-7D90-7F4A-AB70A7486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Strong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34D521-2D00-5202-6A8C-FCA345F1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AFF5F-6421-AC09-111C-2F5D0C261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610D8D38-28F5-6B16-4FE7-E4B27D0D0DA8}"/>
              </a:ext>
            </a:extLst>
          </p:cNvPr>
          <p:cNvSpPr txBox="1">
            <a:spLocks/>
          </p:cNvSpPr>
          <p:nvPr/>
        </p:nvSpPr>
        <p:spPr>
          <a:xfrm>
            <a:off x="304800" y="19812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61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Armstrong number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F4007-85CC-08A2-7F9D-027B0FBC5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8CCA6-7EF2-6983-8E19-70C97D879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662696E-61E1-5DC1-84AE-85D05F323C2B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14</a:t>
            </a:fld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7720D4-01C2-4592-464C-D161740FFD4B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2098352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56B7F-1FEE-E0FA-A825-09850744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76C0-D699-A24D-A5F6-EFBE8C4C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862F9-204C-4BD1-1A1D-B7E6753F7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Armstrong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80CC-E263-7712-CD18-DA2EA328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EEEF-2DF9-FD95-4A89-B226BE6D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93EE3D5-AD6D-B216-A947-6B97659B692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7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2B2C6-E674-DA38-97DA-6311280C7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B9FB-BCE3-5A99-4EFA-7063CE053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3479-8CD0-BC42-67CD-7D584A6AB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dissarium number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0C6D0-21D5-F28A-04B0-BF6591D7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6A194-A640-F6B9-2DA0-3D364915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A48655A-4EC8-8D99-66D2-388119DCB82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16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07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9D7DA-3925-1C16-D472-26C65C4FC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FC23E-DD86-81B5-20F0-E05F24D8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4FEA-3993-7CA7-F2BC-BA9E67A7F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dissarium numbers up to 1000.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15973-9C79-5315-ED54-7CA3229D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2AEED0-149B-A5C2-DF95-41421D54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1D111D2-1EA6-EF71-77B4-1D9B5FA70CF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13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600" b="1" u="sng" dirty="0">
                <a:solidFill>
                  <a:srgbClr val="0070C0"/>
                </a:solidFill>
              </a:rPr>
              <a:t>Happy Number:</a:t>
            </a:r>
          </a:p>
          <a:p>
            <a:pPr marL="0" indent="0">
              <a:buNone/>
            </a:pPr>
            <a:r>
              <a:rPr lang="en-US" b="1" dirty="0">
                <a:hlinkClick r:id="rId2"/>
              </a:rPr>
              <a:t>https://leetcode.com/problems/happy-number/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754C3-4BF6-257A-5536-EC4A22E1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584B-0372-15F7-6765-4710A2328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2DFD0CA-6058-CC8A-6468-29C0471E682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18</a:t>
            </a:fld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EA7B3B-EA43-B1B5-CF50-EE75FA93E98D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Good Program!</a:t>
            </a:r>
          </a:p>
        </p:txBody>
      </p:sp>
    </p:spTree>
    <p:extLst>
      <p:ext uri="{BB962C8B-B14F-4D97-AF65-F5344CB8AC3E}">
        <p14:creationId xmlns:p14="http://schemas.microsoft.com/office/powerpoint/2010/main" val="594101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B388-5439-573B-2926-C0646617B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5255-D57A-A9AD-865F-736F3F42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78C25-7AA2-AD17-5E4A-7350BE570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Happy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DFAF0-D548-3796-2801-FFC583AF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FD380-FF7D-4951-36D2-398DE14C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A3EB499-B708-E882-C453-BDBCDCDBF42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19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04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C1545-D662-67B7-AF1C-C64EAACE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9124-5656-158A-861E-C8269CB89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884D-77D2-7AF6-2EA3-BE8767A1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 Prime numbers up to a given range.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467A56-9C78-92FF-0B03-893C58F4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95CECB-1167-74D2-C437-D9A709E4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9E62902-30AA-47B6-931A-8DA9364B11F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</a:t>
            </a:fld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318996-BB5B-6A37-4AE9-C157F933E69E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139339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whether the number is Automorphic number or not.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5FCC9-6BB6-A3E6-4B95-27BB9B31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2D2D-1420-0ED1-B707-2968E7F66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10E18B-FB28-8D03-9EBB-22A30936BD3E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84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9F1E-8EE7-4312-74EB-95A4FDD6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D81B-AC83-6143-45D0-772658D4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D587-75E5-CEA5-BCC1-61FAF74B4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 Automorphic numbers up to 100.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F9538-17E0-B88D-84D9-D22A173E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64D2E0-922B-6C07-6CF6-15399F3F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41EB09-C04B-30A7-1883-37AF937D507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00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BA945-D6C0-103D-846D-BF40AF05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1C1D-E69B-3207-464C-E8D031B16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DF0D-ADD7-D11B-8118-F7B505674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take three user inputs and print LCM of the three numbers.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73463F-C97E-5AC1-7831-1950304C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8F585-A3E1-C625-3C6F-173FA76B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F07774D-05E4-4621-6A79-7A0848E6663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29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take two user inputs and print GCD/HCF of the three numbers.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53CC1-4A97-6D17-BE99-704F1B59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6091B-A3AB-3327-10B2-9A8224D8E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EA2BFD20-8736-D0FA-8612-24461878F25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41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convert a decimal number into binary number.</a:t>
            </a:r>
          </a:p>
          <a:p>
            <a:pPr marL="0" indent="0">
              <a:buNone/>
            </a:pPr>
            <a:r>
              <a:rPr lang="en-US" b="1" dirty="0" err="1"/>
              <a:t>Eg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/p: 28</a:t>
            </a:r>
          </a:p>
          <a:p>
            <a:pPr marL="0" indent="0">
              <a:buNone/>
            </a:pPr>
            <a:r>
              <a:rPr lang="en-US" b="1" dirty="0"/>
              <a:t>o/p: 11101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3F7E1-F36F-4E6B-F06F-F78A1047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7FC18-086B-1326-3C3E-C821E789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533F155C-6CE2-C21F-884B-3CB6986C88F9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4867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WAJP to convert a binary number  into decimal number.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/p: 101101</a:t>
            </a:r>
          </a:p>
          <a:p>
            <a:pPr marL="0" indent="0">
              <a:buNone/>
            </a:pPr>
            <a:r>
              <a:rPr lang="en-US" b="1" dirty="0"/>
              <a:t>o/p: 45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8B2E6-A093-4399-FCD5-B61934D9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545690-DBE8-E59B-03DB-5E14A5D5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5F4BE0C-4308-47CF-70C4-00AD3D3A6FD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838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convert a decimal number  into octal number.</a:t>
            </a:r>
          </a:p>
          <a:p>
            <a:pPr marL="0" indent="0">
              <a:buNone/>
            </a:pPr>
            <a:r>
              <a:rPr lang="en-US" b="1" dirty="0" err="1"/>
              <a:t>i</a:t>
            </a:r>
            <a:r>
              <a:rPr lang="en-US" b="1" dirty="0"/>
              <a:t>/p: 235</a:t>
            </a:r>
          </a:p>
          <a:p>
            <a:pPr marL="0" indent="0">
              <a:buNone/>
            </a:pPr>
            <a:r>
              <a:rPr lang="en-US" b="1" dirty="0"/>
              <a:t>o/p: 353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196A8-3666-12D5-B2C0-7172C58A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6E5DB-02EE-1C3A-CA71-7BDB356D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B8C4CE0-8530-5B0B-8FA4-E7AF5E9FE385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26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506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convert an octal number into decimal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977F4-076C-25BB-4D77-66B3CD8E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F269E-D2A0-F20A-3EA0-47D9DC33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4B897BF-0984-51B7-CE38-E50E77DC4E86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938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convert a decimal number into a hexadecimal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477BC-F0B3-74A9-02C2-BA5B5B44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6F00D-505B-8A69-5D0F-8DF160D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D1FE877-1EAA-7305-17B2-AE0215DEF2C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28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800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convert a hexadecimal number into a decimal number.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34409-7453-E9B7-8259-253AE28CB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D2258-CFA0-6A39-ABFA-4AA15671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E648D8E-CA55-9265-4609-E41DC5EB033C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29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36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B7C28-2183-FAC1-7E1E-DC5770223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13C0-5476-91D8-C26B-7AA301D5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BD05E-9B5B-ACBE-B03E-BA3830A2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WAJP to take user input and print nth prime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C5CCE-A9FA-88EB-CC5D-125CDDE25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58BAD-C53E-3C44-695B-E8DDD68A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A4EE61-F3D7-D80A-2A4B-6B54FBA46BF1}"/>
              </a:ext>
            </a:extLst>
          </p:cNvPr>
          <p:cNvSpPr txBox="1">
            <a:spLocks/>
          </p:cNvSpPr>
          <p:nvPr/>
        </p:nvSpPr>
        <p:spPr>
          <a:xfrm>
            <a:off x="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</a:t>
            </a:fld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57C34AB-F2EC-0BEF-676E-AAA64918442B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9054431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WAJP to calculate permutation or total number of ways of arrangements of n things taken r at a time.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F2DFA-34E7-1756-EAE2-2B354825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F8EE6-2816-EF1D-5B2B-E9EB4CFE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688C765-CFC7-F1B9-BFA2-C1100B215A9E}"/>
              </a:ext>
            </a:extLst>
          </p:cNvPr>
          <p:cNvSpPr txBox="1">
            <a:spLocks/>
          </p:cNvSpPr>
          <p:nvPr/>
        </p:nvSpPr>
        <p:spPr>
          <a:xfrm>
            <a:off x="76200" y="1344134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610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741D6-CA28-E889-74CD-A1332209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FE6F-7A9D-1A06-18AE-7F56AA8C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AC2D8-0756-82F0-AC5E-6ED346A010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WAJP to calculate combination or total number of ways of selecting r things at a time from n things.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I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sub>
                          </m:sSub>
                        </m:sub>
                      </m:sSub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!∗</m:t>
                          </m:r>
                          <m:d>
                            <m:dPr>
                              <m:ctrlP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d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AC2D8-0756-82F0-AC5E-6ED346A010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r="-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623C2-80D3-3B73-638D-5C13BD41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37CAA-CDE3-83A9-7EB9-08F8E9B9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A86D3540-98D1-121C-978F-06B8B1B1F9D0}"/>
              </a:ext>
            </a:extLst>
          </p:cNvPr>
          <p:cNvSpPr txBox="1">
            <a:spLocks/>
          </p:cNvSpPr>
          <p:nvPr/>
        </p:nvSpPr>
        <p:spPr>
          <a:xfrm>
            <a:off x="76200" y="1344134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010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print nth row of Pascal Triangle.</a:t>
            </a:r>
          </a:p>
          <a:p>
            <a:pPr marL="0" indent="0">
              <a:buNone/>
            </a:pPr>
            <a:r>
              <a:rPr lang="en-US" dirty="0"/>
              <a:t>						</a:t>
            </a:r>
            <a:r>
              <a:rPr lang="en-US" dirty="0">
                <a:solidFill>
                  <a:srgbClr val="002060"/>
                </a:solidFill>
              </a:rPr>
              <a:t>[Amazon]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4BCE2-9BF1-C3D9-7F90-70D1D8E3D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8D906-4B5F-94D5-27B6-E3431FE7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58E21B5-18E8-65D8-D3AF-00DACA93FAF2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32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9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31F81-ABA6-D39C-868B-6B61F497A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813-54B0-137E-9CAF-5E17CB435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11EC-5886-5C3C-8207-1962C70A9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https://leetcode.com/problems/nth-digit/description/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EA181D-9DDB-DE39-50A5-AA6021AB3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241E5-8B83-37C4-D95B-265C3165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14641CF8-0678-1152-B243-C47530E3F285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33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36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845C1-5261-0239-CDDB-45D2B73DF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DA4F-F4B0-3203-7142-797ADE7B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A520-5E36-5B12-03FC-6D8C60709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https://leetcode.com/problems/number-of-digit-one/description/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D432C-9360-0B68-6CFA-B99DD4F75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503EA-AD7C-6086-FCF6-25C60E70B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EF80724-1DE2-C2AB-100D-BB4FA58C397D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98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>
                <a:hlinkClick r:id="rId2"/>
              </a:rPr>
              <a:t>https://leetcode.com/problems/prime-number-of-set-bits-in-binary-representation/description/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F991F-1AF0-0656-7108-989334F3B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97352-9038-B897-7B10-4F5C61C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8A88746-A097-E6C8-0834-F623D3B2FC40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3531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given an integer number which contains only 1 or 0.</a:t>
            </a:r>
          </a:p>
          <a:p>
            <a:pPr marL="0" indent="0">
              <a:buNone/>
            </a:pPr>
            <a:r>
              <a:rPr lang="en-US" dirty="0"/>
              <a:t>WAJP to shift all 0,s to left side and all 1’s to right side and print it.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/p: 100111101</a:t>
            </a:r>
          </a:p>
          <a:p>
            <a:pPr marL="0" indent="0">
              <a:buNone/>
            </a:pPr>
            <a:r>
              <a:rPr lang="en-US" dirty="0"/>
              <a:t>o/p:000111111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E2CEC-F67E-17BC-0615-B409619B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A676F-C1E6-9A39-F900-6FFCD7DD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E42AFD6-CA23-8550-F479-AD723193604A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36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806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given an integer number. WAJP to shift all even digits to left side and all odd digits to right side and print it.</a:t>
            </a:r>
          </a:p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dirty="0"/>
              <a:t>N=253687</a:t>
            </a:r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268537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44A43-BBB1-B867-8828-B9511CD4C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53748-EA58-32E6-7EB9-BD19D0F4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0ECDEB4-FBA0-A791-B1BA-090019369629}"/>
              </a:ext>
            </a:extLst>
          </p:cNvPr>
          <p:cNvSpPr txBox="1">
            <a:spLocks/>
          </p:cNvSpPr>
          <p:nvPr/>
        </p:nvSpPr>
        <p:spPr>
          <a:xfrm>
            <a:off x="304800" y="16002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2235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are given an integer number. WAJP to shift all 0 to left side and all other digits to right side while maintaining the order of the number.</a:t>
            </a:r>
          </a:p>
          <a:p>
            <a:pPr marL="0" indent="0">
              <a:buNone/>
            </a:pPr>
            <a:r>
              <a:rPr lang="en-US" dirty="0"/>
              <a:t>Input:</a:t>
            </a:r>
          </a:p>
          <a:p>
            <a:pPr marL="0" indent="0">
              <a:buNone/>
            </a:pPr>
            <a:r>
              <a:rPr lang="en-US" dirty="0"/>
              <a:t>N=2030680</a:t>
            </a:r>
          </a:p>
          <a:p>
            <a:pPr marL="0" indent="0">
              <a:buNone/>
            </a:pPr>
            <a:r>
              <a:rPr lang="en-US" dirty="0"/>
              <a:t>Output</a:t>
            </a:r>
          </a:p>
          <a:p>
            <a:pPr marL="0" indent="0">
              <a:buNone/>
            </a:pPr>
            <a:r>
              <a:rPr lang="en-US" dirty="0"/>
              <a:t>0002368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1187-A85F-EFB5-DC68-AB2EF1C6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B7C06-E381-3218-BB9D-21DE8EA6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1D772E3-0812-934B-CE85-6A956B08DEBF}"/>
              </a:ext>
            </a:extLst>
          </p:cNvPr>
          <p:cNvSpPr txBox="1">
            <a:spLocks/>
          </p:cNvSpPr>
          <p:nvPr/>
        </p:nvSpPr>
        <p:spPr>
          <a:xfrm>
            <a:off x="304800" y="16002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38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876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an integer input and replace all 0’s by 1 in a number.		</a:t>
            </a:r>
            <a:r>
              <a:rPr lang="en-US" b="1" u="sng" dirty="0">
                <a:solidFill>
                  <a:srgbClr val="002060"/>
                </a:solidFill>
              </a:rPr>
              <a:t>[Amazon]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/p: 41022005;</a:t>
            </a:r>
          </a:p>
          <a:p>
            <a:pPr marL="0" indent="0">
              <a:buNone/>
            </a:pPr>
            <a:r>
              <a:rPr lang="en-US" dirty="0"/>
              <a:t>o/p: 41122115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013F5-6A7E-FCAC-FF34-FD6233467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7A8C38-2BD9-9522-B69C-A0380BD7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1268BF3-B3F2-8D3D-2901-F68E59F32CA1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39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73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89237-2FF0-3032-54BB-C2A88B30D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40237-AFE0-51A6-C894-49E8C133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131F-751B-8480-EBCB-E9A4D55D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 all the  alternate Prime numbers up to a given range.</a:t>
            </a:r>
          </a:p>
          <a:p>
            <a:pPr marL="0" indent="0">
              <a:buNone/>
            </a:pPr>
            <a:r>
              <a:rPr lang="en-US" dirty="0"/>
              <a:t>o/p:</a:t>
            </a:r>
          </a:p>
          <a:p>
            <a:pPr marL="0" indent="0">
              <a:buNone/>
            </a:pPr>
            <a:r>
              <a:rPr lang="en-US" dirty="0"/>
              <a:t>2 5 11 17….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3 7 13 19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D58720-71FE-3429-C42A-1C7994277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3588D-FD7B-97EB-4FC9-C89FC7C6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CBFDC3E-1E1B-A276-92B7-50548DE21EB5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33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an integer input and replace all 7’s by 0 in a number.		</a:t>
            </a:r>
            <a:r>
              <a:rPr lang="en-US" b="1" u="sng" dirty="0">
                <a:solidFill>
                  <a:srgbClr val="002060"/>
                </a:solidFill>
              </a:rPr>
              <a:t>[Amazon]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/p: 41072707;</a:t>
            </a:r>
          </a:p>
          <a:p>
            <a:pPr marL="0" indent="0">
              <a:buNone/>
            </a:pPr>
            <a:r>
              <a:rPr lang="en-US" dirty="0"/>
              <a:t>o/p: 41002000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9C53F-D8DE-03EB-B5DD-195F5DBA8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55974-6110-5CC7-FC74-F6CFE9586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89D663B-4915-09B5-1740-4F5D4FCD16C3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40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60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ADE86-B697-6777-33A6-76619CDF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0663-F431-DDF2-EB8D-57DBA9BF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B671-A679-6AD2-9494-1DCFC187A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u="sng" strike="noStrike" baseline="0" dirty="0">
                <a:solidFill>
                  <a:srgbClr val="00B0F0"/>
                </a:solidFill>
                <a:latin typeface="Calibri" panose="020F0502020204030204" pitchFamily="34" charset="0"/>
              </a:rPr>
              <a:t>Circular Prime Check:</a:t>
            </a:r>
          </a:p>
          <a:p>
            <a:pPr marL="0" indent="0">
              <a:buNone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A Circular Prime is a prime number that remains prime even after rotating its digits.</a:t>
            </a:r>
          </a:p>
          <a:p>
            <a:pPr marL="0" indent="0">
              <a:buNone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Example: 197 → 971 → 719 (</a:t>
            </a:r>
            <a:r>
              <a:rPr lang="en-US" sz="2800" b="1" dirty="0">
                <a:latin typeface="Calibri" panose="020F0502020204030204" pitchFamily="34" charset="0"/>
              </a:rPr>
              <a:t>All</a:t>
            </a:r>
            <a:r>
              <a:rPr lang="en-US" sz="2800" b="1" i="0" u="none" strike="noStrike" baseline="0" dirty="0">
                <a:latin typeface="Calibri" panose="020F0502020204030204" pitchFamily="34" charset="0"/>
              </a:rPr>
              <a:t> are prime).</a:t>
            </a:r>
          </a:p>
          <a:p>
            <a:pPr marL="0" indent="0">
              <a:buNone/>
            </a:pPr>
            <a:r>
              <a:rPr lang="en-US" sz="2800" b="1" i="0" u="none" strike="noStrike" baseline="0" dirty="0">
                <a:latin typeface="Calibri" panose="020F0502020204030204" pitchFamily="34" charset="0"/>
              </a:rPr>
              <a:t>Write a Java program to check if a number is a Circular </a:t>
            </a:r>
            <a:r>
              <a:rPr lang="en-US" sz="2800" b="1" i="0" u="none" strike="noStrike" baseline="0">
                <a:latin typeface="Calibri" panose="020F0502020204030204" pitchFamily="34" charset="0"/>
              </a:rPr>
              <a:t>Prime or not.</a:t>
            </a:r>
            <a:endParaRPr lang="en-US" sz="2800" b="1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4F76D-4267-21EC-FB73-AC1E6F52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F17B6-592C-2ED5-9B54-126364B0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56D33F0-8FF3-5E17-B0A8-AA045B4BE4AF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41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5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WAJP to print and count all prime numbers in a range where sum of digits is also prime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b="1" dirty="0"/>
              <a:t>[TCS NQT 2024]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E2BBE-7844-99BC-ADEF-068A86E0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F3BB6-1C72-8B52-068D-6AEF1E8DC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7E26528-E76A-F6C7-6776-800F571551E2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5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894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WAJP to take user input and check the number is palindrome or not.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4673-F035-284D-47A1-38BD98DE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BA857-A5C2-02AD-8123-AF4B23D3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BCCB933-3E0D-BC24-30B8-88E3158C5058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6</a:t>
            </a:fld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F2E1FD-3914-E318-652D-8AE8C5F86106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5238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4C5E5-4D36-6353-3E47-AC9FEDE38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AB33-98D7-BA1E-F046-79D061E4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9881-CA98-937C-CD2F-9A0F17C0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WAJP to print and count all the palindrome numbers in a given range.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F0DCD-45CC-EAC9-1C00-13F2F8AB7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6BB0F-EBDE-2496-E24A-3E06027C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0EAE28C-DE89-1EAC-B9FE-31F8041E4BA7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7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23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91662-8EFD-0B29-E8E3-5F52018B5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9846-6191-FD97-145F-0E27B1A6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758D1-F1DF-1AF4-F9E1-E1C5537FD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take user input and print nth palindrome number.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981F8-96B4-B6A2-07CD-EB14BE93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3BE43-5DA4-38B8-952B-13F73A74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FA0A265-E19A-2470-4551-79AF75E017E4}"/>
              </a:ext>
            </a:extLst>
          </p:cNvPr>
          <p:cNvSpPr txBox="1">
            <a:spLocks/>
          </p:cNvSpPr>
          <p:nvPr/>
        </p:nvSpPr>
        <p:spPr>
          <a:xfrm>
            <a:off x="228600" y="2057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8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3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Number based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WAJP to print and count all the palindrome numbers in a range which is also a prime number.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D8CD0-134B-BD16-D19E-3DC7A0DE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Shambhu Kumar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6F7AAE-AC44-1382-0DF0-9B5B824DE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36C2250-1F6B-18BA-75BE-F00F68C821F3}"/>
              </a:ext>
            </a:extLst>
          </p:cNvPr>
          <p:cNvSpPr txBox="1">
            <a:spLocks/>
          </p:cNvSpPr>
          <p:nvPr/>
        </p:nvSpPr>
        <p:spPr>
          <a:xfrm>
            <a:off x="76200" y="2057400"/>
            <a:ext cx="12192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chemeClr val="tx1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chemeClr val="tx1"/>
                </a:solidFill>
              </a:rPr>
              <a:pPr/>
              <a:t>9</a:t>
            </a:fld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4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1093</Words>
  <Application>Microsoft Office PowerPoint</Application>
  <PresentationFormat>On-screen Show (4:3)</PresentationFormat>
  <Paragraphs>349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Office Theme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  <vt:lpstr>Number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6</cp:revision>
  <dcterms:created xsi:type="dcterms:W3CDTF">2006-08-16T00:00:00Z</dcterms:created>
  <dcterms:modified xsi:type="dcterms:W3CDTF">2025-03-08T02:36:33Z</dcterms:modified>
</cp:coreProperties>
</file>