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5" r:id="rId2"/>
    <p:sldId id="312" r:id="rId3"/>
    <p:sldId id="298" r:id="rId4"/>
    <p:sldId id="309" r:id="rId5"/>
    <p:sldId id="319" r:id="rId6"/>
    <p:sldId id="314" r:id="rId7"/>
    <p:sldId id="304" r:id="rId8"/>
    <p:sldId id="305" r:id="rId9"/>
    <p:sldId id="301" r:id="rId10"/>
    <p:sldId id="310" r:id="rId11"/>
    <p:sldId id="299" r:id="rId12"/>
    <p:sldId id="311" r:id="rId13"/>
    <p:sldId id="308" r:id="rId14"/>
    <p:sldId id="306" r:id="rId15"/>
    <p:sldId id="307" r:id="rId16"/>
    <p:sldId id="315" r:id="rId17"/>
    <p:sldId id="317" r:id="rId18"/>
    <p:sldId id="318" r:id="rId19"/>
    <p:sldId id="302" r:id="rId20"/>
    <p:sldId id="320" r:id="rId21"/>
    <p:sldId id="31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9" autoAdjust="0"/>
    <p:restoredTop sz="94660"/>
  </p:normalViewPr>
  <p:slideViewPr>
    <p:cSldViewPr>
      <p:cViewPr varScale="1">
        <p:scale>
          <a:sx n="74" d="100"/>
          <a:sy n="74" d="100"/>
        </p:scale>
        <p:origin x="140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bhu Kumar" userId="74963117abc18628" providerId="LiveId" clId="{58F92CF6-BACF-445C-92FF-2B38970E5D35}"/>
    <pc:docChg chg="undo custSel addSld delSld modSld sldOrd modMainMaster">
      <pc:chgData name="Shambhu Kumar" userId="74963117abc18628" providerId="LiveId" clId="{58F92CF6-BACF-445C-92FF-2B38970E5D35}" dt="2023-12-22T05:39:37.121" v="3640" actId="20577"/>
      <pc:docMkLst>
        <pc:docMk/>
      </pc:docMkLst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74944141" sldId="256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32979404" sldId="257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66770094" sldId="25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15382612" sldId="259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510639890" sldId="260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57663604" sldId="261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792246713" sldId="262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7294854" sldId="263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293401456" sldId="264"/>
        </pc:sldMkLst>
      </pc:sldChg>
      <pc:sldChg chg="addSp delSp modSp mod setBg">
        <pc:chgData name="Shambhu Kumar" userId="74963117abc18628" providerId="LiveId" clId="{58F92CF6-BACF-445C-92FF-2B38970E5D35}" dt="2023-12-20T02:03:02.247" v="3574" actId="20577"/>
        <pc:sldMkLst>
          <pc:docMk/>
          <pc:sldMk cId="3598742032" sldId="265"/>
        </pc:sldMkLst>
      </pc:sldChg>
      <pc:sldChg chg="del">
        <pc:chgData name="Shambhu Kumar" userId="74963117abc18628" providerId="LiveId" clId="{58F92CF6-BACF-445C-92FF-2B38970E5D35}" dt="2023-12-10T14:04:40.515" v="160" actId="2696"/>
        <pc:sldMkLst>
          <pc:docMk/>
          <pc:sldMk cId="4102768442" sldId="26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118215713" sldId="26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234218306" sldId="268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3877633" sldId="269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030359524" sldId="270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219857807" sldId="271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668735959" sldId="272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013901220" sldId="273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476945031" sldId="274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8588226" sldId="275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773969405" sldId="27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577435683" sldId="27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03624623" sldId="27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4080756765" sldId="279"/>
        </pc:sldMkLst>
      </pc:sldChg>
      <pc:sldChg chg="addSp delSp modSp mod setBg">
        <pc:chgData name="Shambhu Kumar" userId="74963117abc18628" providerId="LiveId" clId="{58F92CF6-BACF-445C-92FF-2B38970E5D35}" dt="2023-12-15T02:47:28.871" v="3061"/>
        <pc:sldMkLst>
          <pc:docMk/>
          <pc:sldMk cId="3832484108" sldId="280"/>
        </pc:sldMkLst>
      </pc:sldChg>
      <pc:sldChg chg="modSp add del mod">
        <pc:chgData name="Shambhu Kumar" userId="74963117abc18628" providerId="LiveId" clId="{58F92CF6-BACF-445C-92FF-2B38970E5D35}" dt="2023-12-10T14:06:31.753" v="177" actId="2696"/>
        <pc:sldMkLst>
          <pc:docMk/>
          <pc:sldMk cId="657842467" sldId="281"/>
        </pc:sldMkLst>
      </pc:sldChg>
      <pc:sldChg chg="modSp add mod setBg">
        <pc:chgData name="Shambhu Kumar" userId="74963117abc18628" providerId="LiveId" clId="{58F92CF6-BACF-445C-92FF-2B38970E5D35}" dt="2023-12-13T05:26:43.796" v="2638"/>
        <pc:sldMkLst>
          <pc:docMk/>
          <pc:sldMk cId="1945831170" sldId="281"/>
        </pc:sldMkLst>
      </pc:sldChg>
      <pc:sldChg chg="modSp add mod setBg">
        <pc:chgData name="Shambhu Kumar" userId="74963117abc18628" providerId="LiveId" clId="{58F92CF6-BACF-445C-92FF-2B38970E5D35}" dt="2023-12-14T00:36:53.425" v="2649" actId="20577"/>
        <pc:sldMkLst>
          <pc:docMk/>
          <pc:sldMk cId="3599725201" sldId="282"/>
        </pc:sldMkLst>
      </pc:sldChg>
      <pc:sldChg chg="modSp add mod setBg">
        <pc:chgData name="Shambhu Kumar" userId="74963117abc18628" providerId="LiveId" clId="{58F92CF6-BACF-445C-92FF-2B38970E5D35}" dt="2023-12-14T05:46:25.146" v="2731" actId="20577"/>
        <pc:sldMkLst>
          <pc:docMk/>
          <pc:sldMk cId="352385507" sldId="283"/>
        </pc:sldMkLst>
      </pc:sldChg>
      <pc:sldChg chg="modSp add mod setBg">
        <pc:chgData name="Shambhu Kumar" userId="74963117abc18628" providerId="LiveId" clId="{58F92CF6-BACF-445C-92FF-2B38970E5D35}" dt="2023-12-14T00:37:06.456" v="2653" actId="2057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58F92CF6-BACF-445C-92FF-2B38970E5D35}" dt="2023-12-19T17:00:57.847" v="3417" actId="20577"/>
        <pc:sldMkLst>
          <pc:docMk/>
          <pc:sldMk cId="3957384625" sldId="285"/>
        </pc:sldMkLst>
      </pc:sldChg>
      <pc:sldChg chg="modSp add mod setBg">
        <pc:chgData name="Shambhu Kumar" userId="74963117abc18628" providerId="LiveId" clId="{58F92CF6-BACF-445C-92FF-2B38970E5D35}" dt="2023-12-19T17:03:56.723" v="3441" actId="20577"/>
        <pc:sldMkLst>
          <pc:docMk/>
          <pc:sldMk cId="594101506" sldId="286"/>
        </pc:sldMkLst>
      </pc:sldChg>
      <pc:sldChg chg="modSp add mod setBg">
        <pc:chgData name="Shambhu Kumar" userId="74963117abc18628" providerId="LiveId" clId="{58F92CF6-BACF-445C-92FF-2B38970E5D35}" dt="2023-12-22T02:13:41.213" v="3624" actId="2057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58F92CF6-BACF-445C-92FF-2B38970E5D35}" dt="2023-12-14T00:36:32.045" v="2645" actId="20577"/>
        <pc:sldMkLst>
          <pc:docMk/>
          <pc:sldMk cId="371964513" sldId="288"/>
        </pc:sldMkLst>
      </pc:sldChg>
      <pc:sldChg chg="modSp add mod setBg">
        <pc:chgData name="Shambhu Kumar" userId="74963117abc18628" providerId="LiveId" clId="{58F92CF6-BACF-445C-92FF-2B38970E5D35}" dt="2023-12-22T02:13:48.935" v="3628" actId="2057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58F92CF6-BACF-445C-92FF-2B38970E5D35}" dt="2023-12-22T02:13:56.885" v="3634" actId="20577"/>
        <pc:sldMkLst>
          <pc:docMk/>
          <pc:sldMk cId="924811520" sldId="290"/>
        </pc:sldMkLst>
      </pc:sldChg>
      <pc:sldChg chg="modSp add mod setBg">
        <pc:chgData name="Shambhu Kumar" userId="74963117abc18628" providerId="LiveId" clId="{58F92CF6-BACF-445C-92FF-2B38970E5D35}" dt="2023-12-22T02:14:06.787" v="3638" actId="20577"/>
        <pc:sldMkLst>
          <pc:docMk/>
          <pc:sldMk cId="3137961450" sldId="291"/>
        </pc:sldMkLst>
      </pc:sldChg>
      <pc:sldChg chg="modSp add del mod setBg">
        <pc:chgData name="Shambhu Kumar" userId="74963117abc18628" providerId="LiveId" clId="{58F92CF6-BACF-445C-92FF-2B38970E5D35}" dt="2023-12-17T16:31:09.473" v="3205" actId="2696"/>
        <pc:sldMkLst>
          <pc:docMk/>
          <pc:sldMk cId="3624263412" sldId="292"/>
        </pc:sldMkLst>
      </pc:sldChg>
      <pc:sldChg chg="modSp add mod ord setBg">
        <pc:chgData name="Shambhu Kumar" userId="74963117abc18628" providerId="LiveId" clId="{58F92CF6-BACF-445C-92FF-2B38970E5D35}" dt="2023-12-22T02:13:24.343" v="3616" actId="20577"/>
        <pc:sldMkLst>
          <pc:docMk/>
          <pc:sldMk cId="1035884235" sldId="293"/>
        </pc:sldMkLst>
      </pc:sldChg>
      <pc:sldChg chg="modSp add mod ord setBg">
        <pc:chgData name="Shambhu Kumar" userId="74963117abc18628" providerId="LiveId" clId="{58F92CF6-BACF-445C-92FF-2B38970E5D35}" dt="2023-12-22T05:39:37.121" v="3640" actId="20577"/>
        <pc:sldMkLst>
          <pc:docMk/>
          <pc:sldMk cId="1631588300" sldId="294"/>
        </pc:sldMkLst>
      </pc:sldChg>
      <pc:sldChg chg="addSp delSp modSp add mod setBg">
        <pc:chgData name="Shambhu Kumar" userId="74963117abc18628" providerId="LiveId" clId="{58F92CF6-BACF-445C-92FF-2B38970E5D35}" dt="2023-12-17T16:31:52.389" v="3227" actId="20577"/>
        <pc:sldMkLst>
          <pc:docMk/>
          <pc:sldMk cId="1143264351" sldId="295"/>
        </pc:sldMkLst>
      </pc:sldChg>
      <pc:sldChg chg="modSp add del mod setBg">
        <pc:chgData name="Shambhu Kumar" userId="74963117abc18628" providerId="LiveId" clId="{58F92CF6-BACF-445C-92FF-2B38970E5D35}" dt="2023-12-17T16:32:21.065" v="3229" actId="2696"/>
        <pc:sldMkLst>
          <pc:docMk/>
          <pc:sldMk cId="2272133273" sldId="296"/>
        </pc:sldMkLst>
      </pc:sldChg>
      <pc:sldChg chg="modSp add mod ord setBg">
        <pc:chgData name="Shambhu Kumar" userId="74963117abc18628" providerId="LiveId" clId="{58F92CF6-BACF-445C-92FF-2B38970E5D35}" dt="2023-12-15T05:48:04.197" v="3066" actId="20577"/>
        <pc:sldMkLst>
          <pc:docMk/>
          <pc:sldMk cId="71580609" sldId="297"/>
        </pc:sldMkLst>
      </pc:sldChg>
      <pc:sldChg chg="modSp add mod setBg">
        <pc:chgData name="Shambhu Kumar" userId="74963117abc18628" providerId="LiveId" clId="{58F92CF6-BACF-445C-92FF-2B38970E5D35}" dt="2023-12-17T16:32:35.074" v="3231" actId="20577"/>
        <pc:sldMkLst>
          <pc:docMk/>
          <pc:sldMk cId="1933057048" sldId="298"/>
        </pc:sldMkLst>
      </pc:sldChg>
      <pc:sldChg chg="modSp add mod setBg">
        <pc:chgData name="Shambhu Kumar" userId="74963117abc18628" providerId="LiveId" clId="{58F92CF6-BACF-445C-92FF-2B38970E5D35}" dt="2023-12-17T16:32:41.870" v="3233" actId="20577"/>
        <pc:sldMkLst>
          <pc:docMk/>
          <pc:sldMk cId="3102780168" sldId="299"/>
        </pc:sldMkLst>
      </pc:sldChg>
      <pc:sldChg chg="modSp add mod setBg">
        <pc:chgData name="Shambhu Kumar" userId="74963117abc18628" providerId="LiveId" clId="{58F92CF6-BACF-445C-92FF-2B38970E5D35}" dt="2023-12-17T16:32:50.280" v="3235" actId="20577"/>
        <pc:sldMkLst>
          <pc:docMk/>
          <pc:sldMk cId="1231572352" sldId="300"/>
        </pc:sldMkLst>
      </pc:sldChg>
      <pc:sldChg chg="modSp add mod setBg">
        <pc:chgData name="Shambhu Kumar" userId="74963117abc18628" providerId="LiveId" clId="{58F92CF6-BACF-445C-92FF-2B38970E5D35}" dt="2023-12-17T16:33:07.498" v="3237" actId="20577"/>
        <pc:sldMkLst>
          <pc:docMk/>
          <pc:sldMk cId="155594289" sldId="301"/>
        </pc:sldMkLst>
      </pc:sldChg>
      <pc:sldChg chg="modSp add del mod setBg">
        <pc:chgData name="Shambhu Kumar" userId="74963117abc18628" providerId="LiveId" clId="{58F92CF6-BACF-445C-92FF-2B38970E5D35}" dt="2023-12-17T16:33:20.394" v="3238" actId="2696"/>
        <pc:sldMkLst>
          <pc:docMk/>
          <pc:sldMk cId="1269152604" sldId="302"/>
        </pc:sldMkLst>
      </pc:sldChg>
      <pc:sldChg chg="modSp add del mod setBg">
        <pc:chgData name="Shambhu Kumar" userId="74963117abc18628" providerId="LiveId" clId="{58F92CF6-BACF-445C-92FF-2B38970E5D35}" dt="2023-12-17T16:33:34.024" v="3239" actId="2696"/>
        <pc:sldMkLst>
          <pc:docMk/>
          <pc:sldMk cId="2261122865" sldId="303"/>
        </pc:sldMkLst>
      </pc:sldChg>
      <pc:sldChg chg="modSp add del mod setBg">
        <pc:chgData name="Shambhu Kumar" userId="74963117abc18628" providerId="LiveId" clId="{58F92CF6-BACF-445C-92FF-2B38970E5D35}" dt="2023-12-17T16:33:39.195" v="3240" actId="2696"/>
        <pc:sldMkLst>
          <pc:docMk/>
          <pc:sldMk cId="401103732" sldId="304"/>
        </pc:sldMkLst>
      </pc:sldChg>
      <pc:sldChg chg="modSp add del mod setBg">
        <pc:chgData name="Shambhu Kumar" userId="74963117abc18628" providerId="LiveId" clId="{58F92CF6-BACF-445C-92FF-2B38970E5D35}" dt="2023-12-17T16:33:43.872" v="3241" actId="2696"/>
        <pc:sldMkLst>
          <pc:docMk/>
          <pc:sldMk cId="230828202" sldId="305"/>
        </pc:sldMkLst>
      </pc:sldChg>
      <pc:sldChg chg="modSp add del mod setBg">
        <pc:chgData name="Shambhu Kumar" userId="74963117abc18628" providerId="LiveId" clId="{58F92CF6-BACF-445C-92FF-2B38970E5D35}" dt="2023-12-17T16:33:51.969" v="3242" actId="2696"/>
        <pc:sldMkLst>
          <pc:docMk/>
          <pc:sldMk cId="1361630470" sldId="306"/>
        </pc:sldMkLst>
      </pc:sldChg>
      <pc:sldChg chg="modSp add del mod setBg">
        <pc:chgData name="Shambhu Kumar" userId="74963117abc18628" providerId="LiveId" clId="{58F92CF6-BACF-445C-92FF-2B38970E5D35}" dt="2023-12-17T16:33:56.203" v="3243" actId="2696"/>
        <pc:sldMkLst>
          <pc:docMk/>
          <pc:sldMk cId="1004938374" sldId="307"/>
        </pc:sldMkLst>
      </pc:sldChg>
      <pc:sldChg chg="modSp add mod">
        <pc:chgData name="Shambhu Kumar" userId="74963117abc18628" providerId="LiveId" clId="{58F92CF6-BACF-445C-92FF-2B38970E5D35}" dt="2023-12-17T16:34:13.915" v="3247" actId="20577"/>
        <pc:sldMkLst>
          <pc:docMk/>
          <pc:sldMk cId="931772280" sldId="308"/>
        </pc:sldMkLst>
      </pc:sldChg>
      <pc:sldChg chg="modSp add mod">
        <pc:chgData name="Shambhu Kumar" userId="74963117abc18628" providerId="LiveId" clId="{58F92CF6-BACF-445C-92FF-2B38970E5D35}" dt="2023-12-14T00:36:22.825" v="2641" actId="20577"/>
        <pc:sldMkLst>
          <pc:docMk/>
          <pc:sldMk cId="1148317247" sldId="309"/>
        </pc:sldMkLst>
      </pc:sldChg>
      <pc:sldChg chg="add del">
        <pc:chgData name="Shambhu Kumar" userId="74963117abc18628" providerId="LiveId" clId="{58F92CF6-BACF-445C-92FF-2B38970E5D35}" dt="2023-12-10T18:34:18.886" v="2404" actId="2890"/>
        <pc:sldMkLst>
          <pc:docMk/>
          <pc:sldMk cId="2189798359" sldId="309"/>
        </pc:sldMkLst>
      </pc:sldChg>
      <pc:sldChg chg="modSp add mod">
        <pc:chgData name="Shambhu Kumar" userId="74963117abc18628" providerId="LiveId" clId="{58F92CF6-BACF-445C-92FF-2B38970E5D35}" dt="2023-12-17T16:35:56.795" v="3380" actId="20577"/>
        <pc:sldMkLst>
          <pc:docMk/>
          <pc:sldMk cId="2338036925" sldId="310"/>
        </pc:sldMkLst>
      </pc:sldChg>
      <pc:sldChg chg="modSp add mod">
        <pc:chgData name="Shambhu Kumar" userId="74963117abc18628" providerId="LiveId" clId="{58F92CF6-BACF-445C-92FF-2B38970E5D35}" dt="2023-12-15T02:40:36.983" v="2866" actId="20577"/>
        <pc:sldMkLst>
          <pc:docMk/>
          <pc:sldMk cId="3254867846" sldId="311"/>
        </pc:sldMkLst>
      </pc:sldChg>
      <pc:sldChg chg="modSp add mod">
        <pc:chgData name="Shambhu Kumar" userId="74963117abc18628" providerId="LiveId" clId="{58F92CF6-BACF-445C-92FF-2B38970E5D35}" dt="2023-12-15T02:42:29.032" v="2887" actId="20577"/>
        <pc:sldMkLst>
          <pc:docMk/>
          <pc:sldMk cId="1733838905" sldId="312"/>
        </pc:sldMkLst>
      </pc:sldChg>
      <pc:sldChg chg="modSp add mod">
        <pc:chgData name="Shambhu Kumar" userId="74963117abc18628" providerId="LiveId" clId="{58F92CF6-BACF-445C-92FF-2B38970E5D35}" dt="2023-12-15T02:43:42.070" v="2943" actId="20577"/>
        <pc:sldMkLst>
          <pc:docMk/>
          <pc:sldMk cId="2134506616" sldId="313"/>
        </pc:sldMkLst>
      </pc:sldChg>
      <pc:sldChg chg="modSp add mod">
        <pc:chgData name="Shambhu Kumar" userId="74963117abc18628" providerId="LiveId" clId="{58F92CF6-BACF-445C-92FF-2B38970E5D35}" dt="2023-12-17T16:27:19.453" v="3131" actId="20577"/>
        <pc:sldMkLst>
          <pc:docMk/>
          <pc:sldMk cId="1066938992" sldId="314"/>
        </pc:sldMkLst>
      </pc:sldChg>
      <pc:sldChg chg="modSp add mod">
        <pc:chgData name="Shambhu Kumar" userId="74963117abc18628" providerId="LiveId" clId="{58F92CF6-BACF-445C-92FF-2B38970E5D35}" dt="2023-12-17T16:27:51.805" v="3155" actId="20577"/>
        <pc:sldMkLst>
          <pc:docMk/>
          <pc:sldMk cId="509800490" sldId="315"/>
        </pc:sldMkLst>
      </pc:sldChg>
      <pc:sldChg chg="modSp add mod">
        <pc:chgData name="Shambhu Kumar" userId="74963117abc18628" providerId="LiveId" clId="{58F92CF6-BACF-445C-92FF-2B38970E5D35}" dt="2023-12-17T16:28:09.462" v="3166" actId="20577"/>
        <pc:sldMkLst>
          <pc:docMk/>
          <pc:sldMk cId="2507636787" sldId="316"/>
        </pc:sldMkLst>
      </pc:sldChg>
      <pc:sldMasterChg chg="setBg modSldLayout">
        <pc:chgData name="Shambhu Kumar" userId="74963117abc18628" providerId="LiveId" clId="{58F92CF6-BACF-445C-92FF-2B38970E5D35}" dt="2023-12-13T05:26:43.796" v="2638"/>
        <pc:sldMasterMkLst>
          <pc:docMk/>
          <pc:sldMasterMk cId="0" sldId="2147483648"/>
        </pc:sldMasterMkLst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5656B3AD-CCBE-40D8-8FAC-37948F411894}"/>
    <pc:docChg chg="undo custSel addSld delSld modSld sldOrd">
      <pc:chgData name="Shambhu Kumar" userId="74963117abc18628" providerId="LiveId" clId="{5656B3AD-CCBE-40D8-8FAC-37948F411894}" dt="2023-12-27T02:17:47.275" v="712" actId="20577"/>
      <pc:docMkLst>
        <pc:docMk/>
      </pc:docMkLst>
      <pc:sldChg chg="del">
        <pc:chgData name="Shambhu Kumar" userId="74963117abc18628" providerId="LiveId" clId="{5656B3AD-CCBE-40D8-8FAC-37948F411894}" dt="2023-12-23T02:14:55.977" v="8" actId="47"/>
        <pc:sldMkLst>
          <pc:docMk/>
          <pc:sldMk cId="3598742032" sldId="265"/>
        </pc:sldMkLst>
      </pc:sldChg>
      <pc:sldChg chg="del">
        <pc:chgData name="Shambhu Kumar" userId="74963117abc18628" providerId="LiveId" clId="{5656B3AD-CCBE-40D8-8FAC-37948F411894}" dt="2023-12-23T02:14:00.765" v="0" actId="47"/>
        <pc:sldMkLst>
          <pc:docMk/>
          <pc:sldMk cId="3832484108" sldId="280"/>
        </pc:sldMkLst>
      </pc:sldChg>
      <pc:sldChg chg="del">
        <pc:chgData name="Shambhu Kumar" userId="74963117abc18628" providerId="LiveId" clId="{5656B3AD-CCBE-40D8-8FAC-37948F411894}" dt="2023-12-23T02:14:00.765" v="0" actId="47"/>
        <pc:sldMkLst>
          <pc:docMk/>
          <pc:sldMk cId="1945831170" sldId="281"/>
        </pc:sldMkLst>
      </pc:sldChg>
      <pc:sldChg chg="del">
        <pc:chgData name="Shambhu Kumar" userId="74963117abc18628" providerId="LiveId" clId="{5656B3AD-CCBE-40D8-8FAC-37948F411894}" dt="2023-12-23T02:14:00.765" v="0" actId="47"/>
        <pc:sldMkLst>
          <pc:docMk/>
          <pc:sldMk cId="3599725201" sldId="282"/>
        </pc:sldMkLst>
      </pc:sldChg>
      <pc:sldChg chg="del">
        <pc:chgData name="Shambhu Kumar" userId="74963117abc18628" providerId="LiveId" clId="{5656B3AD-CCBE-40D8-8FAC-37948F411894}" dt="2023-12-23T02:14:00.765" v="0" actId="47"/>
        <pc:sldMkLst>
          <pc:docMk/>
          <pc:sldMk cId="352385507" sldId="283"/>
        </pc:sldMkLst>
      </pc:sldChg>
      <pc:sldChg chg="del">
        <pc:chgData name="Shambhu Kumar" userId="74963117abc18628" providerId="LiveId" clId="{5656B3AD-CCBE-40D8-8FAC-37948F411894}" dt="2023-12-23T02:14:00.765" v="0" actId="47"/>
        <pc:sldMkLst>
          <pc:docMk/>
          <pc:sldMk cId="3928356547" sldId="284"/>
        </pc:sldMkLst>
      </pc:sldChg>
      <pc:sldChg chg="del">
        <pc:chgData name="Shambhu Kumar" userId="74963117abc18628" providerId="LiveId" clId="{5656B3AD-CCBE-40D8-8FAC-37948F411894}" dt="2023-12-23T02:14:00.765" v="0" actId="47"/>
        <pc:sldMkLst>
          <pc:docMk/>
          <pc:sldMk cId="3957384625" sldId="285"/>
        </pc:sldMkLst>
      </pc:sldChg>
      <pc:sldChg chg="del">
        <pc:chgData name="Shambhu Kumar" userId="74963117abc18628" providerId="LiveId" clId="{5656B3AD-CCBE-40D8-8FAC-37948F411894}" dt="2023-12-23T02:14:00.765" v="0" actId="47"/>
        <pc:sldMkLst>
          <pc:docMk/>
          <pc:sldMk cId="594101506" sldId="286"/>
        </pc:sldMkLst>
      </pc:sldChg>
      <pc:sldChg chg="del">
        <pc:chgData name="Shambhu Kumar" userId="74963117abc18628" providerId="LiveId" clId="{5656B3AD-CCBE-40D8-8FAC-37948F411894}" dt="2023-12-23T02:14:21.974" v="2" actId="47"/>
        <pc:sldMkLst>
          <pc:docMk/>
          <pc:sldMk cId="1645863187" sldId="287"/>
        </pc:sldMkLst>
      </pc:sldChg>
      <pc:sldChg chg="del">
        <pc:chgData name="Shambhu Kumar" userId="74963117abc18628" providerId="LiveId" clId="{5656B3AD-CCBE-40D8-8FAC-37948F411894}" dt="2023-12-23T02:14:00.765" v="0" actId="47"/>
        <pc:sldMkLst>
          <pc:docMk/>
          <pc:sldMk cId="371964513" sldId="288"/>
        </pc:sldMkLst>
      </pc:sldChg>
      <pc:sldChg chg="del">
        <pc:chgData name="Shambhu Kumar" userId="74963117abc18628" providerId="LiveId" clId="{5656B3AD-CCBE-40D8-8FAC-37948F411894}" dt="2023-12-23T02:14:23.481" v="3" actId="47"/>
        <pc:sldMkLst>
          <pc:docMk/>
          <pc:sldMk cId="2098352429" sldId="289"/>
        </pc:sldMkLst>
      </pc:sldChg>
      <pc:sldChg chg="del">
        <pc:chgData name="Shambhu Kumar" userId="74963117abc18628" providerId="LiveId" clId="{5656B3AD-CCBE-40D8-8FAC-37948F411894}" dt="2023-12-23T02:14:25.875" v="4" actId="47"/>
        <pc:sldMkLst>
          <pc:docMk/>
          <pc:sldMk cId="924811520" sldId="290"/>
        </pc:sldMkLst>
      </pc:sldChg>
      <pc:sldChg chg="del">
        <pc:chgData name="Shambhu Kumar" userId="74963117abc18628" providerId="LiveId" clId="{5656B3AD-CCBE-40D8-8FAC-37948F411894}" dt="2023-12-23T02:14:27.374" v="5" actId="47"/>
        <pc:sldMkLst>
          <pc:docMk/>
          <pc:sldMk cId="3137961450" sldId="291"/>
        </pc:sldMkLst>
      </pc:sldChg>
      <pc:sldChg chg="del">
        <pc:chgData name="Shambhu Kumar" userId="74963117abc18628" providerId="LiveId" clId="{5656B3AD-CCBE-40D8-8FAC-37948F411894}" dt="2023-12-23T02:14:00.765" v="0" actId="47"/>
        <pc:sldMkLst>
          <pc:docMk/>
          <pc:sldMk cId="1035884235" sldId="293"/>
        </pc:sldMkLst>
      </pc:sldChg>
      <pc:sldChg chg="del">
        <pc:chgData name="Shambhu Kumar" userId="74963117abc18628" providerId="LiveId" clId="{5656B3AD-CCBE-40D8-8FAC-37948F411894}" dt="2023-12-23T02:14:20.415" v="1" actId="47"/>
        <pc:sldMkLst>
          <pc:docMk/>
          <pc:sldMk cId="1631588300" sldId="294"/>
        </pc:sldMkLst>
      </pc:sldChg>
      <pc:sldChg chg="addSp modSp mod">
        <pc:chgData name="Shambhu Kumar" userId="74963117abc18628" providerId="LiveId" clId="{5656B3AD-CCBE-40D8-8FAC-37948F411894}" dt="2023-12-27T02:12:51.142" v="537" actId="113"/>
        <pc:sldMkLst>
          <pc:docMk/>
          <pc:sldMk cId="1143264351" sldId="295"/>
        </pc:sldMkLst>
      </pc:sldChg>
      <pc:sldChg chg="del">
        <pc:chgData name="Shambhu Kumar" userId="74963117abc18628" providerId="LiveId" clId="{5656B3AD-CCBE-40D8-8FAC-37948F411894}" dt="2023-12-23T02:14:00.765" v="0" actId="47"/>
        <pc:sldMkLst>
          <pc:docMk/>
          <pc:sldMk cId="71580609" sldId="297"/>
        </pc:sldMkLst>
      </pc:sldChg>
      <pc:sldChg chg="addSp modSp mod ord">
        <pc:chgData name="Shambhu Kumar" userId="74963117abc18628" providerId="LiveId" clId="{5656B3AD-CCBE-40D8-8FAC-37948F411894}" dt="2023-12-27T02:13:49.921" v="550" actId="113"/>
        <pc:sldMkLst>
          <pc:docMk/>
          <pc:sldMk cId="1933057048" sldId="298"/>
        </pc:sldMkLst>
      </pc:sldChg>
      <pc:sldChg chg="addSp modSp mod ord">
        <pc:chgData name="Shambhu Kumar" userId="74963117abc18628" providerId="LiveId" clId="{5656B3AD-CCBE-40D8-8FAC-37948F411894}" dt="2023-12-27T02:16:31.473" v="658" actId="20577"/>
        <pc:sldMkLst>
          <pc:docMk/>
          <pc:sldMk cId="3102780168" sldId="299"/>
        </pc:sldMkLst>
      </pc:sldChg>
      <pc:sldChg chg="del">
        <pc:chgData name="Shambhu Kumar" userId="74963117abc18628" providerId="LiveId" clId="{5656B3AD-CCBE-40D8-8FAC-37948F411894}" dt="2023-12-23T02:20:57.218" v="208" actId="2696"/>
        <pc:sldMkLst>
          <pc:docMk/>
          <pc:sldMk cId="1231572352" sldId="300"/>
        </pc:sldMkLst>
      </pc:sldChg>
      <pc:sldChg chg="addSp modSp mod ord">
        <pc:chgData name="Shambhu Kumar" userId="74963117abc18628" providerId="LiveId" clId="{5656B3AD-CCBE-40D8-8FAC-37948F411894}" dt="2023-12-27T02:15:44.581" v="622" actId="113"/>
        <pc:sldMkLst>
          <pc:docMk/>
          <pc:sldMk cId="155594289" sldId="301"/>
        </pc:sldMkLst>
      </pc:sldChg>
      <pc:sldChg chg="modSp add mod">
        <pc:chgData name="Shambhu Kumar" userId="74963117abc18628" providerId="LiveId" clId="{5656B3AD-CCBE-40D8-8FAC-37948F411894}" dt="2023-12-27T02:17:47.275" v="712" actId="20577"/>
        <pc:sldMkLst>
          <pc:docMk/>
          <pc:sldMk cId="1081546908" sldId="302"/>
        </pc:sldMkLst>
      </pc:sldChg>
      <pc:sldChg chg="modSp add del mod">
        <pc:chgData name="Shambhu Kumar" userId="74963117abc18628" providerId="LiveId" clId="{5656B3AD-CCBE-40D8-8FAC-37948F411894}" dt="2023-12-24T15:44:38.168" v="514" actId="2696"/>
        <pc:sldMkLst>
          <pc:docMk/>
          <pc:sldMk cId="2684623333" sldId="303"/>
        </pc:sldMkLst>
      </pc:sldChg>
      <pc:sldChg chg="addSp modSp add mod ord">
        <pc:chgData name="Shambhu Kumar" userId="74963117abc18628" providerId="LiveId" clId="{5656B3AD-CCBE-40D8-8FAC-37948F411894}" dt="2023-12-27T02:15:02.021" v="591" actId="113"/>
        <pc:sldMkLst>
          <pc:docMk/>
          <pc:sldMk cId="3401929814" sldId="304"/>
        </pc:sldMkLst>
      </pc:sldChg>
      <pc:sldChg chg="addSp modSp add mod ord">
        <pc:chgData name="Shambhu Kumar" userId="74963117abc18628" providerId="LiveId" clId="{5656B3AD-CCBE-40D8-8FAC-37948F411894}" dt="2023-12-27T02:15:25.223" v="609" actId="1076"/>
        <pc:sldMkLst>
          <pc:docMk/>
          <pc:sldMk cId="1369541949" sldId="305"/>
        </pc:sldMkLst>
      </pc:sldChg>
      <pc:sldChg chg="addSp modSp add mod">
        <pc:chgData name="Shambhu Kumar" userId="74963117abc18628" providerId="LiveId" clId="{5656B3AD-CCBE-40D8-8FAC-37948F411894}" dt="2023-12-27T02:17:25.864" v="699" actId="113"/>
        <pc:sldMkLst>
          <pc:docMk/>
          <pc:sldMk cId="2528524258" sldId="306"/>
        </pc:sldMkLst>
      </pc:sldChg>
      <pc:sldChg chg="addSp modSp add mod">
        <pc:chgData name="Shambhu Kumar" userId="74963117abc18628" providerId="LiveId" clId="{5656B3AD-CCBE-40D8-8FAC-37948F411894}" dt="2023-12-27T02:17:41.749" v="711" actId="113"/>
        <pc:sldMkLst>
          <pc:docMk/>
          <pc:sldMk cId="3263383014" sldId="307"/>
        </pc:sldMkLst>
      </pc:sldChg>
      <pc:sldChg chg="addSp modSp add mod">
        <pc:chgData name="Shambhu Kumar" userId="74963117abc18628" providerId="LiveId" clId="{5656B3AD-CCBE-40D8-8FAC-37948F411894}" dt="2023-12-27T02:17:05.575" v="685" actId="113"/>
        <pc:sldMkLst>
          <pc:docMk/>
          <pc:sldMk cId="345261984" sldId="308"/>
        </pc:sldMkLst>
      </pc:sldChg>
      <pc:sldChg chg="del">
        <pc:chgData name="Shambhu Kumar" userId="74963117abc18628" providerId="LiveId" clId="{5656B3AD-CCBE-40D8-8FAC-37948F411894}" dt="2023-12-23T02:14:51.566" v="6" actId="47"/>
        <pc:sldMkLst>
          <pc:docMk/>
          <pc:sldMk cId="931772280" sldId="308"/>
        </pc:sldMkLst>
      </pc:sldChg>
      <pc:sldChg chg="del">
        <pc:chgData name="Shambhu Kumar" userId="74963117abc18628" providerId="LiveId" clId="{5656B3AD-CCBE-40D8-8FAC-37948F411894}" dt="2023-12-23T02:14:00.765" v="0" actId="47"/>
        <pc:sldMkLst>
          <pc:docMk/>
          <pc:sldMk cId="1148317247" sldId="309"/>
        </pc:sldMkLst>
      </pc:sldChg>
      <pc:sldChg chg="addSp modSp add mod">
        <pc:chgData name="Shambhu Kumar" userId="74963117abc18628" providerId="LiveId" clId="{5656B3AD-CCBE-40D8-8FAC-37948F411894}" dt="2023-12-27T02:14:34.654" v="570" actId="113"/>
        <pc:sldMkLst>
          <pc:docMk/>
          <pc:sldMk cId="3685104013" sldId="309"/>
        </pc:sldMkLst>
      </pc:sldChg>
      <pc:sldChg chg="addSp modSp add mod ord">
        <pc:chgData name="Shambhu Kumar" userId="74963117abc18628" providerId="LiveId" clId="{5656B3AD-CCBE-40D8-8FAC-37948F411894}" dt="2023-12-27T02:16:09.122" v="637" actId="1076"/>
        <pc:sldMkLst>
          <pc:docMk/>
          <pc:sldMk cId="1145039756" sldId="310"/>
        </pc:sldMkLst>
      </pc:sldChg>
      <pc:sldChg chg="del">
        <pc:chgData name="Shambhu Kumar" userId="74963117abc18628" providerId="LiveId" clId="{5656B3AD-CCBE-40D8-8FAC-37948F411894}" dt="2023-12-23T02:14:53.514" v="7" actId="47"/>
        <pc:sldMkLst>
          <pc:docMk/>
          <pc:sldMk cId="2338036925" sldId="310"/>
        </pc:sldMkLst>
      </pc:sldChg>
      <pc:sldChg chg="del">
        <pc:chgData name="Shambhu Kumar" userId="74963117abc18628" providerId="LiveId" clId="{5656B3AD-CCBE-40D8-8FAC-37948F411894}" dt="2023-12-23T02:14:00.765" v="0" actId="47"/>
        <pc:sldMkLst>
          <pc:docMk/>
          <pc:sldMk cId="3254867846" sldId="311"/>
        </pc:sldMkLst>
      </pc:sldChg>
      <pc:sldChg chg="addSp modSp add mod">
        <pc:chgData name="Shambhu Kumar" userId="74963117abc18628" providerId="LiveId" clId="{5656B3AD-CCBE-40D8-8FAC-37948F411894}" dt="2023-12-27T02:16:46.585" v="670" actId="113"/>
        <pc:sldMkLst>
          <pc:docMk/>
          <pc:sldMk cId="4090796296" sldId="311"/>
        </pc:sldMkLst>
      </pc:sldChg>
      <pc:sldChg chg="del">
        <pc:chgData name="Shambhu Kumar" userId="74963117abc18628" providerId="LiveId" clId="{5656B3AD-CCBE-40D8-8FAC-37948F411894}" dt="2023-12-23T02:14:00.765" v="0" actId="47"/>
        <pc:sldMkLst>
          <pc:docMk/>
          <pc:sldMk cId="1733838905" sldId="312"/>
        </pc:sldMkLst>
      </pc:sldChg>
      <pc:sldChg chg="del">
        <pc:chgData name="Shambhu Kumar" userId="74963117abc18628" providerId="LiveId" clId="{5656B3AD-CCBE-40D8-8FAC-37948F411894}" dt="2023-12-23T02:14:00.765" v="0" actId="47"/>
        <pc:sldMkLst>
          <pc:docMk/>
          <pc:sldMk cId="2134506616" sldId="313"/>
        </pc:sldMkLst>
      </pc:sldChg>
      <pc:sldChg chg="del">
        <pc:chgData name="Shambhu Kumar" userId="74963117abc18628" providerId="LiveId" clId="{5656B3AD-CCBE-40D8-8FAC-37948F411894}" dt="2023-12-23T02:14:00.765" v="0" actId="47"/>
        <pc:sldMkLst>
          <pc:docMk/>
          <pc:sldMk cId="1066938992" sldId="314"/>
        </pc:sldMkLst>
      </pc:sldChg>
      <pc:sldChg chg="del">
        <pc:chgData name="Shambhu Kumar" userId="74963117abc18628" providerId="LiveId" clId="{5656B3AD-CCBE-40D8-8FAC-37948F411894}" dt="2023-12-23T02:14:00.765" v="0" actId="47"/>
        <pc:sldMkLst>
          <pc:docMk/>
          <pc:sldMk cId="509800490" sldId="315"/>
        </pc:sldMkLst>
      </pc:sldChg>
      <pc:sldChg chg="del">
        <pc:chgData name="Shambhu Kumar" userId="74963117abc18628" providerId="LiveId" clId="{5656B3AD-CCBE-40D8-8FAC-37948F411894}" dt="2023-12-23T02:14:00.765" v="0" actId="47"/>
        <pc:sldMkLst>
          <pc:docMk/>
          <pc:sldMk cId="2507636787" sldId="316"/>
        </pc:sldMkLst>
      </pc:sldChg>
    </pc:docChg>
  </pc:docChgLst>
  <pc:docChgLst>
    <pc:chgData name="Shambhu Kumar" userId="74963117abc18628" providerId="LiveId" clId="{D330DC60-AFC2-494B-88E2-C1861395C255}"/>
    <pc:docChg chg="undo custSel addSld delSld modSld">
      <pc:chgData name="Shambhu Kumar" userId="74963117abc18628" providerId="LiveId" clId="{D330DC60-AFC2-494B-88E2-C1861395C255}" dt="2025-03-21T02:49:23.488" v="354"/>
      <pc:docMkLst>
        <pc:docMk/>
      </pc:docMkLst>
      <pc:sldChg chg="addSp delSp modSp mod">
        <pc:chgData name="Shambhu Kumar" userId="74963117abc18628" providerId="LiveId" clId="{D330DC60-AFC2-494B-88E2-C1861395C255}" dt="2025-03-21T02:43:53.125" v="182" actId="478"/>
        <pc:sldMkLst>
          <pc:docMk/>
          <pc:sldMk cId="1143264351" sldId="295"/>
        </pc:sldMkLst>
        <pc:spChg chg="mod">
          <ac:chgData name="Shambhu Kumar" userId="74963117abc18628" providerId="LiveId" clId="{D330DC60-AFC2-494B-88E2-C1861395C255}" dt="2025-03-21T02:43:51.510" v="181" actId="20577"/>
          <ac:spMkLst>
            <pc:docMk/>
            <pc:sldMk cId="1143264351" sldId="295"/>
            <ac:spMk id="3" creationId="{00000000-0000-0000-0000-000000000000}"/>
          </ac:spMkLst>
        </pc:spChg>
        <pc:spChg chg="del">
          <ac:chgData name="Shambhu Kumar" userId="74963117abc18628" providerId="LiveId" clId="{D330DC60-AFC2-494B-88E2-C1861395C255}" dt="2025-03-21T02:43:53.125" v="182" actId="478"/>
          <ac:spMkLst>
            <pc:docMk/>
            <pc:sldMk cId="1143264351" sldId="295"/>
            <ac:spMk id="4" creationId="{39D7210A-8D6C-8B0E-AF5F-5B20F0A63695}"/>
          </ac:spMkLst>
        </pc:spChg>
        <pc:spChg chg="add mod">
          <ac:chgData name="Shambhu Kumar" userId="74963117abc18628" providerId="LiveId" clId="{D330DC60-AFC2-494B-88E2-C1861395C255}" dt="2025-03-21T02:43:44.856" v="176"/>
          <ac:spMkLst>
            <pc:docMk/>
            <pc:sldMk cId="1143264351" sldId="295"/>
            <ac:spMk id="6" creationId="{6368B20D-0896-1088-AC1A-101BD1D47A0B}"/>
          </ac:spMkLst>
        </pc:spChg>
      </pc:sldChg>
      <pc:sldChg chg="addSp delSp modSp mod">
        <pc:chgData name="Shambhu Kumar" userId="74963117abc18628" providerId="LiveId" clId="{D330DC60-AFC2-494B-88E2-C1861395C255}" dt="2025-03-21T02:44:16.104" v="196" actId="478"/>
        <pc:sldMkLst>
          <pc:docMk/>
          <pc:sldMk cId="1933057048" sldId="298"/>
        </pc:sldMkLst>
        <pc:spChg chg="mod">
          <ac:chgData name="Shambhu Kumar" userId="74963117abc18628" providerId="LiveId" clId="{D330DC60-AFC2-494B-88E2-C1861395C255}" dt="2025-03-21T02:44:13.214" v="195" actId="6549"/>
          <ac:spMkLst>
            <pc:docMk/>
            <pc:sldMk cId="1933057048" sldId="298"/>
            <ac:spMk id="3" creationId="{00000000-0000-0000-0000-000000000000}"/>
          </ac:spMkLst>
        </pc:spChg>
        <pc:spChg chg="del">
          <ac:chgData name="Shambhu Kumar" userId="74963117abc18628" providerId="LiveId" clId="{D330DC60-AFC2-494B-88E2-C1861395C255}" dt="2025-03-21T02:44:16.104" v="196" actId="478"/>
          <ac:spMkLst>
            <pc:docMk/>
            <pc:sldMk cId="1933057048" sldId="298"/>
            <ac:spMk id="4" creationId="{4C75BE33-34AE-AD95-6E42-1A291D8CF7E1}"/>
          </ac:spMkLst>
        </pc:spChg>
        <pc:spChg chg="add mod">
          <ac:chgData name="Shambhu Kumar" userId="74963117abc18628" providerId="LiveId" clId="{D330DC60-AFC2-494B-88E2-C1861395C255}" dt="2025-03-21T02:44:06.755" v="190"/>
          <ac:spMkLst>
            <pc:docMk/>
            <pc:sldMk cId="1933057048" sldId="298"/>
            <ac:spMk id="6" creationId="{235B419B-80A2-8A7C-ECA8-6928BB468F44}"/>
          </ac:spMkLst>
        </pc:spChg>
      </pc:sldChg>
      <pc:sldChg chg="addSp delSp modSp mod">
        <pc:chgData name="Shambhu Kumar" userId="74963117abc18628" providerId="LiveId" clId="{D330DC60-AFC2-494B-88E2-C1861395C255}" dt="2025-03-21T02:46:05.937" v="262" actId="478"/>
        <pc:sldMkLst>
          <pc:docMk/>
          <pc:sldMk cId="3102780168" sldId="299"/>
        </pc:sldMkLst>
        <pc:spChg chg="mod">
          <ac:chgData name="Shambhu Kumar" userId="74963117abc18628" providerId="LiveId" clId="{D330DC60-AFC2-494B-88E2-C1861395C255}" dt="2025-03-21T02:46:04.026" v="261" actId="6549"/>
          <ac:spMkLst>
            <pc:docMk/>
            <pc:sldMk cId="3102780168" sldId="299"/>
            <ac:spMk id="3" creationId="{00000000-0000-0000-0000-000000000000}"/>
          </ac:spMkLst>
        </pc:spChg>
        <pc:spChg chg="del">
          <ac:chgData name="Shambhu Kumar" userId="74963117abc18628" providerId="LiveId" clId="{D330DC60-AFC2-494B-88E2-C1861395C255}" dt="2025-03-21T02:46:05.937" v="262" actId="478"/>
          <ac:spMkLst>
            <pc:docMk/>
            <pc:sldMk cId="3102780168" sldId="299"/>
            <ac:spMk id="4" creationId="{4580CEAF-8EE6-8C1C-13B4-976EAF72688D}"/>
          </ac:spMkLst>
        </pc:spChg>
        <pc:spChg chg="add mod">
          <ac:chgData name="Shambhu Kumar" userId="74963117abc18628" providerId="LiveId" clId="{D330DC60-AFC2-494B-88E2-C1861395C255}" dt="2025-03-21T02:45:58.693" v="255"/>
          <ac:spMkLst>
            <pc:docMk/>
            <pc:sldMk cId="3102780168" sldId="299"/>
            <ac:spMk id="6" creationId="{CB100632-C097-06DB-D92A-C93B9363928C}"/>
          </ac:spMkLst>
        </pc:spChg>
      </pc:sldChg>
      <pc:sldChg chg="addSp delSp modSp mod">
        <pc:chgData name="Shambhu Kumar" userId="74963117abc18628" providerId="LiveId" clId="{D330DC60-AFC2-494B-88E2-C1861395C255}" dt="2025-03-21T02:45:44.974" v="247" actId="478"/>
        <pc:sldMkLst>
          <pc:docMk/>
          <pc:sldMk cId="155594289" sldId="301"/>
        </pc:sldMkLst>
        <pc:spChg chg="mod">
          <ac:chgData name="Shambhu Kumar" userId="74963117abc18628" providerId="LiveId" clId="{D330DC60-AFC2-494B-88E2-C1861395C255}" dt="2025-03-21T02:45:43.142" v="246" actId="6549"/>
          <ac:spMkLst>
            <pc:docMk/>
            <pc:sldMk cId="155594289" sldId="301"/>
            <ac:spMk id="3" creationId="{00000000-0000-0000-0000-000000000000}"/>
          </ac:spMkLst>
        </pc:spChg>
        <pc:spChg chg="del">
          <ac:chgData name="Shambhu Kumar" userId="74963117abc18628" providerId="LiveId" clId="{D330DC60-AFC2-494B-88E2-C1861395C255}" dt="2025-03-21T02:45:44.974" v="247" actId="478"/>
          <ac:spMkLst>
            <pc:docMk/>
            <pc:sldMk cId="155594289" sldId="301"/>
            <ac:spMk id="4" creationId="{5E497CAF-351D-6EAE-17AB-B18C62A70B7C}"/>
          </ac:spMkLst>
        </pc:spChg>
        <pc:spChg chg="add mod">
          <ac:chgData name="Shambhu Kumar" userId="74963117abc18628" providerId="LiveId" clId="{D330DC60-AFC2-494B-88E2-C1861395C255}" dt="2025-03-21T02:45:38.095" v="241"/>
          <ac:spMkLst>
            <pc:docMk/>
            <pc:sldMk cId="155594289" sldId="301"/>
            <ac:spMk id="6" creationId="{61EAFE06-6BEC-B833-B99E-DF0C1B197A47}"/>
          </ac:spMkLst>
        </pc:spChg>
      </pc:sldChg>
      <pc:sldChg chg="addSp modSp mod">
        <pc:chgData name="Shambhu Kumar" userId="74963117abc18628" providerId="LiveId" clId="{D330DC60-AFC2-494B-88E2-C1861395C255}" dt="2025-03-21T02:48:59.454" v="338" actId="20577"/>
        <pc:sldMkLst>
          <pc:docMk/>
          <pc:sldMk cId="1081546908" sldId="302"/>
        </pc:sldMkLst>
        <pc:spChg chg="mod">
          <ac:chgData name="Shambhu Kumar" userId="74963117abc18628" providerId="LiveId" clId="{D330DC60-AFC2-494B-88E2-C1861395C255}" dt="2025-03-21T02:48:59.454" v="338" actId="20577"/>
          <ac:spMkLst>
            <pc:docMk/>
            <pc:sldMk cId="1081546908" sldId="302"/>
            <ac:spMk id="3" creationId="{00000000-0000-0000-0000-000000000000}"/>
          </ac:spMkLst>
        </pc:spChg>
        <pc:spChg chg="add mod">
          <ac:chgData name="Shambhu Kumar" userId="74963117abc18628" providerId="LiveId" clId="{D330DC60-AFC2-494B-88E2-C1861395C255}" dt="2025-03-21T02:48:46.995" v="334"/>
          <ac:spMkLst>
            <pc:docMk/>
            <pc:sldMk cId="1081546908" sldId="302"/>
            <ac:spMk id="5" creationId="{AD50B208-8A7F-20CA-3359-BA0112A1BD3F}"/>
          </ac:spMkLst>
        </pc:spChg>
      </pc:sldChg>
      <pc:sldChg chg="addSp delSp modSp mod">
        <pc:chgData name="Shambhu Kumar" userId="74963117abc18628" providerId="LiveId" clId="{D330DC60-AFC2-494B-88E2-C1861395C255}" dt="2025-03-21T02:45:25.024" v="233" actId="478"/>
        <pc:sldMkLst>
          <pc:docMk/>
          <pc:sldMk cId="3401929814" sldId="304"/>
        </pc:sldMkLst>
        <pc:spChg chg="mod">
          <ac:chgData name="Shambhu Kumar" userId="74963117abc18628" providerId="LiveId" clId="{D330DC60-AFC2-494B-88E2-C1861395C255}" dt="2025-03-21T02:45:23.197" v="232" actId="6549"/>
          <ac:spMkLst>
            <pc:docMk/>
            <pc:sldMk cId="3401929814" sldId="304"/>
            <ac:spMk id="3" creationId="{00000000-0000-0000-0000-000000000000}"/>
          </ac:spMkLst>
        </pc:spChg>
        <pc:spChg chg="del">
          <ac:chgData name="Shambhu Kumar" userId="74963117abc18628" providerId="LiveId" clId="{D330DC60-AFC2-494B-88E2-C1861395C255}" dt="2025-03-21T02:45:25.024" v="233" actId="478"/>
          <ac:spMkLst>
            <pc:docMk/>
            <pc:sldMk cId="3401929814" sldId="304"/>
            <ac:spMk id="4" creationId="{D52C251B-6111-DD9D-1253-1311A5BC3284}"/>
          </ac:spMkLst>
        </pc:spChg>
        <pc:spChg chg="add mod">
          <ac:chgData name="Shambhu Kumar" userId="74963117abc18628" providerId="LiveId" clId="{D330DC60-AFC2-494B-88E2-C1861395C255}" dt="2025-03-21T02:45:18.095" v="227"/>
          <ac:spMkLst>
            <pc:docMk/>
            <pc:sldMk cId="3401929814" sldId="304"/>
            <ac:spMk id="6" creationId="{0F4AB3B4-B2EE-30A6-9AD5-FFB68F7839F2}"/>
          </ac:spMkLst>
        </pc:spChg>
      </pc:sldChg>
      <pc:sldChg chg="addSp delSp modSp mod">
        <pc:chgData name="Shambhu Kumar" userId="74963117abc18628" providerId="LiveId" clId="{D330DC60-AFC2-494B-88E2-C1861395C255}" dt="2025-03-21T02:45:34.778" v="240" actId="478"/>
        <pc:sldMkLst>
          <pc:docMk/>
          <pc:sldMk cId="1369541949" sldId="305"/>
        </pc:sldMkLst>
        <pc:spChg chg="mod">
          <ac:chgData name="Shambhu Kumar" userId="74963117abc18628" providerId="LiveId" clId="{D330DC60-AFC2-494B-88E2-C1861395C255}" dt="2025-03-21T02:45:32.929" v="239" actId="6549"/>
          <ac:spMkLst>
            <pc:docMk/>
            <pc:sldMk cId="1369541949" sldId="305"/>
            <ac:spMk id="3" creationId="{00000000-0000-0000-0000-000000000000}"/>
          </ac:spMkLst>
        </pc:spChg>
        <pc:spChg chg="del mod">
          <ac:chgData name="Shambhu Kumar" userId="74963117abc18628" providerId="LiveId" clId="{D330DC60-AFC2-494B-88E2-C1861395C255}" dt="2025-03-21T02:45:34.778" v="240" actId="478"/>
          <ac:spMkLst>
            <pc:docMk/>
            <pc:sldMk cId="1369541949" sldId="305"/>
            <ac:spMk id="4" creationId="{BBE52AB8-4581-C179-DF83-A5506BFBC520}"/>
          </ac:spMkLst>
        </pc:spChg>
        <pc:spChg chg="add mod">
          <ac:chgData name="Shambhu Kumar" userId="74963117abc18628" providerId="LiveId" clId="{D330DC60-AFC2-494B-88E2-C1861395C255}" dt="2025-03-21T02:45:28.179" v="234"/>
          <ac:spMkLst>
            <pc:docMk/>
            <pc:sldMk cId="1369541949" sldId="305"/>
            <ac:spMk id="6" creationId="{426BD2CD-5D32-DD40-ECC3-C3831DD9962F}"/>
          </ac:spMkLst>
        </pc:spChg>
      </pc:sldChg>
      <pc:sldChg chg="addSp delSp modSp mod">
        <pc:chgData name="Shambhu Kumar" userId="74963117abc18628" providerId="LiveId" clId="{D330DC60-AFC2-494B-88E2-C1861395C255}" dt="2025-03-21T02:46:53.904" v="290" actId="478"/>
        <pc:sldMkLst>
          <pc:docMk/>
          <pc:sldMk cId="2528524258" sldId="306"/>
        </pc:sldMkLst>
        <pc:spChg chg="mod">
          <ac:chgData name="Shambhu Kumar" userId="74963117abc18628" providerId="LiveId" clId="{D330DC60-AFC2-494B-88E2-C1861395C255}" dt="2025-03-21T02:46:51.941" v="289" actId="6549"/>
          <ac:spMkLst>
            <pc:docMk/>
            <pc:sldMk cId="2528524258" sldId="306"/>
            <ac:spMk id="3" creationId="{00000000-0000-0000-0000-000000000000}"/>
          </ac:spMkLst>
        </pc:spChg>
        <pc:spChg chg="del mod">
          <ac:chgData name="Shambhu Kumar" userId="74963117abc18628" providerId="LiveId" clId="{D330DC60-AFC2-494B-88E2-C1861395C255}" dt="2025-03-21T02:46:53.904" v="290" actId="478"/>
          <ac:spMkLst>
            <pc:docMk/>
            <pc:sldMk cId="2528524258" sldId="306"/>
            <ac:spMk id="4" creationId="{B71838D4-457D-43CD-35EF-5C18DC9EFD7D}"/>
          </ac:spMkLst>
        </pc:spChg>
        <pc:spChg chg="add mod">
          <ac:chgData name="Shambhu Kumar" userId="74963117abc18628" providerId="LiveId" clId="{D330DC60-AFC2-494B-88E2-C1861395C255}" dt="2025-03-21T02:46:43.046" v="288"/>
          <ac:spMkLst>
            <pc:docMk/>
            <pc:sldMk cId="2528524258" sldId="306"/>
            <ac:spMk id="6" creationId="{4CF0B807-638C-0A9F-C9CF-A244DA304888}"/>
          </ac:spMkLst>
        </pc:spChg>
      </pc:sldChg>
      <pc:sldChg chg="addSp delSp modSp mod">
        <pc:chgData name="Shambhu Kumar" userId="74963117abc18628" providerId="LiveId" clId="{D330DC60-AFC2-494B-88E2-C1861395C255}" dt="2025-03-21T02:47:11.341" v="301"/>
        <pc:sldMkLst>
          <pc:docMk/>
          <pc:sldMk cId="3263383014" sldId="307"/>
        </pc:sldMkLst>
        <pc:spChg chg="mod">
          <ac:chgData name="Shambhu Kumar" userId="74963117abc18628" providerId="LiveId" clId="{D330DC60-AFC2-494B-88E2-C1861395C255}" dt="2025-03-21T02:47:09.261" v="300" actId="6549"/>
          <ac:spMkLst>
            <pc:docMk/>
            <pc:sldMk cId="3263383014" sldId="307"/>
            <ac:spMk id="3" creationId="{00000000-0000-0000-0000-000000000000}"/>
          </ac:spMkLst>
        </pc:spChg>
        <pc:spChg chg="del mod">
          <ac:chgData name="Shambhu Kumar" userId="74963117abc18628" providerId="LiveId" clId="{D330DC60-AFC2-494B-88E2-C1861395C255}" dt="2025-03-21T02:47:07.020" v="299" actId="478"/>
          <ac:spMkLst>
            <pc:docMk/>
            <pc:sldMk cId="3263383014" sldId="307"/>
            <ac:spMk id="4" creationId="{8A2831C7-034B-F3B3-9D20-E25783657A4E}"/>
          </ac:spMkLst>
        </pc:spChg>
        <pc:spChg chg="add mod">
          <ac:chgData name="Shambhu Kumar" userId="74963117abc18628" providerId="LiveId" clId="{D330DC60-AFC2-494B-88E2-C1861395C255}" dt="2025-03-21T02:47:11.341" v="301"/>
          <ac:spMkLst>
            <pc:docMk/>
            <pc:sldMk cId="3263383014" sldId="307"/>
            <ac:spMk id="6" creationId="{FE58C9A7-56D4-B1C6-EDD3-F518F0DA35CD}"/>
          </ac:spMkLst>
        </pc:spChg>
      </pc:sldChg>
      <pc:sldChg chg="addSp delSp modSp mod">
        <pc:chgData name="Shambhu Kumar" userId="74963117abc18628" providerId="LiveId" clId="{D330DC60-AFC2-494B-88E2-C1861395C255}" dt="2025-03-21T02:46:30.896" v="278" actId="478"/>
        <pc:sldMkLst>
          <pc:docMk/>
          <pc:sldMk cId="345261984" sldId="308"/>
        </pc:sldMkLst>
        <pc:spChg chg="mod">
          <ac:chgData name="Shambhu Kumar" userId="74963117abc18628" providerId="LiveId" clId="{D330DC60-AFC2-494B-88E2-C1861395C255}" dt="2025-03-21T02:46:29.318" v="277" actId="6549"/>
          <ac:spMkLst>
            <pc:docMk/>
            <pc:sldMk cId="345261984" sldId="308"/>
            <ac:spMk id="3" creationId="{00000000-0000-0000-0000-000000000000}"/>
          </ac:spMkLst>
        </pc:spChg>
        <pc:spChg chg="del">
          <ac:chgData name="Shambhu Kumar" userId="74963117abc18628" providerId="LiveId" clId="{D330DC60-AFC2-494B-88E2-C1861395C255}" dt="2025-03-21T02:46:30.896" v="278" actId="478"/>
          <ac:spMkLst>
            <pc:docMk/>
            <pc:sldMk cId="345261984" sldId="308"/>
            <ac:spMk id="4" creationId="{68EC5E97-C9ED-01D6-02DF-B5C500940673}"/>
          </ac:spMkLst>
        </pc:spChg>
        <pc:spChg chg="add mod">
          <ac:chgData name="Shambhu Kumar" userId="74963117abc18628" providerId="LiveId" clId="{D330DC60-AFC2-494B-88E2-C1861395C255}" dt="2025-03-21T02:46:23.570" v="271"/>
          <ac:spMkLst>
            <pc:docMk/>
            <pc:sldMk cId="345261984" sldId="308"/>
            <ac:spMk id="6" creationId="{C21E6D7F-A42E-9D71-0BFF-C385295DED7A}"/>
          </ac:spMkLst>
        </pc:spChg>
      </pc:sldChg>
      <pc:sldChg chg="addSp delSp modSp mod">
        <pc:chgData name="Shambhu Kumar" userId="74963117abc18628" providerId="LiveId" clId="{D330DC60-AFC2-494B-88E2-C1861395C255}" dt="2025-03-21T02:44:39.967" v="205" actId="478"/>
        <pc:sldMkLst>
          <pc:docMk/>
          <pc:sldMk cId="3685104013" sldId="309"/>
        </pc:sldMkLst>
        <pc:spChg chg="mod">
          <ac:chgData name="Shambhu Kumar" userId="74963117abc18628" providerId="LiveId" clId="{D330DC60-AFC2-494B-88E2-C1861395C255}" dt="2025-03-21T02:44:37.661" v="204" actId="6549"/>
          <ac:spMkLst>
            <pc:docMk/>
            <pc:sldMk cId="3685104013" sldId="309"/>
            <ac:spMk id="3" creationId="{00000000-0000-0000-0000-000000000000}"/>
          </ac:spMkLst>
        </pc:spChg>
        <pc:spChg chg="del">
          <ac:chgData name="Shambhu Kumar" userId="74963117abc18628" providerId="LiveId" clId="{D330DC60-AFC2-494B-88E2-C1861395C255}" dt="2025-03-21T02:44:39.967" v="205" actId="478"/>
          <ac:spMkLst>
            <pc:docMk/>
            <pc:sldMk cId="3685104013" sldId="309"/>
            <ac:spMk id="4" creationId="{AA6CF1FD-143A-40B0-7611-3A68B9954F8C}"/>
          </ac:spMkLst>
        </pc:spChg>
        <pc:spChg chg="add mod">
          <ac:chgData name="Shambhu Kumar" userId="74963117abc18628" providerId="LiveId" clId="{D330DC60-AFC2-494B-88E2-C1861395C255}" dt="2025-03-21T02:44:22.499" v="197"/>
          <ac:spMkLst>
            <pc:docMk/>
            <pc:sldMk cId="3685104013" sldId="309"/>
            <ac:spMk id="6" creationId="{0A378319-FFCA-2610-C0CA-1F7B3B8FD9A7}"/>
          </ac:spMkLst>
        </pc:spChg>
      </pc:sldChg>
      <pc:sldChg chg="addSp delSp modSp mod">
        <pc:chgData name="Shambhu Kumar" userId="74963117abc18628" providerId="LiveId" clId="{D330DC60-AFC2-494B-88E2-C1861395C255}" dt="2025-03-21T02:45:55.805" v="254" actId="478"/>
        <pc:sldMkLst>
          <pc:docMk/>
          <pc:sldMk cId="1145039756" sldId="310"/>
        </pc:sldMkLst>
        <pc:spChg chg="mod">
          <ac:chgData name="Shambhu Kumar" userId="74963117abc18628" providerId="LiveId" clId="{D330DC60-AFC2-494B-88E2-C1861395C255}" dt="2025-03-21T02:45:53.776" v="253" actId="6549"/>
          <ac:spMkLst>
            <pc:docMk/>
            <pc:sldMk cId="1145039756" sldId="310"/>
            <ac:spMk id="3" creationId="{00000000-0000-0000-0000-000000000000}"/>
          </ac:spMkLst>
        </pc:spChg>
        <pc:spChg chg="del">
          <ac:chgData name="Shambhu Kumar" userId="74963117abc18628" providerId="LiveId" clId="{D330DC60-AFC2-494B-88E2-C1861395C255}" dt="2025-03-21T02:45:55.805" v="254" actId="478"/>
          <ac:spMkLst>
            <pc:docMk/>
            <pc:sldMk cId="1145039756" sldId="310"/>
            <ac:spMk id="4" creationId="{25D97D9D-0A0B-A37C-F4E3-FE6C0170789B}"/>
          </ac:spMkLst>
        </pc:spChg>
        <pc:spChg chg="add mod">
          <ac:chgData name="Shambhu Kumar" userId="74963117abc18628" providerId="LiveId" clId="{D330DC60-AFC2-494B-88E2-C1861395C255}" dt="2025-03-21T02:45:50.949" v="252"/>
          <ac:spMkLst>
            <pc:docMk/>
            <pc:sldMk cId="1145039756" sldId="310"/>
            <ac:spMk id="6" creationId="{19F83F99-9E1F-C609-A218-83E0D017763A}"/>
          </ac:spMkLst>
        </pc:spChg>
      </pc:sldChg>
      <pc:sldChg chg="addSp delSp modSp mod">
        <pc:chgData name="Shambhu Kumar" userId="74963117abc18628" providerId="LiveId" clId="{D330DC60-AFC2-494B-88E2-C1861395C255}" dt="2025-03-21T02:46:18.444" v="270" actId="478"/>
        <pc:sldMkLst>
          <pc:docMk/>
          <pc:sldMk cId="4090796296" sldId="311"/>
        </pc:sldMkLst>
        <pc:spChg chg="mod">
          <ac:chgData name="Shambhu Kumar" userId="74963117abc18628" providerId="LiveId" clId="{D330DC60-AFC2-494B-88E2-C1861395C255}" dt="2025-03-21T02:46:15.840" v="269" actId="6549"/>
          <ac:spMkLst>
            <pc:docMk/>
            <pc:sldMk cId="4090796296" sldId="311"/>
            <ac:spMk id="3" creationId="{00000000-0000-0000-0000-000000000000}"/>
          </ac:spMkLst>
        </pc:spChg>
        <pc:spChg chg="del">
          <ac:chgData name="Shambhu Kumar" userId="74963117abc18628" providerId="LiveId" clId="{D330DC60-AFC2-494B-88E2-C1861395C255}" dt="2025-03-21T02:46:18.444" v="270" actId="478"/>
          <ac:spMkLst>
            <pc:docMk/>
            <pc:sldMk cId="4090796296" sldId="311"/>
            <ac:spMk id="4" creationId="{DAF212CE-EA91-631A-B316-78D7B26BC0C4}"/>
          </ac:spMkLst>
        </pc:spChg>
        <pc:spChg chg="add mod">
          <ac:chgData name="Shambhu Kumar" userId="74963117abc18628" providerId="LiveId" clId="{D330DC60-AFC2-494B-88E2-C1861395C255}" dt="2025-03-21T02:46:09.456" v="263"/>
          <ac:spMkLst>
            <pc:docMk/>
            <pc:sldMk cId="4090796296" sldId="311"/>
            <ac:spMk id="6" creationId="{14C7A8D7-629F-24CF-A434-E979AA2B4280}"/>
          </ac:spMkLst>
        </pc:spChg>
      </pc:sldChg>
      <pc:sldChg chg="addSp delSp modSp mod">
        <pc:chgData name="Shambhu Kumar" userId="74963117abc18628" providerId="LiveId" clId="{D330DC60-AFC2-494B-88E2-C1861395C255}" dt="2025-03-21T02:44:03.381" v="189" actId="478"/>
        <pc:sldMkLst>
          <pc:docMk/>
          <pc:sldMk cId="2525987419" sldId="312"/>
        </pc:sldMkLst>
        <pc:spChg chg="mod">
          <ac:chgData name="Shambhu Kumar" userId="74963117abc18628" providerId="LiveId" clId="{D330DC60-AFC2-494B-88E2-C1861395C255}" dt="2025-03-21T02:44:01.956" v="188" actId="20577"/>
          <ac:spMkLst>
            <pc:docMk/>
            <pc:sldMk cId="2525987419" sldId="312"/>
            <ac:spMk id="3" creationId="{7EBDC5DA-10AF-A8F4-0A63-0A9A76313F77}"/>
          </ac:spMkLst>
        </pc:spChg>
        <pc:spChg chg="del">
          <ac:chgData name="Shambhu Kumar" userId="74963117abc18628" providerId="LiveId" clId="{D330DC60-AFC2-494B-88E2-C1861395C255}" dt="2025-03-21T02:44:03.381" v="189" actId="478"/>
          <ac:spMkLst>
            <pc:docMk/>
            <pc:sldMk cId="2525987419" sldId="312"/>
            <ac:spMk id="4" creationId="{96650FF8-0172-A96E-3F43-35EFE242E681}"/>
          </ac:spMkLst>
        </pc:spChg>
        <pc:spChg chg="add mod">
          <ac:chgData name="Shambhu Kumar" userId="74963117abc18628" providerId="LiveId" clId="{D330DC60-AFC2-494B-88E2-C1861395C255}" dt="2025-03-21T02:43:56.843" v="183"/>
          <ac:spMkLst>
            <pc:docMk/>
            <pc:sldMk cId="2525987419" sldId="312"/>
            <ac:spMk id="6" creationId="{6A2474D3-9E99-9AD2-EB58-88A1CB8DFFED}"/>
          </ac:spMkLst>
        </pc:spChg>
      </pc:sldChg>
      <pc:sldChg chg="addSp modSp add mod">
        <pc:chgData name="Shambhu Kumar" userId="74963117abc18628" providerId="LiveId" clId="{D330DC60-AFC2-494B-88E2-C1861395C255}" dt="2025-03-21T02:49:23.488" v="354"/>
        <pc:sldMkLst>
          <pc:docMk/>
          <pc:sldMk cId="8393335" sldId="313"/>
        </pc:sldMkLst>
        <pc:spChg chg="mod">
          <ac:chgData name="Shambhu Kumar" userId="74963117abc18628" providerId="LiveId" clId="{D330DC60-AFC2-494B-88E2-C1861395C255}" dt="2025-03-21T02:49:20.275" v="353" actId="20577"/>
          <ac:spMkLst>
            <pc:docMk/>
            <pc:sldMk cId="8393335" sldId="313"/>
            <ac:spMk id="3" creationId="{F8751885-EDAD-E16C-692D-2710FA4E67DC}"/>
          </ac:spMkLst>
        </pc:spChg>
        <pc:spChg chg="add mod">
          <ac:chgData name="Shambhu Kumar" userId="74963117abc18628" providerId="LiveId" clId="{D330DC60-AFC2-494B-88E2-C1861395C255}" dt="2025-03-21T02:49:23.488" v="354"/>
          <ac:spMkLst>
            <pc:docMk/>
            <pc:sldMk cId="8393335" sldId="313"/>
            <ac:spMk id="5" creationId="{C22A26B9-A4B1-0582-C0DB-A37BB115F360}"/>
          </ac:spMkLst>
        </pc:spChg>
      </pc:sldChg>
      <pc:sldChg chg="modSp add del mod">
        <pc:chgData name="Shambhu Kumar" userId="74963117abc18628" providerId="LiveId" clId="{D330DC60-AFC2-494B-88E2-C1861395C255}" dt="2025-03-20T02:03:32.432" v="85" actId="2696"/>
        <pc:sldMkLst>
          <pc:docMk/>
          <pc:sldMk cId="892980548" sldId="314"/>
        </pc:sldMkLst>
        <pc:spChg chg="mod">
          <ac:chgData name="Shambhu Kumar" userId="74963117abc18628" providerId="LiveId" clId="{D330DC60-AFC2-494B-88E2-C1861395C255}" dt="2025-03-20T01:59:37.729" v="84" actId="20577"/>
          <ac:spMkLst>
            <pc:docMk/>
            <pc:sldMk cId="892980548" sldId="314"/>
            <ac:spMk id="3" creationId="{CF78A422-10EC-14B9-BF17-4F5924CB7F2F}"/>
          </ac:spMkLst>
        </pc:spChg>
        <pc:spChg chg="mod">
          <ac:chgData name="Shambhu Kumar" userId="74963117abc18628" providerId="LiveId" clId="{D330DC60-AFC2-494B-88E2-C1861395C255}" dt="2025-03-20T01:59:29.653" v="82" actId="1076"/>
          <ac:spMkLst>
            <pc:docMk/>
            <pc:sldMk cId="892980548" sldId="314"/>
            <ac:spMk id="4" creationId="{2F2DDB33-7332-0E04-0012-BE620444D36C}"/>
          </ac:spMkLst>
        </pc:spChg>
      </pc:sldChg>
      <pc:sldChg chg="addSp delSp modSp add mod">
        <pc:chgData name="Shambhu Kumar" userId="74963117abc18628" providerId="LiveId" clId="{D330DC60-AFC2-494B-88E2-C1861395C255}" dt="2025-03-21T02:45:14.678" v="226" actId="478"/>
        <pc:sldMkLst>
          <pc:docMk/>
          <pc:sldMk cId="1512734492" sldId="314"/>
        </pc:sldMkLst>
        <pc:spChg chg="mod">
          <ac:chgData name="Shambhu Kumar" userId="74963117abc18628" providerId="LiveId" clId="{D330DC60-AFC2-494B-88E2-C1861395C255}" dt="2025-03-21T02:45:12.191" v="225" actId="27636"/>
          <ac:spMkLst>
            <pc:docMk/>
            <pc:sldMk cId="1512734492" sldId="314"/>
            <ac:spMk id="3" creationId="{482477DB-BF50-B69A-2297-D65C544C06CA}"/>
          </ac:spMkLst>
        </pc:spChg>
        <pc:spChg chg="del mod">
          <ac:chgData name="Shambhu Kumar" userId="74963117abc18628" providerId="LiveId" clId="{D330DC60-AFC2-494B-88E2-C1861395C255}" dt="2025-03-21T02:45:14.678" v="226" actId="478"/>
          <ac:spMkLst>
            <pc:docMk/>
            <pc:sldMk cId="1512734492" sldId="314"/>
            <ac:spMk id="4" creationId="{5E860904-DBBF-6BBD-5318-9C1D8206846D}"/>
          </ac:spMkLst>
        </pc:spChg>
        <pc:spChg chg="add mod">
          <ac:chgData name="Shambhu Kumar" userId="74963117abc18628" providerId="LiveId" clId="{D330DC60-AFC2-494B-88E2-C1861395C255}" dt="2025-03-21T02:44:58.202" v="216"/>
          <ac:spMkLst>
            <pc:docMk/>
            <pc:sldMk cId="1512734492" sldId="314"/>
            <ac:spMk id="6" creationId="{68982F07-7F03-537F-BD63-77000969230A}"/>
          </ac:spMkLst>
        </pc:spChg>
      </pc:sldChg>
      <pc:sldChg chg="addSp delSp modSp add mod">
        <pc:chgData name="Shambhu Kumar" userId="74963117abc18628" providerId="LiveId" clId="{D330DC60-AFC2-494B-88E2-C1861395C255}" dt="2025-03-21T02:47:21.613" v="309"/>
        <pc:sldMkLst>
          <pc:docMk/>
          <pc:sldMk cId="3938512958" sldId="315"/>
        </pc:sldMkLst>
        <pc:spChg chg="mod">
          <ac:chgData name="Shambhu Kumar" userId="74963117abc18628" providerId="LiveId" clId="{D330DC60-AFC2-494B-88E2-C1861395C255}" dt="2025-03-21T02:47:19.279" v="308" actId="20577"/>
          <ac:spMkLst>
            <pc:docMk/>
            <pc:sldMk cId="3938512958" sldId="315"/>
            <ac:spMk id="3" creationId="{7E3CE9C2-764B-FA3B-F897-5B842D4B2709}"/>
          </ac:spMkLst>
        </pc:spChg>
        <pc:spChg chg="del">
          <ac:chgData name="Shambhu Kumar" userId="74963117abc18628" providerId="LiveId" clId="{D330DC60-AFC2-494B-88E2-C1861395C255}" dt="2025-03-21T02:38:52.563" v="159" actId="478"/>
          <ac:spMkLst>
            <pc:docMk/>
            <pc:sldMk cId="3938512958" sldId="315"/>
            <ac:spMk id="4" creationId="{7A759761-3C24-AD7D-A7B0-C4B4C06E3A80}"/>
          </ac:spMkLst>
        </pc:spChg>
        <pc:spChg chg="add mod">
          <ac:chgData name="Shambhu Kumar" userId="74963117abc18628" providerId="LiveId" clId="{D330DC60-AFC2-494B-88E2-C1861395C255}" dt="2025-03-21T02:47:21.613" v="309"/>
          <ac:spMkLst>
            <pc:docMk/>
            <pc:sldMk cId="3938512958" sldId="315"/>
            <ac:spMk id="6" creationId="{65D249E7-2D57-FF7E-7A18-7F0FBBACC59B}"/>
          </ac:spMkLst>
        </pc:spChg>
      </pc:sldChg>
      <pc:sldChg chg="addSp modSp add del mod">
        <pc:chgData name="Shambhu Kumar" userId="74963117abc18628" providerId="LiveId" clId="{D330DC60-AFC2-494B-88E2-C1861395C255}" dt="2025-03-21T02:48:15.683" v="317" actId="2696"/>
        <pc:sldMkLst>
          <pc:docMk/>
          <pc:sldMk cId="233041592" sldId="316"/>
        </pc:sldMkLst>
        <pc:spChg chg="mod">
          <ac:chgData name="Shambhu Kumar" userId="74963117abc18628" providerId="LiveId" clId="{D330DC60-AFC2-494B-88E2-C1861395C255}" dt="2025-03-21T02:47:30.756" v="315" actId="20577"/>
          <ac:spMkLst>
            <pc:docMk/>
            <pc:sldMk cId="233041592" sldId="316"/>
            <ac:spMk id="3" creationId="{625297A5-6140-7F8A-5583-23CEC8340E9A}"/>
          </ac:spMkLst>
        </pc:spChg>
        <pc:spChg chg="add mod">
          <ac:chgData name="Shambhu Kumar" userId="74963117abc18628" providerId="LiveId" clId="{D330DC60-AFC2-494B-88E2-C1861395C255}" dt="2025-03-21T02:47:27.172" v="310"/>
          <ac:spMkLst>
            <pc:docMk/>
            <pc:sldMk cId="233041592" sldId="316"/>
            <ac:spMk id="4" creationId="{55852286-61B4-3645-F9EB-8C7AA95346A9}"/>
          </ac:spMkLst>
        </pc:spChg>
      </pc:sldChg>
      <pc:sldChg chg="addSp modSp add mod">
        <pc:chgData name="Shambhu Kumar" userId="74963117abc18628" providerId="LiveId" clId="{D330DC60-AFC2-494B-88E2-C1861395C255}" dt="2025-03-21T02:48:23.880" v="320"/>
        <pc:sldMkLst>
          <pc:docMk/>
          <pc:sldMk cId="470405670" sldId="317"/>
        </pc:sldMkLst>
        <pc:spChg chg="mod">
          <ac:chgData name="Shambhu Kumar" userId="74963117abc18628" providerId="LiveId" clId="{D330DC60-AFC2-494B-88E2-C1861395C255}" dt="2025-03-21T02:48:22.505" v="319" actId="20577"/>
          <ac:spMkLst>
            <pc:docMk/>
            <pc:sldMk cId="470405670" sldId="317"/>
            <ac:spMk id="3" creationId="{B3D10C74-256E-6AE4-A151-57CD7043BC24}"/>
          </ac:spMkLst>
        </pc:spChg>
        <pc:spChg chg="add mod">
          <ac:chgData name="Shambhu Kumar" userId="74963117abc18628" providerId="LiveId" clId="{D330DC60-AFC2-494B-88E2-C1861395C255}" dt="2025-03-21T02:48:23.880" v="320"/>
          <ac:spMkLst>
            <pc:docMk/>
            <pc:sldMk cId="470405670" sldId="317"/>
            <ac:spMk id="4" creationId="{030874C5-5406-651B-D9CB-A6D1AE9155AE}"/>
          </ac:spMkLst>
        </pc:spChg>
      </pc:sldChg>
      <pc:sldChg chg="addSp modSp add mod">
        <pc:chgData name="Shambhu Kumar" userId="74963117abc18628" providerId="LiveId" clId="{D330DC60-AFC2-494B-88E2-C1861395C255}" dt="2025-03-21T02:48:34.556" v="326"/>
        <pc:sldMkLst>
          <pc:docMk/>
          <pc:sldMk cId="900630495" sldId="318"/>
        </pc:sldMkLst>
        <pc:spChg chg="mod">
          <ac:chgData name="Shambhu Kumar" userId="74963117abc18628" providerId="LiveId" clId="{D330DC60-AFC2-494B-88E2-C1861395C255}" dt="2025-03-21T02:48:31.956" v="325" actId="20577"/>
          <ac:spMkLst>
            <pc:docMk/>
            <pc:sldMk cId="900630495" sldId="318"/>
            <ac:spMk id="3" creationId="{D2E66C95-393C-0A87-3E4F-E40473108DDF}"/>
          </ac:spMkLst>
        </pc:spChg>
        <pc:spChg chg="add mod">
          <ac:chgData name="Shambhu Kumar" userId="74963117abc18628" providerId="LiveId" clId="{D330DC60-AFC2-494B-88E2-C1861395C255}" dt="2025-03-21T02:48:34.556" v="326"/>
          <ac:spMkLst>
            <pc:docMk/>
            <pc:sldMk cId="900630495" sldId="318"/>
            <ac:spMk id="4" creationId="{E1662FF6-ECC8-285E-FAAE-2BA6B6F909BC}"/>
          </ac:spMkLst>
        </pc:spChg>
      </pc:sldChg>
      <pc:sldChg chg="modSp add mod">
        <pc:chgData name="Shambhu Kumar" userId="74963117abc18628" providerId="LiveId" clId="{D330DC60-AFC2-494B-88E2-C1861395C255}" dt="2025-03-21T02:44:51.627" v="215" actId="20577"/>
        <pc:sldMkLst>
          <pc:docMk/>
          <pc:sldMk cId="1535880047" sldId="319"/>
        </pc:sldMkLst>
        <pc:spChg chg="mod">
          <ac:chgData name="Shambhu Kumar" userId="74963117abc18628" providerId="LiveId" clId="{D330DC60-AFC2-494B-88E2-C1861395C255}" dt="2025-03-21T02:44:51.627" v="215" actId="20577"/>
          <ac:spMkLst>
            <pc:docMk/>
            <pc:sldMk cId="1535880047" sldId="319"/>
            <ac:spMk id="3" creationId="{D7F7098D-CDA0-8C9C-4645-209CD03130CD}"/>
          </ac:spMkLst>
        </pc:spChg>
      </pc:sldChg>
      <pc:sldChg chg="modSp add mod">
        <pc:chgData name="Shambhu Kumar" userId="74963117abc18628" providerId="LiveId" clId="{D330DC60-AFC2-494B-88E2-C1861395C255}" dt="2025-03-21T02:49:07.941" v="346" actId="20577"/>
        <pc:sldMkLst>
          <pc:docMk/>
          <pc:sldMk cId="2736087324" sldId="320"/>
        </pc:sldMkLst>
        <pc:spChg chg="mod">
          <ac:chgData name="Shambhu Kumar" userId="74963117abc18628" providerId="LiveId" clId="{D330DC60-AFC2-494B-88E2-C1861395C255}" dt="2025-03-21T02:49:07.941" v="346" actId="20577"/>
          <ac:spMkLst>
            <pc:docMk/>
            <pc:sldMk cId="2736087324" sldId="320"/>
            <ac:spMk id="3" creationId="{E0885492-A589-A445-9FFB-D86C12AC66E5}"/>
          </ac:spMkLst>
        </pc:spChg>
      </pc:sldChg>
    </pc:docChg>
  </pc:docChgLst>
  <pc:docChgLst>
    <pc:chgData name="Shambhu Kumar" userId="74963117abc18628" providerId="LiveId" clId="{781C4FAA-F0AE-4344-A661-41A03787AC2D}"/>
    <pc:docChg chg="addSld delSld modSld">
      <pc:chgData name="Shambhu Kumar" userId="74963117abc18628" providerId="LiveId" clId="{781C4FAA-F0AE-4344-A661-41A03787AC2D}" dt="2025-02-06T01:28:16.984" v="14" actId="20577"/>
      <pc:docMkLst>
        <pc:docMk/>
      </pc:docMkLst>
      <pc:sldChg chg="modSp mod">
        <pc:chgData name="Shambhu Kumar" userId="74963117abc18628" providerId="LiveId" clId="{781C4FAA-F0AE-4344-A661-41A03787AC2D}" dt="2025-02-03T10:34:36.698" v="6" actId="20577"/>
        <pc:sldMkLst>
          <pc:docMk/>
          <pc:sldMk cId="1933057048" sldId="298"/>
        </pc:sldMkLst>
        <pc:spChg chg="mod">
          <ac:chgData name="Shambhu Kumar" userId="74963117abc18628" providerId="LiveId" clId="{781C4FAA-F0AE-4344-A661-41A03787AC2D}" dt="2025-02-03T10:34:36.698" v="6" actId="20577"/>
          <ac:spMkLst>
            <pc:docMk/>
            <pc:sldMk cId="1933057048" sldId="298"/>
            <ac:spMk id="3" creationId="{00000000-0000-0000-0000-000000000000}"/>
          </ac:spMkLst>
        </pc:spChg>
      </pc:sldChg>
      <pc:sldChg chg="modSp mod">
        <pc:chgData name="Shambhu Kumar" userId="74963117abc18628" providerId="LiveId" clId="{781C4FAA-F0AE-4344-A661-41A03787AC2D}" dt="2025-02-06T01:28:16.984" v="14" actId="20577"/>
        <pc:sldMkLst>
          <pc:docMk/>
          <pc:sldMk cId="3263383014" sldId="307"/>
        </pc:sldMkLst>
        <pc:spChg chg="mod">
          <ac:chgData name="Shambhu Kumar" userId="74963117abc18628" providerId="LiveId" clId="{781C4FAA-F0AE-4344-A661-41A03787AC2D}" dt="2025-02-06T01:28:16.984" v="14" actId="20577"/>
          <ac:spMkLst>
            <pc:docMk/>
            <pc:sldMk cId="3263383014" sldId="307"/>
            <ac:spMk id="3" creationId="{00000000-0000-0000-0000-000000000000}"/>
          </ac:spMkLst>
        </pc:spChg>
      </pc:sldChg>
      <pc:sldChg chg="modSp add mod">
        <pc:chgData name="Shambhu Kumar" userId="74963117abc18628" providerId="LiveId" clId="{781C4FAA-F0AE-4344-A661-41A03787AC2D}" dt="2025-02-03T10:34:32.130" v="4" actId="20577"/>
        <pc:sldMkLst>
          <pc:docMk/>
          <pc:sldMk cId="2525987419" sldId="312"/>
        </pc:sldMkLst>
        <pc:spChg chg="mod">
          <ac:chgData name="Shambhu Kumar" userId="74963117abc18628" providerId="LiveId" clId="{781C4FAA-F0AE-4344-A661-41A03787AC2D}" dt="2025-02-03T10:34:32.130" v="4" actId="20577"/>
          <ac:spMkLst>
            <pc:docMk/>
            <pc:sldMk cId="2525987419" sldId="312"/>
            <ac:spMk id="3" creationId="{7EBDC5DA-10AF-A8F4-0A63-0A9A76313F77}"/>
          </ac:spMkLst>
        </pc:spChg>
      </pc:sldChg>
      <pc:sldChg chg="add del">
        <pc:chgData name="Shambhu Kumar" userId="74963117abc18628" providerId="LiveId" clId="{781C4FAA-F0AE-4344-A661-41A03787AC2D}" dt="2025-02-06T01:22:53.376" v="8" actId="2696"/>
        <pc:sldMkLst>
          <pc:docMk/>
          <pc:sldMk cId="4281289958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9C4B4C-CCDA-D848-5A8F-DF0DCC82C6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81CCC-F01D-E67C-781C-B0A753EB2B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806E4-1DC2-434A-BD22-49C289043C8A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291E6-16B2-5207-5CC0-77C30287C1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6036D-CE79-752B-E75E-9285F4A62E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69E1C-C35A-423C-BE5A-1FFDB01868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7809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60D49-56F4-4A36-BE54-A392EF1AB687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71F8-9548-4259-B05F-534383244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181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44ED6-D29C-4513-A526-7E032FC8D9A1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9CF4-CFB6-497A-900B-994ACD6BAE25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193B-CCAC-41A9-8FC8-0F85BB9B3180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8F4D-917E-48FA-9B58-D59A4E5D3363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773C4-BBD4-4FB7-AB8E-2A73C00172B2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A206-842A-4EA9-9762-771B454533C7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628A9-C741-4B1D-B6C4-21816977BADD}" type="datetime1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9419-75EA-4920-8E58-8BBE8B5147A7}" type="datetime1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B6288-4C6B-4114-8C83-8F9111F5239E}" type="datetime1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4542-DBE8-49A9-8997-251B2A2A9B82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D91C-FC16-4753-9806-CD5E7253972D}" type="datetime1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74CCF-F77C-4157-8174-C7A4FACC9067}" type="datetime1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bonacci-number/descripti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ower-of-two/descriptio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ower-of-three/descriptio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ower-of-four/descripti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ontests/lpdwarka2016/challenges/shift-plat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generate numbers from 1 to 10 by using recursion.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E35E-A9E2-8A11-E945-F25D137D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368B20D-0896-1088-AC1A-101BD1D4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64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get digit sum of a number by using recursion.</a:t>
            </a:r>
          </a:p>
          <a:p>
            <a:pPr marL="0" indent="0">
              <a:buNone/>
            </a:pPr>
            <a:r>
              <a:rPr lang="en-US" dirty="0"/>
              <a:t>				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C4201-88AC-1E3E-15CD-AC6F29B7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9F83F99-9E1F-C609-A218-83E0D017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10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03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reverse a number by using recursion.</a:t>
            </a:r>
          </a:p>
          <a:p>
            <a:pPr marL="0" indent="0">
              <a:buNone/>
            </a:pPr>
            <a:r>
              <a:rPr lang="en-US" dirty="0"/>
              <a:t>			      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41577-0B97-E6FF-37E4-9F323789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B100632-C097-06DB-D92A-C93B9363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11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8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check  a palindrome number by using recursion.</a:t>
            </a:r>
          </a:p>
          <a:p>
            <a:pPr marL="0" indent="0">
              <a:buNone/>
            </a:pPr>
            <a:r>
              <a:rPr lang="en-US" dirty="0"/>
              <a:t>					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666C-1AE6-E532-3201-33A769D1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4C7A8D7-629F-24CF-A434-E979AA2B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12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796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take Four user inputs and print biggest of that.</a:t>
            </a:r>
          </a:p>
          <a:p>
            <a:pPr marL="0" indent="0">
              <a:buNone/>
            </a:pPr>
            <a:r>
              <a:rPr lang="en-US" dirty="0"/>
              <a:t>.					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89782-5460-BC6E-FFF3-E251C1D7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21E6D7F-A42E-9D71-0BFF-C385295D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13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WAJP to calculate nth term of Fibonacci series by using recursion.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https://leetcode.com/problems/fibonacci-number/description/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.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DDF1B-CBD9-D698-6C0D-DB923007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CF0B807-638C-0A9F-C9CF-A244DA30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14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24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WAJP to generate n term of Fibonacci series by using recursion.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					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64E40-FFC2-6DDD-0EA4-F0F3913B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E58C9A7-56D4-B1C6-EDD3-F518F0DA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15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383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CD84-421F-32FA-2EBB-949310D0C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669D-476C-AF53-0156-69E3373A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CE9C2-764B-FA3B-F897-5B842D4B2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https://leetcode.com/problems/power-of-two/description/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35250-58CB-9EBA-D080-BF69AA1B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5D249E7-2D57-FF7E-7A18-7F0FBBAC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16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512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D2CF4-65F0-6EB2-40B8-9EC255DFA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2630-3CC5-D0B1-F5D5-CC37EF7A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0C74-256E-6AE4-A151-57CD7043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>
              <a:hlinkClick r:id="rId2"/>
            </a:endParaRPr>
          </a:p>
          <a:p>
            <a:pPr marL="0" indent="0">
              <a:buNone/>
            </a:pPr>
            <a:endParaRPr lang="en-US" b="1" dirty="0">
              <a:hlinkClick r:id="rId2"/>
            </a:endParaRP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https://leetcode.com/problems/power-of-three/description/</a:t>
            </a:r>
            <a:r>
              <a:rPr lang="en-US" dirty="0">
                <a:hlinkClick r:id="rId2"/>
              </a:rPr>
              <a:t>	</a:t>
            </a:r>
            <a:r>
              <a:rPr lang="en-US" dirty="0"/>
              <a:t>			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5D1D3-7E28-5A65-18AC-ABD3DDA35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30874C5-5406-651B-D9CB-A6D1AE91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17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405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5E579-5C03-5B70-6716-BEBBDDA3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27F5-5199-A32B-73F4-00953A5A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6C95-393C-0A87-3E4F-E4047310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https://leetcode.com/problems/power-of-four/description/	</a:t>
            </a:r>
            <a:r>
              <a:rPr lang="en-US" dirty="0"/>
              <a:t>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3AD2C-8B95-66F7-520F-B141873A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1662FF6-ECC8-285E-FAAE-2BA6B6F9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18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63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WAJP to take three user inputs and print HCF of the three numbers.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BE9973-5EFE-EDA9-CF78-B7E6BB5F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0B208-8A7F-20CA-3359-BA0112A1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19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4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93985-C318-133D-58AA-7ABDD5D6C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D542-086D-5816-007B-3C7F3546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DC5DA-10AF-A8F4-0A63-0A9A76313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generate numbers from 10 to 1 by using recursion.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					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51EB4-6511-8E6E-6EBD-2B64886D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A2474D3-9E99-9AD2-EB58-88A1CB8D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987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71AB-0717-636F-64B5-4321EAFEF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0824-8693-4A44-5BCE-7A50D85B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85492-A589-A445-9FFB-D86C12AC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WAJP to take three user inputs and print LCM of the three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02C46-6BD6-F9C8-4784-CB131106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BD5CF-F514-88ED-F6FC-15EDA00A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20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087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3CF28-A32F-5458-91F0-A1EDC3E69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3DDD-66F2-B0AC-7D6B-B5243313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51885-EDAD-E16C-692D-2710FA4E6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WAJP to solve </a:t>
            </a:r>
            <a:r>
              <a:rPr lang="en-US" b="1" dirty="0">
                <a:solidFill>
                  <a:srgbClr val="0070C0"/>
                </a:solidFill>
              </a:rPr>
              <a:t>Tower Of Hanoi </a:t>
            </a:r>
            <a:r>
              <a:rPr lang="en-US" b="1" dirty="0"/>
              <a:t>problem.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https://www.hackerrank.com/contests/lpdwarka2016/challenges/shift-plates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23AB0-781E-42FF-1EE9-22124EB9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A26B9-A4B1-0582-C0DB-A37BB115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21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generate table of a number by using recursion.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26B6-18F2-6DFC-BD82-7CDF69C5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35B419B-80A2-8A7C-ECA8-6928BB46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3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5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WAJP to print sum of numbers from 1 to 100 by using recursion.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Q4. WAJP to print sum of squares of numbers from 1 to 100 by using recursion.</a:t>
            </a:r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r>
              <a:rPr lang="en-US" dirty="0"/>
              <a:t>.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CAE9B-2757-81A4-A562-6CFBF46E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A378319-FFCA-2610-C0CA-1F7B3B8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4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10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FF90E-1695-4DC2-F8AE-0F6EBA0F2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E9FC-C9A5-F0FD-89D6-FE633D32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098D-CDA0-8C9C-4645-209CD031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print sum of squares of numbers from 1 to 100 by using recursion.</a:t>
            </a:r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r>
              <a:rPr lang="en-US" dirty="0"/>
              <a:t>.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C969C-04D5-556E-9307-CB4557E0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7360686-A4AB-FCBF-4704-A2E72EC9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5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880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9EC20-7B05-8EFB-752F-326912E06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4A78-18AB-B3CA-B791-07DD9C05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77DB-BF50-B69A-2297-D65C544C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WAJP to print sum of cubes of numbers from 1 to 100 by using recursion.</a:t>
            </a:r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					</a:t>
            </a:r>
            <a:r>
              <a:rPr lang="en-US" dirty="0"/>
              <a:t>.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5CC5-EFF5-33F0-F8B8-27E66C38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8982F07-7F03-537F-BD63-77000969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6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34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calculate factorial by using recursion.</a:t>
            </a:r>
          </a:p>
          <a:p>
            <a:pPr marL="0" indent="0">
              <a:buNone/>
            </a:pPr>
            <a:r>
              <a:rPr lang="en-US" dirty="0"/>
              <a:t>.						</a:t>
            </a:r>
          </a:p>
          <a:p>
            <a:pPr marL="0" indent="0">
              <a:buNone/>
            </a:pPr>
            <a:r>
              <a:rPr lang="en-US" dirty="0"/>
              <a:t>					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3533F-8846-1269-0FA2-06FD9084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F4AB3B4-B2EE-30A6-9AD5-FFB68F78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7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2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calculate power by using recursion.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b="1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2A4A-B013-B3FD-A21A-7886DF24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26BD2CD-5D32-DD40-ECC3-C3831DD99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8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54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Recursion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get digit count of a number by using recursion.</a:t>
            </a:r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DA7E8-7987-1913-7577-B5CFCD1D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Shambhu Kumar QSpiders | JSpiders, NOIDA</a:t>
            </a:r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1EAFE06-6BEC-B833-B99E-DF0C1B19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1828800"/>
            <a:ext cx="1676400" cy="1143000"/>
          </a:xfrm>
        </p:spPr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Q:</a:t>
            </a:r>
            <a:fld id="{B6F15528-21DE-4FAA-801E-634DDDAF4B2B}" type="slidenum">
              <a:rPr lang="en-US" sz="5400" b="1" smtClean="0">
                <a:solidFill>
                  <a:srgbClr val="FFC000"/>
                </a:solidFill>
              </a:rPr>
              <a:pPr/>
              <a:t>9</a:t>
            </a:fld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9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694</Words>
  <Application>Microsoft Office PowerPoint</Application>
  <PresentationFormat>On-screen Show (4:3)</PresentationFormat>
  <Paragraphs>167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Recursion based Programming</vt:lpstr>
      <vt:lpstr>Recursion based Programming</vt:lpstr>
      <vt:lpstr>Recursion based Programming</vt:lpstr>
      <vt:lpstr>Recursion based Programming</vt:lpstr>
      <vt:lpstr>Recursion based Programming</vt:lpstr>
      <vt:lpstr>Recursion based Programming</vt:lpstr>
      <vt:lpstr>Recursion based Programming</vt:lpstr>
      <vt:lpstr>Recursion based Programming</vt:lpstr>
      <vt:lpstr>Recursion based Programming</vt:lpstr>
      <vt:lpstr>Recursion based Programming</vt:lpstr>
      <vt:lpstr>Recursion based Programming</vt:lpstr>
      <vt:lpstr>Recursion based Programming</vt:lpstr>
      <vt:lpstr>Recursion based Programming</vt:lpstr>
      <vt:lpstr>Recursion based Programming</vt:lpstr>
      <vt:lpstr>Recursion based Programming</vt:lpstr>
      <vt:lpstr>Recursion based Programming</vt:lpstr>
      <vt:lpstr>Recursion based Programming</vt:lpstr>
      <vt:lpstr>Recursion based Programming</vt:lpstr>
      <vt:lpstr>Recursion based Programming</vt:lpstr>
      <vt:lpstr>Recursion based Programming</vt:lpstr>
      <vt:lpstr>Recursion based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Qspiders</dc:creator>
  <cp:lastModifiedBy>Shambhu Kumar</cp:lastModifiedBy>
  <cp:revision>6</cp:revision>
  <dcterms:created xsi:type="dcterms:W3CDTF">2006-08-16T00:00:00Z</dcterms:created>
  <dcterms:modified xsi:type="dcterms:W3CDTF">2025-03-21T02:49:27Z</dcterms:modified>
</cp:coreProperties>
</file>