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6" r:id="rId2"/>
    <p:sldId id="394" r:id="rId3"/>
    <p:sldId id="395" r:id="rId4"/>
    <p:sldId id="393" r:id="rId5"/>
    <p:sldId id="397" r:id="rId6"/>
    <p:sldId id="39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FE3"/>
    <a:srgbClr val="E8E8E8"/>
    <a:srgbClr val="00FF00"/>
    <a:srgbClr val="D4FCE1"/>
    <a:srgbClr val="3FF37B"/>
    <a:srgbClr val="5DF59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48" d="100"/>
          <a:sy n="48" d="100"/>
        </p:scale>
        <p:origin x="53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6A472943-8B37-4814-B3CD-7789BCFB2FAE}"/>
    <pc:docChg chg="undo custSel addSld delSld modSld">
      <pc:chgData name="Shambhu Kumar" userId="74963117abc18628" providerId="LiveId" clId="{6A472943-8B37-4814-B3CD-7789BCFB2FAE}" dt="2025-02-18T02:12:32.263" v="808"/>
      <pc:docMkLst>
        <pc:docMk/>
      </pc:docMkLst>
      <pc:sldChg chg="modSp mod">
        <pc:chgData name="Shambhu Kumar" userId="74963117abc18628" providerId="LiveId" clId="{6A472943-8B37-4814-B3CD-7789BCFB2FAE}" dt="2025-02-16T17:07:18.263" v="70" actId="403"/>
        <pc:sldMkLst>
          <pc:docMk/>
          <pc:sldMk cId="3660750588" sldId="346"/>
        </pc:sldMkLst>
        <pc:spChg chg="mod">
          <ac:chgData name="Shambhu Kumar" userId="74963117abc18628" providerId="LiveId" clId="{6A472943-8B37-4814-B3CD-7789BCFB2FAE}" dt="2025-02-16T17:07:18.263" v="70" actId="403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6A472943-8B37-4814-B3CD-7789BCFB2FAE}" dt="2025-02-16T17:07:04.087" v="67" actId="47"/>
        <pc:sldMkLst>
          <pc:docMk/>
          <pc:sldMk cId="2368288133" sldId="34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953001906" sldId="34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127499724" sldId="349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436638987" sldId="350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205895172" sldId="35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88009611" sldId="352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082433280" sldId="35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118652813" sldId="354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578451210" sldId="355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6825142" sldId="356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470727677" sldId="35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398308247" sldId="35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528465767" sldId="360"/>
        </pc:sldMkLst>
      </pc:sldChg>
      <pc:sldChg chg="modSp mod">
        <pc:chgData name="Shambhu Kumar" userId="74963117abc18628" providerId="LiveId" clId="{6A472943-8B37-4814-B3CD-7789BCFB2FAE}" dt="2025-02-16T17:18:23.173" v="673" actId="20577"/>
        <pc:sldMkLst>
          <pc:docMk/>
          <pc:sldMk cId="2086932560" sldId="36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602450210" sldId="362"/>
        </pc:sldMkLst>
      </pc:sldChg>
      <pc:sldChg chg="addSp modSp add mod">
        <pc:chgData name="Shambhu Kumar" userId="74963117abc18628" providerId="LiveId" clId="{6A472943-8B37-4814-B3CD-7789BCFB2FAE}" dt="2025-02-16T17:26:55.454" v="804"/>
        <pc:sldMkLst>
          <pc:docMk/>
          <pc:sldMk cId="4114530728" sldId="362"/>
        </pc:sldMkLst>
      </pc:sldChg>
      <pc:sldChg chg="modSp add mod">
        <pc:chgData name="Shambhu Kumar" userId="74963117abc18628" providerId="LiveId" clId="{6A472943-8B37-4814-B3CD-7789BCFB2FAE}" dt="2025-02-16T17:10:30.977" v="284" actId="20577"/>
        <pc:sldMkLst>
          <pc:docMk/>
          <pc:sldMk cId="55666672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030291839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355382" sldId="364"/>
        </pc:sldMkLst>
      </pc:sldChg>
      <pc:sldChg chg="modSp add mod">
        <pc:chgData name="Shambhu Kumar" userId="74963117abc18628" providerId="LiveId" clId="{6A472943-8B37-4814-B3CD-7789BCFB2FAE}" dt="2025-02-16T17:26:43.199" v="803" actId="20577"/>
        <pc:sldMkLst>
          <pc:docMk/>
          <pc:sldMk cId="1022988603" sldId="364"/>
        </pc:sldMkLst>
      </pc:sldChg>
      <pc:sldChg chg="modSp add mod">
        <pc:chgData name="Shambhu Kumar" userId="74963117abc18628" providerId="LiveId" clId="{6A472943-8B37-4814-B3CD-7789BCFB2FAE}" dt="2025-02-16T17:11:23.930" v="379" actId="20577"/>
        <pc:sldMkLst>
          <pc:docMk/>
          <pc:sldMk cId="4066090864" sldId="365"/>
        </pc:sldMkLst>
      </pc:sldChg>
      <pc:sldChg chg="addSp delSp modSp add mod">
        <pc:chgData name="Shambhu Kumar" userId="74963117abc18628" providerId="LiveId" clId="{6A472943-8B37-4814-B3CD-7789BCFB2FAE}" dt="2025-02-18T02:12:00.855" v="805" actId="478"/>
        <pc:sldMkLst>
          <pc:docMk/>
          <pc:sldMk cId="3018222156" sldId="366"/>
        </pc:sldMkLst>
      </pc:sldChg>
      <pc:sldChg chg="addSp delSp modSp add mod">
        <pc:chgData name="Shambhu Kumar" userId="74963117abc18628" providerId="LiveId" clId="{6A472943-8B37-4814-B3CD-7789BCFB2FAE}" dt="2025-02-18T02:12:32.263" v="808"/>
        <pc:sldMkLst>
          <pc:docMk/>
          <pc:sldMk cId="1940246628" sldId="367"/>
        </pc:sldMkLst>
      </pc:sldChg>
      <pc:sldChg chg="modSp add mod">
        <pc:chgData name="Shambhu Kumar" userId="74963117abc18628" providerId="LiveId" clId="{6A472943-8B37-4814-B3CD-7789BCFB2FAE}" dt="2025-02-16T17:16:06.174" v="574" actId="20577"/>
        <pc:sldMkLst>
          <pc:docMk/>
          <pc:sldMk cId="3333482545" sldId="368"/>
        </pc:sldMkLst>
      </pc:sldChg>
      <pc:sldChg chg="modSp add mod">
        <pc:chgData name="Shambhu Kumar" userId="74963117abc18628" providerId="LiveId" clId="{6A472943-8B37-4814-B3CD-7789BCFB2FAE}" dt="2025-02-16T17:23:08.204" v="746" actId="20577"/>
        <pc:sldMkLst>
          <pc:docMk/>
          <pc:sldMk cId="3629062701" sldId="369"/>
        </pc:sldMkLst>
      </pc:sldChg>
      <pc:sldChg chg="modSp add mod">
        <pc:chgData name="Shambhu Kumar" userId="74963117abc18628" providerId="LiveId" clId="{6A472943-8B37-4814-B3CD-7789BCFB2FAE}" dt="2025-02-16T17:24:21.121" v="789" actId="20577"/>
        <pc:sldMkLst>
          <pc:docMk/>
          <pc:sldMk cId="202571978" sldId="370"/>
        </pc:sldMkLst>
      </pc:sld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D06A3EDF-C80A-4182-9A34-76E186464297}"/>
    <pc:docChg chg="undo custSel addSld delSld modSld">
      <pc:chgData name="Shambhu Kumar" userId="74963117abc18628" providerId="LiveId" clId="{D06A3EDF-C80A-4182-9A34-76E186464297}" dt="2025-02-24T14:50:47.482" v="611"/>
      <pc:docMkLst>
        <pc:docMk/>
      </pc:docMkLst>
      <pc:sldChg chg="modSp add del mod">
        <pc:chgData name="Shambhu Kumar" userId="74963117abc18628" providerId="LiveId" clId="{D06A3EDF-C80A-4182-9A34-76E186464297}" dt="2025-02-24T14:34:28.863" v="118" actId="20577"/>
        <pc:sldMkLst>
          <pc:docMk/>
          <pc:sldMk cId="3660750588" sldId="346"/>
        </pc:sldMkLst>
        <pc:spChg chg="mod">
          <ac:chgData name="Shambhu Kumar" userId="74963117abc18628" providerId="LiveId" clId="{D06A3EDF-C80A-4182-9A34-76E186464297}" dt="2025-02-24T14:32:37.240" v="10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D06A3EDF-C80A-4182-9A34-76E186464297}" dt="2025-02-24T14:34:28.863" v="118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D06A3EDF-C80A-4182-9A34-76E186464297}" dt="2025-02-24T14:33:03.782" v="14" actId="47"/>
        <pc:sldMkLst>
          <pc:docMk/>
          <pc:sldMk cId="4114530728" sldId="362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692710476" sldId="363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963950782" sldId="364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465062449" sldId="365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271706516" sldId="366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268618699" sldId="367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158357016" sldId="368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152550934" sldId="369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2211579542" sldId="370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2490224307" sldId="371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966100980" sldId="373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795743170" sldId="375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655214067" sldId="376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157399910" sldId="377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065208743" sldId="378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528433130" sldId="379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609270015" sldId="380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819947330" sldId="381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37223202" sldId="383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91816867" sldId="384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614146509" sldId="385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155069239" sldId="386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039358177" sldId="387"/>
        </pc:sldMkLst>
      </pc:sldChg>
      <pc:sldChg chg="modSp mod">
        <pc:chgData name="Shambhu Kumar" userId="74963117abc18628" providerId="LiveId" clId="{D06A3EDF-C80A-4182-9A34-76E186464297}" dt="2025-02-24T14:50:36.727" v="609" actId="20577"/>
        <pc:sldMkLst>
          <pc:docMk/>
          <pc:sldMk cId="3305993997" sldId="388"/>
        </pc:sldMkLst>
      </pc:sldChg>
      <pc:sldChg chg="modSp add mod">
        <pc:chgData name="Shambhu Kumar" userId="74963117abc18628" providerId="LiveId" clId="{D06A3EDF-C80A-4182-9A34-76E186464297}" dt="2025-02-24T14:36:50" v="161" actId="113"/>
        <pc:sldMkLst>
          <pc:docMk/>
          <pc:sldMk cId="2311263898" sldId="389"/>
        </pc:sldMkLst>
      </pc:sldChg>
      <pc:sldChg chg="modSp add mod">
        <pc:chgData name="Shambhu Kumar" userId="74963117abc18628" providerId="LiveId" clId="{D06A3EDF-C80A-4182-9A34-76E186464297}" dt="2025-02-24T14:37:26.592" v="185" actId="20577"/>
        <pc:sldMkLst>
          <pc:docMk/>
          <pc:sldMk cId="2664776092" sldId="390"/>
        </pc:sldMkLst>
      </pc:sldChg>
      <pc:sldChg chg="modSp add mod">
        <pc:chgData name="Shambhu Kumar" userId="74963117abc18628" providerId="LiveId" clId="{D06A3EDF-C80A-4182-9A34-76E186464297}" dt="2025-02-24T14:39:40.059" v="298" actId="207"/>
        <pc:sldMkLst>
          <pc:docMk/>
          <pc:sldMk cId="2876134476" sldId="391"/>
        </pc:sldMkLst>
      </pc:sldChg>
      <pc:sldChg chg="addSp modSp add mod">
        <pc:chgData name="Shambhu Kumar" userId="74963117abc18628" providerId="LiveId" clId="{D06A3EDF-C80A-4182-9A34-76E186464297}" dt="2025-02-24T14:50:47.482" v="611"/>
        <pc:sldMkLst>
          <pc:docMk/>
          <pc:sldMk cId="2001978313" sldId="392"/>
        </pc:sldMkLst>
      </pc:sldChg>
      <pc:sldChg chg="addSp modSp add mod">
        <pc:chgData name="Shambhu Kumar" userId="74963117abc18628" providerId="LiveId" clId="{D06A3EDF-C80A-4182-9A34-76E186464297}" dt="2025-02-24T14:50:43.896" v="610"/>
        <pc:sldMkLst>
          <pc:docMk/>
          <pc:sldMk cId="2886835127" sldId="393"/>
        </pc:sldMkLst>
        <pc:spChg chg="mod">
          <ac:chgData name="Shambhu Kumar" userId="74963117abc18628" providerId="LiveId" clId="{D06A3EDF-C80A-4182-9A34-76E186464297}" dt="2025-02-24T14:45:39.013" v="437" actId="20577"/>
          <ac:spMkLst>
            <pc:docMk/>
            <pc:sldMk cId="2886835127" sldId="393"/>
            <ac:spMk id="3" creationId="{FF2FF6B3-0182-EA6A-1030-019F28D99C79}"/>
          </ac:spMkLst>
        </pc:spChg>
      </pc:sldChg>
    </pc:docChg>
  </pc:docChgLst>
  <pc:docChgLst>
    <pc:chgData name="Shambhu Kumar" userId="74963117abc18628" providerId="LiveId" clId="{082545D6-DA58-418F-888C-C3CD7FC53251}"/>
    <pc:docChg chg="undo custSel addSld delSld modSld">
      <pc:chgData name="Shambhu Kumar" userId="74963117abc18628" providerId="LiveId" clId="{082545D6-DA58-418F-888C-C3CD7FC53251}" dt="2025-03-06T07:33:05.394" v="450" actId="20577"/>
      <pc:docMkLst>
        <pc:docMk/>
      </pc:docMkLst>
      <pc:sldChg chg="modSp mod">
        <pc:chgData name="Shambhu Kumar" userId="74963117abc18628" providerId="LiveId" clId="{082545D6-DA58-418F-888C-C3CD7FC53251}" dt="2025-03-06T01:11:46.309" v="164" actId="20577"/>
        <pc:sldMkLst>
          <pc:docMk/>
          <pc:sldMk cId="3660750588" sldId="346"/>
        </pc:sldMkLst>
        <pc:spChg chg="mod">
          <ac:chgData name="Shambhu Kumar" userId="74963117abc18628" providerId="LiveId" clId="{082545D6-DA58-418F-888C-C3CD7FC53251}" dt="2025-02-25T01:19:07.655" v="30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082545D6-DA58-418F-888C-C3CD7FC53251}" dt="2025-03-06T01:11:46.309" v="164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082545D6-DA58-418F-888C-C3CD7FC53251}" dt="2025-02-25T01:18:40.392" v="13" actId="47"/>
        <pc:sldMkLst>
          <pc:docMk/>
          <pc:sldMk cId="3305993997" sldId="388"/>
        </pc:sldMkLst>
      </pc:sldChg>
      <pc:sldChg chg="del">
        <pc:chgData name="Shambhu Kumar" userId="74963117abc18628" providerId="LiveId" clId="{082545D6-DA58-418F-888C-C3CD7FC53251}" dt="2025-02-25T01:18:40.392" v="13" actId="47"/>
        <pc:sldMkLst>
          <pc:docMk/>
          <pc:sldMk cId="2311263898" sldId="389"/>
        </pc:sldMkLst>
      </pc:sldChg>
      <pc:sldChg chg="del">
        <pc:chgData name="Shambhu Kumar" userId="74963117abc18628" providerId="LiveId" clId="{082545D6-DA58-418F-888C-C3CD7FC53251}" dt="2025-02-25T01:18:40.392" v="13" actId="47"/>
        <pc:sldMkLst>
          <pc:docMk/>
          <pc:sldMk cId="2664776092" sldId="390"/>
        </pc:sldMkLst>
      </pc:sldChg>
      <pc:sldChg chg="del">
        <pc:chgData name="Shambhu Kumar" userId="74963117abc18628" providerId="LiveId" clId="{082545D6-DA58-418F-888C-C3CD7FC53251}" dt="2025-02-25T01:18:40.392" v="13" actId="47"/>
        <pc:sldMkLst>
          <pc:docMk/>
          <pc:sldMk cId="2876134476" sldId="391"/>
        </pc:sldMkLst>
      </pc:sldChg>
      <pc:sldChg chg="del">
        <pc:chgData name="Shambhu Kumar" userId="74963117abc18628" providerId="LiveId" clId="{082545D6-DA58-418F-888C-C3CD7FC53251}" dt="2025-02-25T01:18:40.392" v="13" actId="47"/>
        <pc:sldMkLst>
          <pc:docMk/>
          <pc:sldMk cId="2001978313" sldId="392"/>
        </pc:sldMkLst>
      </pc:sldChg>
      <pc:sldChg chg="delSp modSp mod">
        <pc:chgData name="Shambhu Kumar" userId="74963117abc18628" providerId="LiveId" clId="{082545D6-DA58-418F-888C-C3CD7FC53251}" dt="2025-03-06T02:10:27.627" v="411" actId="20577"/>
        <pc:sldMkLst>
          <pc:docMk/>
          <pc:sldMk cId="2886835127" sldId="393"/>
        </pc:sldMkLst>
        <pc:spChg chg="mod">
          <ac:chgData name="Shambhu Kumar" userId="74963117abc18628" providerId="LiveId" clId="{082545D6-DA58-418F-888C-C3CD7FC53251}" dt="2025-02-25T01:18:57.984" v="28" actId="20577"/>
          <ac:spMkLst>
            <pc:docMk/>
            <pc:sldMk cId="2886835127" sldId="393"/>
            <ac:spMk id="2" creationId="{2260EEBA-4309-8830-6B15-1ED6E2A94AC2}"/>
          </ac:spMkLst>
        </pc:spChg>
        <pc:spChg chg="mod">
          <ac:chgData name="Shambhu Kumar" userId="74963117abc18628" providerId="LiveId" clId="{082545D6-DA58-418F-888C-C3CD7FC53251}" dt="2025-03-06T02:10:27.627" v="411" actId="20577"/>
          <ac:spMkLst>
            <pc:docMk/>
            <pc:sldMk cId="2886835127" sldId="393"/>
            <ac:spMk id="3" creationId="{FF2FF6B3-0182-EA6A-1030-019F28D99C79}"/>
          </ac:spMkLst>
        </pc:spChg>
        <pc:spChg chg="del">
          <ac:chgData name="Shambhu Kumar" userId="74963117abc18628" providerId="LiveId" clId="{082545D6-DA58-418F-888C-C3CD7FC53251}" dt="2025-03-06T02:09:44.037" v="327" actId="478"/>
          <ac:spMkLst>
            <pc:docMk/>
            <pc:sldMk cId="2886835127" sldId="393"/>
            <ac:spMk id="8" creationId="{C379A356-3953-1E54-A13B-F799747EF2EE}"/>
          </ac:spMkLst>
        </pc:spChg>
      </pc:sldChg>
      <pc:sldChg chg="modSp add mod">
        <pc:chgData name="Shambhu Kumar" userId="74963117abc18628" providerId="LiveId" clId="{082545D6-DA58-418F-888C-C3CD7FC53251}" dt="2025-03-06T01:12:08.133" v="192" actId="20577"/>
        <pc:sldMkLst>
          <pc:docMk/>
          <pc:sldMk cId="3935744806" sldId="394"/>
        </pc:sldMkLst>
        <pc:spChg chg="mod">
          <ac:chgData name="Shambhu Kumar" userId="74963117abc18628" providerId="LiveId" clId="{082545D6-DA58-418F-888C-C3CD7FC53251}" dt="2025-03-06T01:12:08.133" v="192" actId="20577"/>
          <ac:spMkLst>
            <pc:docMk/>
            <pc:sldMk cId="3935744806" sldId="394"/>
            <ac:spMk id="3" creationId="{EC9D0FC5-824E-5E15-B8C5-BFACAD078B79}"/>
          </ac:spMkLst>
        </pc:spChg>
      </pc:sldChg>
      <pc:sldChg chg="modSp add mod">
        <pc:chgData name="Shambhu Kumar" userId="74963117abc18628" providerId="LiveId" clId="{082545D6-DA58-418F-888C-C3CD7FC53251}" dt="2025-03-06T01:16:33.271" v="325" actId="20577"/>
        <pc:sldMkLst>
          <pc:docMk/>
          <pc:sldMk cId="2342490164" sldId="395"/>
        </pc:sldMkLst>
        <pc:spChg chg="mod">
          <ac:chgData name="Shambhu Kumar" userId="74963117abc18628" providerId="LiveId" clId="{082545D6-DA58-418F-888C-C3CD7FC53251}" dt="2025-03-06T01:16:33.271" v="325" actId="20577"/>
          <ac:spMkLst>
            <pc:docMk/>
            <pc:sldMk cId="2342490164" sldId="395"/>
            <ac:spMk id="3" creationId="{EFE2C496-CA11-7C18-3998-1A34347C46F5}"/>
          </ac:spMkLst>
        </pc:spChg>
      </pc:sldChg>
      <pc:sldChg chg="add del">
        <pc:chgData name="Shambhu Kumar" userId="74963117abc18628" providerId="LiveId" clId="{082545D6-DA58-418F-888C-C3CD7FC53251}" dt="2025-03-06T07:24:24.644" v="442" actId="47"/>
        <pc:sldMkLst>
          <pc:docMk/>
          <pc:sldMk cId="3560113843" sldId="396"/>
        </pc:sldMkLst>
      </pc:sldChg>
      <pc:sldChg chg="modSp add mod">
        <pc:chgData name="Shambhu Kumar" userId="74963117abc18628" providerId="LiveId" clId="{082545D6-DA58-418F-888C-C3CD7FC53251}" dt="2025-03-06T07:25:30.965" v="443" actId="115"/>
        <pc:sldMkLst>
          <pc:docMk/>
          <pc:sldMk cId="1749705082" sldId="397"/>
        </pc:sldMkLst>
        <pc:spChg chg="mod">
          <ac:chgData name="Shambhu Kumar" userId="74963117abc18628" providerId="LiveId" clId="{082545D6-DA58-418F-888C-C3CD7FC53251}" dt="2025-03-06T07:25:30.965" v="443" actId="115"/>
          <ac:spMkLst>
            <pc:docMk/>
            <pc:sldMk cId="1749705082" sldId="397"/>
            <ac:spMk id="3" creationId="{6CA170F2-F5C5-7526-9B17-C1D37100955B}"/>
          </ac:spMkLst>
        </pc:spChg>
      </pc:sldChg>
      <pc:sldChg chg="modSp add mod">
        <pc:chgData name="Shambhu Kumar" userId="74963117abc18628" providerId="LiveId" clId="{082545D6-DA58-418F-888C-C3CD7FC53251}" dt="2025-03-06T07:33:05.394" v="450" actId="20577"/>
        <pc:sldMkLst>
          <pc:docMk/>
          <pc:sldMk cId="1333239920" sldId="398"/>
        </pc:sldMkLst>
        <pc:spChg chg="mod">
          <ac:chgData name="Shambhu Kumar" userId="74963117abc18628" providerId="LiveId" clId="{082545D6-DA58-418F-888C-C3CD7FC53251}" dt="2025-03-06T07:33:05.394" v="450" actId="20577"/>
          <ac:spMkLst>
            <pc:docMk/>
            <pc:sldMk cId="1333239920" sldId="398"/>
            <ac:spMk id="3" creationId="{B830304B-72CA-732B-C4FF-5D3116446D4D}"/>
          </ac:spMkLst>
        </pc:spChg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6279CFE1-44D5-4C50-9E5A-6430E305DFE0}"/>
    <pc:docChg chg="undo custSel addSld delSld modSld">
      <pc:chgData name="Shambhu Kumar" userId="74963117abc18628" providerId="LiveId" clId="{6279CFE1-44D5-4C50-9E5A-6430E305DFE0}" dt="2025-02-24T01:40:44.946" v="684" actId="21"/>
      <pc:docMkLst>
        <pc:docMk/>
      </pc:docMkLst>
      <pc:sldChg chg="modSp mod">
        <pc:chgData name="Shambhu Kumar" userId="74963117abc18628" providerId="LiveId" clId="{6279CFE1-44D5-4C50-9E5A-6430E305DFE0}" dt="2025-02-19T18:04:57.829" v="99" actId="20577"/>
        <pc:sldMkLst>
          <pc:docMk/>
          <pc:sldMk cId="3660750588" sldId="346"/>
        </pc:sldMkLst>
        <pc:spChg chg="mod">
          <ac:chgData name="Shambhu Kumar" userId="74963117abc18628" providerId="LiveId" clId="{6279CFE1-44D5-4C50-9E5A-6430E305DFE0}" dt="2025-02-19T18:03:49.891" v="31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6279CFE1-44D5-4C50-9E5A-6430E305DFE0}" dt="2025-02-19T18:04:40.132" v="97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6279CFE1-44D5-4C50-9E5A-6430E305DFE0}" dt="2025-02-19T18:04:57.829" v="99" actId="20577"/>
          <ac:spMkLst>
            <pc:docMk/>
            <pc:sldMk cId="3660750588" sldId="346"/>
            <ac:spMk id="5" creationId="{195C3BAB-D236-136E-13BE-334086C7172B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86932560" sldId="361"/>
        </pc:sldMkLst>
      </pc:sldChg>
      <pc:sldChg chg="modSp mod">
        <pc:chgData name="Shambhu Kumar" userId="74963117abc18628" providerId="LiveId" clId="{6279CFE1-44D5-4C50-9E5A-6430E305DFE0}" dt="2025-02-24T01:21:13.220" v="610" actId="20577"/>
        <pc:sldMkLst>
          <pc:docMk/>
          <pc:sldMk cId="4114530728" sldId="362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55666672" sldId="363"/>
        </pc:sldMkLst>
      </pc:sldChg>
      <pc:sldChg chg="modSp add mod">
        <pc:chgData name="Shambhu Kumar" userId="74963117abc18628" providerId="LiveId" clId="{6279CFE1-44D5-4C50-9E5A-6430E305DFE0}" dt="2025-02-19T18:05:18.368" v="102" actId="20577"/>
        <pc:sldMkLst>
          <pc:docMk/>
          <pc:sldMk cId="455836595" sldId="363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022988603" sldId="364"/>
        </pc:sldMkLst>
      </pc:sldChg>
      <pc:sldChg chg="modSp add mod">
        <pc:chgData name="Shambhu Kumar" userId="74963117abc18628" providerId="LiveId" clId="{6279CFE1-44D5-4C50-9E5A-6430E305DFE0}" dt="2025-02-19T18:05:40.025" v="121" actId="20577"/>
        <pc:sldMkLst>
          <pc:docMk/>
          <pc:sldMk cId="2775237950" sldId="364"/>
        </pc:sldMkLst>
      </pc:sldChg>
      <pc:sldChg chg="modSp add mod">
        <pc:chgData name="Shambhu Kumar" userId="74963117abc18628" providerId="LiveId" clId="{6279CFE1-44D5-4C50-9E5A-6430E305DFE0}" dt="2025-02-19T18:05:49.193" v="129" actId="20577"/>
        <pc:sldMkLst>
          <pc:docMk/>
          <pc:sldMk cId="293088114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406609086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018222156" sldId="366"/>
        </pc:sldMkLst>
      </pc:sldChg>
      <pc:sldChg chg="modSp add mod">
        <pc:chgData name="Shambhu Kumar" userId="74963117abc18628" providerId="LiveId" clId="{6279CFE1-44D5-4C50-9E5A-6430E305DFE0}" dt="2025-02-19T18:07:04.317" v="172" actId="20577"/>
        <pc:sldMkLst>
          <pc:docMk/>
          <pc:sldMk cId="3556625336" sldId="366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940246628" sldId="367"/>
        </pc:sldMkLst>
      </pc:sldChg>
      <pc:sldChg chg="modSp add mod">
        <pc:chgData name="Shambhu Kumar" userId="74963117abc18628" providerId="LiveId" clId="{6279CFE1-44D5-4C50-9E5A-6430E305DFE0}" dt="2025-02-19T18:07:40.073" v="188" actId="20577"/>
        <pc:sldMkLst>
          <pc:docMk/>
          <pc:sldMk cId="2977272545" sldId="367"/>
        </pc:sldMkLst>
      </pc:sldChg>
      <pc:sldChg chg="modSp add mod">
        <pc:chgData name="Shambhu Kumar" userId="74963117abc18628" providerId="LiveId" clId="{6279CFE1-44D5-4C50-9E5A-6430E305DFE0}" dt="2025-02-19T18:08:15.969" v="201" actId="20577"/>
        <pc:sldMkLst>
          <pc:docMk/>
          <pc:sldMk cId="1786692350" sldId="368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333482545" sldId="368"/>
        </pc:sldMkLst>
      </pc:sldChg>
      <pc:sldChg chg="addSp modSp add mod">
        <pc:chgData name="Shambhu Kumar" userId="74963117abc18628" providerId="LiveId" clId="{6279CFE1-44D5-4C50-9E5A-6430E305DFE0}" dt="2025-02-19T18:21:09.241" v="571"/>
        <pc:sldMkLst>
          <pc:docMk/>
          <pc:sldMk cId="819383839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629062701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2571978" sldId="370"/>
        </pc:sldMkLst>
      </pc:sldChg>
      <pc:sldChg chg="addSp modSp add mod">
        <pc:chgData name="Shambhu Kumar" userId="74963117abc18628" providerId="LiveId" clId="{6279CFE1-44D5-4C50-9E5A-6430E305DFE0}" dt="2025-02-19T18:20:59.490" v="570"/>
        <pc:sldMkLst>
          <pc:docMk/>
          <pc:sldMk cId="2040021146" sldId="370"/>
        </pc:sldMkLst>
      </pc:sldChg>
      <pc:sldChg chg="addSp modSp add mod">
        <pc:chgData name="Shambhu Kumar" userId="74963117abc18628" providerId="LiveId" clId="{6279CFE1-44D5-4C50-9E5A-6430E305DFE0}" dt="2025-02-19T18:20:54.675" v="569"/>
        <pc:sldMkLst>
          <pc:docMk/>
          <pc:sldMk cId="4117489711" sldId="371"/>
        </pc:sldMkLst>
      </pc:sldChg>
      <pc:sldChg chg="addSp modSp add mod">
        <pc:chgData name="Shambhu Kumar" userId="74963117abc18628" providerId="LiveId" clId="{6279CFE1-44D5-4C50-9E5A-6430E305DFE0}" dt="2025-02-19T18:20:46.744" v="568"/>
        <pc:sldMkLst>
          <pc:docMk/>
          <pc:sldMk cId="4127016901" sldId="372"/>
        </pc:sldMkLst>
      </pc:sldChg>
      <pc:sldChg chg="addSp delSp modSp add mod">
        <pc:chgData name="Shambhu Kumar" userId="74963117abc18628" providerId="LiveId" clId="{6279CFE1-44D5-4C50-9E5A-6430E305DFE0}" dt="2025-02-24T01:40:44.946" v="684" actId="21"/>
        <pc:sldMkLst>
          <pc:docMk/>
          <pc:sldMk cId="1401434922" sldId="373"/>
        </pc:sldMkLst>
      </pc:sldChg>
      <pc:sldChg chg="modSp add mod">
        <pc:chgData name="Shambhu Kumar" userId="74963117abc18628" providerId="LiveId" clId="{6279CFE1-44D5-4C50-9E5A-6430E305DFE0}" dt="2025-02-24T01:23:58.332" v="665" actId="403"/>
        <pc:sldMkLst>
          <pc:docMk/>
          <pc:sldMk cId="274646749" sldId="374"/>
        </pc:sldMkLst>
      </pc:sldChg>
      <pc:sldChg chg="modSp add del mod">
        <pc:chgData name="Shambhu Kumar" userId="74963117abc18628" providerId="LiveId" clId="{6279CFE1-44D5-4C50-9E5A-6430E305DFE0}" dt="2025-02-21T02:11:51.959" v="604" actId="2696"/>
        <pc:sldMkLst>
          <pc:docMk/>
          <pc:sldMk cId="1451743667" sldId="374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77EB05A6-6AF9-4C6D-BBE6-CBDB5C1DB8DF}"/>
    <pc:docChg chg="undo custSel addSld delSld modSld">
      <pc:chgData name="Shambhu Kumar" userId="74963117abc18628" providerId="LiveId" clId="{77EB05A6-6AF9-4C6D-BBE6-CBDB5C1DB8DF}" dt="2025-02-24T14:29:56.728" v="408" actId="115"/>
      <pc:docMkLst>
        <pc:docMk/>
      </pc:docMkLst>
      <pc:sldChg chg="modSp mod">
        <pc:chgData name="Shambhu Kumar" userId="74963117abc18628" providerId="LiveId" clId="{77EB05A6-6AF9-4C6D-BBE6-CBDB5C1DB8DF}" dt="2025-02-24T13:39:52.720" v="31" actId="404"/>
        <pc:sldMkLst>
          <pc:docMk/>
          <pc:sldMk cId="3660750588" sldId="346"/>
        </pc:sldMkLst>
        <pc:spChg chg="mod">
          <ac:chgData name="Shambhu Kumar" userId="74963117abc18628" providerId="LiveId" clId="{77EB05A6-6AF9-4C6D-BBE6-CBDB5C1DB8DF}" dt="2025-02-24T13:35:33.606" v="12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77EB05A6-6AF9-4C6D-BBE6-CBDB5C1DB8DF}" dt="2025-02-24T13:39:52.720" v="31" actId="404"/>
          <ac:spMkLst>
            <pc:docMk/>
            <pc:sldMk cId="3660750588" sldId="346"/>
            <ac:spMk id="3" creationId="{8D3C3F04-E680-B5CB-01A7-40FD4DB22123}"/>
          </ac:spMkLst>
        </pc:spChg>
      </pc:sldChg>
      <pc:sldChg chg="modSp mod">
        <pc:chgData name="Shambhu Kumar" userId="74963117abc18628" providerId="LiveId" clId="{77EB05A6-6AF9-4C6D-BBE6-CBDB5C1DB8DF}" dt="2025-02-24T13:58:56.839" v="248" actId="207"/>
        <pc:sldMkLst>
          <pc:docMk/>
          <pc:sldMk cId="4114530728" sldId="36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55836595" sldId="363"/>
        </pc:sldMkLst>
      </pc:sldChg>
      <pc:sldChg chg="modSp add mod">
        <pc:chgData name="Shambhu Kumar" userId="74963117abc18628" providerId="LiveId" clId="{77EB05A6-6AF9-4C6D-BBE6-CBDB5C1DB8DF}" dt="2025-02-24T13:40:46.050" v="57" actId="403"/>
        <pc:sldMkLst>
          <pc:docMk/>
          <pc:sldMk cId="692710476" sldId="363"/>
        </pc:sldMkLst>
      </pc:sldChg>
      <pc:sldChg chg="modSp add mod">
        <pc:chgData name="Shambhu Kumar" userId="74963117abc18628" providerId="LiveId" clId="{77EB05A6-6AF9-4C6D-BBE6-CBDB5C1DB8DF}" dt="2025-02-24T13:43:03.395" v="66" actId="404"/>
        <pc:sldMkLst>
          <pc:docMk/>
          <pc:sldMk cId="963950782" sldId="364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775237950" sldId="364"/>
        </pc:sldMkLst>
      </pc:sldChg>
      <pc:sldChg chg="modSp add mod">
        <pc:chgData name="Shambhu Kumar" userId="74963117abc18628" providerId="LiveId" clId="{77EB05A6-6AF9-4C6D-BBE6-CBDB5C1DB8DF}" dt="2025-02-24T13:43:30.438" v="75" actId="404"/>
        <pc:sldMkLst>
          <pc:docMk/>
          <pc:sldMk cId="1465062449" sldId="365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930881144" sldId="365"/>
        </pc:sldMkLst>
      </pc:sldChg>
      <pc:sldChg chg="modSp add mod">
        <pc:chgData name="Shambhu Kumar" userId="74963117abc18628" providerId="LiveId" clId="{77EB05A6-6AF9-4C6D-BBE6-CBDB5C1DB8DF}" dt="2025-02-24T13:43:55.429" v="77"/>
        <pc:sldMkLst>
          <pc:docMk/>
          <pc:sldMk cId="1271706516" sldId="366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3556625336" sldId="366"/>
        </pc:sldMkLst>
      </pc:sldChg>
      <pc:sldChg chg="modSp add mod">
        <pc:chgData name="Shambhu Kumar" userId="74963117abc18628" providerId="LiveId" clId="{77EB05A6-6AF9-4C6D-BBE6-CBDB5C1DB8DF}" dt="2025-02-24T13:44:51.121" v="81" actId="404"/>
        <pc:sldMkLst>
          <pc:docMk/>
          <pc:sldMk cId="1268618699" sldId="367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977272545" sldId="367"/>
        </pc:sldMkLst>
      </pc:sldChg>
      <pc:sldChg chg="modSp add mod">
        <pc:chgData name="Shambhu Kumar" userId="74963117abc18628" providerId="LiveId" clId="{77EB05A6-6AF9-4C6D-BBE6-CBDB5C1DB8DF}" dt="2025-02-24T13:45:36.157" v="83"/>
        <pc:sldMkLst>
          <pc:docMk/>
          <pc:sldMk cId="1158357016" sldId="368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1786692350" sldId="368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819383839" sldId="369"/>
        </pc:sldMkLst>
      </pc:sldChg>
      <pc:sldChg chg="modSp add mod">
        <pc:chgData name="Shambhu Kumar" userId="74963117abc18628" providerId="LiveId" clId="{77EB05A6-6AF9-4C6D-BBE6-CBDB5C1DB8DF}" dt="2025-02-24T13:46:32.687" v="89" actId="404"/>
        <pc:sldMkLst>
          <pc:docMk/>
          <pc:sldMk cId="3152550934" sldId="369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040021146" sldId="370"/>
        </pc:sldMkLst>
      </pc:sldChg>
      <pc:sldChg chg="modSp add mod">
        <pc:chgData name="Shambhu Kumar" userId="74963117abc18628" providerId="LiveId" clId="{77EB05A6-6AF9-4C6D-BBE6-CBDB5C1DB8DF}" dt="2025-02-24T13:46:56.098" v="92" actId="404"/>
        <pc:sldMkLst>
          <pc:docMk/>
          <pc:sldMk cId="2211579542" sldId="370"/>
        </pc:sldMkLst>
      </pc:sldChg>
      <pc:sldChg chg="modSp add mod">
        <pc:chgData name="Shambhu Kumar" userId="74963117abc18628" providerId="LiveId" clId="{77EB05A6-6AF9-4C6D-BBE6-CBDB5C1DB8DF}" dt="2025-02-24T13:47:50.904" v="95"/>
        <pc:sldMkLst>
          <pc:docMk/>
          <pc:sldMk cId="2490224307" sldId="371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117489711" sldId="371"/>
        </pc:sldMkLst>
      </pc:sldChg>
      <pc:sldChg chg="add del">
        <pc:chgData name="Shambhu Kumar" userId="74963117abc18628" providerId="LiveId" clId="{77EB05A6-6AF9-4C6D-BBE6-CBDB5C1DB8DF}" dt="2025-02-24T13:50:05.402" v="108" actId="2696"/>
        <pc:sldMkLst>
          <pc:docMk/>
          <pc:sldMk cId="283659794" sldId="37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127016901" sldId="37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1401434922" sldId="373"/>
        </pc:sldMkLst>
      </pc:sldChg>
      <pc:sldChg chg="modSp add mod">
        <pc:chgData name="Shambhu Kumar" userId="74963117abc18628" providerId="LiveId" clId="{77EB05A6-6AF9-4C6D-BBE6-CBDB5C1DB8DF}" dt="2025-02-24T13:48:28.122" v="98"/>
        <pc:sldMkLst>
          <pc:docMk/>
          <pc:sldMk cId="1966100980" sldId="373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74646749" sldId="374"/>
        </pc:sldMkLst>
      </pc:sldChg>
      <pc:sldChg chg="add del">
        <pc:chgData name="Shambhu Kumar" userId="74963117abc18628" providerId="LiveId" clId="{77EB05A6-6AF9-4C6D-BBE6-CBDB5C1DB8DF}" dt="2025-02-24T13:50:13.508" v="109" actId="2696"/>
        <pc:sldMkLst>
          <pc:docMk/>
          <pc:sldMk cId="2003002025" sldId="374"/>
        </pc:sldMkLst>
      </pc:sldChg>
      <pc:sldChg chg="modSp add mod">
        <pc:chgData name="Shambhu Kumar" userId="74963117abc18628" providerId="LiveId" clId="{77EB05A6-6AF9-4C6D-BBE6-CBDB5C1DB8DF}" dt="2025-02-24T13:48:53.265" v="101"/>
        <pc:sldMkLst>
          <pc:docMk/>
          <pc:sldMk cId="3795743170" sldId="375"/>
        </pc:sldMkLst>
      </pc:sldChg>
      <pc:sldChg chg="modSp add mod">
        <pc:chgData name="Shambhu Kumar" userId="74963117abc18628" providerId="LiveId" clId="{77EB05A6-6AF9-4C6D-BBE6-CBDB5C1DB8DF}" dt="2025-02-24T13:49:21.567" v="106" actId="20577"/>
        <pc:sldMkLst>
          <pc:docMk/>
          <pc:sldMk cId="1655214067" sldId="376"/>
        </pc:sldMkLst>
      </pc:sldChg>
      <pc:sldChg chg="modSp add mod">
        <pc:chgData name="Shambhu Kumar" userId="74963117abc18628" providerId="LiveId" clId="{77EB05A6-6AF9-4C6D-BBE6-CBDB5C1DB8DF}" dt="2025-02-24T13:50:48.472" v="111" actId="404"/>
        <pc:sldMkLst>
          <pc:docMk/>
          <pc:sldMk cId="1157399910" sldId="377"/>
        </pc:sldMkLst>
      </pc:sldChg>
      <pc:sldChg chg="modSp add mod">
        <pc:chgData name="Shambhu Kumar" userId="74963117abc18628" providerId="LiveId" clId="{77EB05A6-6AF9-4C6D-BBE6-CBDB5C1DB8DF}" dt="2025-02-24T13:51:19.810" v="113"/>
        <pc:sldMkLst>
          <pc:docMk/>
          <pc:sldMk cId="3065208743" sldId="378"/>
        </pc:sldMkLst>
      </pc:sldChg>
      <pc:sldChg chg="modSp add mod">
        <pc:chgData name="Shambhu Kumar" userId="74963117abc18628" providerId="LiveId" clId="{77EB05A6-6AF9-4C6D-BBE6-CBDB5C1DB8DF}" dt="2025-02-24T13:51:40.790" v="116" actId="27636"/>
        <pc:sldMkLst>
          <pc:docMk/>
          <pc:sldMk cId="528433130" sldId="379"/>
        </pc:sldMkLst>
      </pc:sldChg>
      <pc:sldChg chg="modSp add mod">
        <pc:chgData name="Shambhu Kumar" userId="74963117abc18628" providerId="LiveId" clId="{77EB05A6-6AF9-4C6D-BBE6-CBDB5C1DB8DF}" dt="2025-02-24T13:52:18.070" v="119" actId="27636"/>
        <pc:sldMkLst>
          <pc:docMk/>
          <pc:sldMk cId="609270015" sldId="380"/>
        </pc:sldMkLst>
      </pc:sldChg>
      <pc:sldChg chg="modSp add mod">
        <pc:chgData name="Shambhu Kumar" userId="74963117abc18628" providerId="LiveId" clId="{77EB05A6-6AF9-4C6D-BBE6-CBDB5C1DB8DF}" dt="2025-02-24T13:53:18.832" v="132" actId="20577"/>
        <pc:sldMkLst>
          <pc:docMk/>
          <pc:sldMk cId="1819947330" sldId="381"/>
        </pc:sldMkLst>
      </pc:sldChg>
      <pc:sldChg chg="add del">
        <pc:chgData name="Shambhu Kumar" userId="74963117abc18628" providerId="LiveId" clId="{77EB05A6-6AF9-4C6D-BBE6-CBDB5C1DB8DF}" dt="2025-02-24T13:54:05.760" v="136" actId="2696"/>
        <pc:sldMkLst>
          <pc:docMk/>
          <pc:sldMk cId="575463054" sldId="382"/>
        </pc:sldMkLst>
      </pc:sldChg>
      <pc:sldChg chg="modSp add mod">
        <pc:chgData name="Shambhu Kumar" userId="74963117abc18628" providerId="LiveId" clId="{77EB05A6-6AF9-4C6D-BBE6-CBDB5C1DB8DF}" dt="2025-02-24T13:53:48.288" v="135"/>
        <pc:sldMkLst>
          <pc:docMk/>
          <pc:sldMk cId="137223202" sldId="383"/>
        </pc:sldMkLst>
      </pc:sldChg>
      <pc:sldChg chg="modSp add mod">
        <pc:chgData name="Shambhu Kumar" userId="74963117abc18628" providerId="LiveId" clId="{77EB05A6-6AF9-4C6D-BBE6-CBDB5C1DB8DF}" dt="2025-02-24T13:57:20.490" v="233" actId="404"/>
        <pc:sldMkLst>
          <pc:docMk/>
          <pc:sldMk cId="391816867" sldId="384"/>
        </pc:sldMkLst>
      </pc:sldChg>
      <pc:sldChg chg="modSp add mod">
        <pc:chgData name="Shambhu Kumar" userId="74963117abc18628" providerId="LiveId" clId="{77EB05A6-6AF9-4C6D-BBE6-CBDB5C1DB8DF}" dt="2025-02-24T13:58:10.124" v="235"/>
        <pc:sldMkLst>
          <pc:docMk/>
          <pc:sldMk cId="614146509" sldId="385"/>
        </pc:sldMkLst>
      </pc:sldChg>
      <pc:sldChg chg="modSp add mod">
        <pc:chgData name="Shambhu Kumar" userId="74963117abc18628" providerId="LiveId" clId="{77EB05A6-6AF9-4C6D-BBE6-CBDB5C1DB8DF}" dt="2025-02-24T14:01:34.546" v="276" actId="403"/>
        <pc:sldMkLst>
          <pc:docMk/>
          <pc:sldMk cId="3155069239" sldId="386"/>
        </pc:sldMkLst>
      </pc:sldChg>
      <pc:sldChg chg="modSp add mod">
        <pc:chgData name="Shambhu Kumar" userId="74963117abc18628" providerId="LiveId" clId="{77EB05A6-6AF9-4C6D-BBE6-CBDB5C1DB8DF}" dt="2025-02-24T14:20:12.775" v="320" actId="20577"/>
        <pc:sldMkLst>
          <pc:docMk/>
          <pc:sldMk cId="1039358177" sldId="387"/>
        </pc:sldMkLst>
      </pc:sldChg>
      <pc:sldChg chg="modSp add mod">
        <pc:chgData name="Shambhu Kumar" userId="74963117abc18628" providerId="LiveId" clId="{77EB05A6-6AF9-4C6D-BBE6-CBDB5C1DB8DF}" dt="2025-02-24T14:29:56.728" v="408" actId="115"/>
        <pc:sldMkLst>
          <pc:docMk/>
          <pc:sldMk cId="3305993997" sldId="388"/>
        </pc:sldMkLst>
      </pc:sldChg>
    </pc:docChg>
  </pc:docChgLst>
  <pc:docChgLst>
    <pc:chgData name="Shambhu Kumar" userId="74963117abc18628" providerId="LiveId" clId="{1D4DB0BF-8462-45C1-9D5E-1E9F271BD023}"/>
    <pc:docChg chg="undo redo custSel addSld delSld modSld sldOrd">
      <pc:chgData name="Shambhu Kumar" userId="74963117abc18628" providerId="LiveId" clId="{1D4DB0BF-8462-45C1-9D5E-1E9F271BD023}" dt="2025-02-11T18:14:25.424" v="569" actId="20577"/>
      <pc:docMkLst>
        <pc:docMk/>
      </pc:docMkLst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376611383" sldId="338"/>
        </pc:sldMkLst>
      </pc:sldChg>
      <pc:sldChg chg="modSp del mod">
        <pc:chgData name="Shambhu Kumar" userId="74963117abc18628" providerId="LiveId" clId="{1D4DB0BF-8462-45C1-9D5E-1E9F271BD023}" dt="2025-02-11T17:57:40.405" v="36" actId="47"/>
        <pc:sldMkLst>
          <pc:docMk/>
          <pc:sldMk cId="2226280035" sldId="33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3152058654" sldId="340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471389349" sldId="341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1526212849" sldId="342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170448086" sldId="343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09819034" sldId="345"/>
        </pc:sldMkLst>
      </pc:sldChg>
      <pc:sldChg chg="modSp mod">
        <pc:chgData name="Shambhu Kumar" userId="74963117abc18628" providerId="LiveId" clId="{1D4DB0BF-8462-45C1-9D5E-1E9F271BD023}" dt="2025-02-11T18:14:25.424" v="569" actId="20577"/>
        <pc:sldMkLst>
          <pc:docMk/>
          <pc:sldMk cId="3660750588" sldId="346"/>
        </pc:sldMkLst>
        <pc:spChg chg="mod">
          <ac:chgData name="Shambhu Kumar" userId="74963117abc18628" providerId="LiveId" clId="{1D4DB0BF-8462-45C1-9D5E-1E9F271BD023}" dt="2025-02-11T18:14:25.424" v="569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1D4DB0BF-8462-45C1-9D5E-1E9F271BD023}" dt="2025-02-11T18:09:35.524" v="376" actId="14100"/>
          <ac:spMkLst>
            <pc:docMk/>
            <pc:sldMk cId="3660750588" sldId="346"/>
            <ac:spMk id="3" creationId="{8D3C3F04-E680-B5CB-01A7-40FD4DB22123}"/>
          </ac:spMkLst>
        </pc:spChg>
      </pc:sldChg>
      <pc:sldChg chg="add del">
        <pc:chgData name="Shambhu Kumar" userId="74963117abc18628" providerId="LiveId" clId="{1D4DB0BF-8462-45C1-9D5E-1E9F271BD023}" dt="2025-02-11T18:09:45.481" v="378" actId="2696"/>
        <pc:sldMkLst>
          <pc:docMk/>
          <pc:sldMk cId="2410654239" sldId="347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38984948" sldId="348"/>
        </pc:sldMkLst>
      </pc:sldChg>
      <pc:sldChg chg="modSp add mod">
        <pc:chgData name="Shambhu Kumar" userId="74963117abc18628" providerId="LiveId" clId="{1D4DB0BF-8462-45C1-9D5E-1E9F271BD023}" dt="2025-02-11T18:11:03.456" v="441" actId="20577"/>
        <pc:sldMkLst>
          <pc:docMk/>
          <pc:sldMk cId="4026151084" sldId="348"/>
        </pc:sldMkLst>
      </pc:sldChg>
      <pc:sldChg chg="modSp add mod">
        <pc:chgData name="Shambhu Kumar" userId="74963117abc18628" providerId="LiveId" clId="{1D4DB0BF-8462-45C1-9D5E-1E9F271BD023}" dt="2025-02-11T18:14:02.030" v="545" actId="20577"/>
        <pc:sldMkLst>
          <pc:docMk/>
          <pc:sldMk cId="53850840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66026277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453835151" sldId="350"/>
        </pc:sldMkLst>
      </pc:sldChg>
      <pc:sldChg chg="modSp add mod ord">
        <pc:chgData name="Shambhu Kumar" userId="74963117abc18628" providerId="LiveId" clId="{1D4DB0BF-8462-45C1-9D5E-1E9F271BD023}" dt="2025-02-11T18:11:28.088" v="467" actId="20577"/>
        <pc:sldMkLst>
          <pc:docMk/>
          <pc:sldMk cId="3498661325" sldId="350"/>
        </pc:sldMkLst>
      </pc:sldChg>
      <pc:sldChg chg="modSp add mod">
        <pc:chgData name="Shambhu Kumar" userId="74963117abc18628" providerId="LiveId" clId="{1D4DB0BF-8462-45C1-9D5E-1E9F271BD023}" dt="2025-02-11T18:13:44.004" v="519" actId="20577"/>
        <pc:sldMkLst>
          <pc:docMk/>
          <pc:sldMk cId="1502560521" sldId="351"/>
        </pc:sldMkLst>
      </pc:sldChg>
      <pc:sldChg chg="modSp add mod">
        <pc:chgData name="Shambhu Kumar" userId="74963117abc18628" providerId="LiveId" clId="{1D4DB0BF-8462-45C1-9D5E-1E9F271BD023}" dt="2025-02-11T18:13:21.347" v="493" actId="20577"/>
        <pc:sldMkLst>
          <pc:docMk/>
          <pc:sldMk cId="1096850339" sldId="352"/>
        </pc:sldMkLst>
      </pc:sldChg>
      <pc:sldChg chg="modSp add mod">
        <pc:chgData name="Shambhu Kumar" userId="74963117abc18628" providerId="LiveId" clId="{1D4DB0BF-8462-45C1-9D5E-1E9F271BD023}" dt="2025-02-11T18:10:14.854" v="413" actId="20577"/>
        <pc:sldMkLst>
          <pc:docMk/>
          <pc:sldMk cId="1099021037" sldId="353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BA3C6786-D24A-40F1-8D15-59AE04C4B76D}"/>
    <pc:docChg chg="custSel addSld delSld modSld">
      <pc:chgData name="Shambhu Kumar" userId="74963117abc18628" providerId="LiveId" clId="{BA3C6786-D24A-40F1-8D15-59AE04C4B76D}" dt="2025-02-16T17:02:12.694" v="982" actId="1076"/>
      <pc:docMkLst>
        <pc:docMk/>
      </pc:docMkLst>
      <pc:sldChg chg="modSp mod">
        <pc:chgData name="Shambhu Kumar" userId="74963117abc18628" providerId="LiveId" clId="{BA3C6786-D24A-40F1-8D15-59AE04C4B76D}" dt="2025-02-16T12:56:05.397" v="220" actId="20577"/>
        <pc:sldMkLst>
          <pc:docMk/>
          <pc:sldMk cId="3660750588" sldId="346"/>
        </pc:sldMkLst>
        <pc:spChg chg="mod">
          <ac:chgData name="Shambhu Kumar" userId="74963117abc18628" providerId="LiveId" clId="{BA3C6786-D24A-40F1-8D15-59AE04C4B76D}" dt="2025-02-16T12:46:01.724" v="17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BA3C6786-D24A-40F1-8D15-59AE04C4B76D}" dt="2025-02-16T12:56:05.397" v="220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addSp modSp add mod">
        <pc:chgData name="Shambhu Kumar" userId="74963117abc18628" providerId="LiveId" clId="{BA3C6786-D24A-40F1-8D15-59AE04C4B76D}" dt="2025-02-16T12:51:33.104" v="109" actId="14100"/>
        <pc:sldMkLst>
          <pc:docMk/>
          <pc:sldMk cId="2368288133" sldId="347"/>
        </pc:sldMkLst>
      </pc:sldChg>
      <pc:sldChg chg="delSp modSp add mod">
        <pc:chgData name="Shambhu Kumar" userId="74963117abc18628" providerId="LiveId" clId="{BA3C6786-D24A-40F1-8D15-59AE04C4B76D}" dt="2025-02-16T12:55:19.064" v="187" actId="403"/>
        <pc:sldMkLst>
          <pc:docMk/>
          <pc:sldMk cId="3953001906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4026151084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53850840" sldId="349"/>
        </pc:sldMkLst>
      </pc:sldChg>
      <pc:sldChg chg="modSp add mod">
        <pc:chgData name="Shambhu Kumar" userId="74963117abc18628" providerId="LiveId" clId="{BA3C6786-D24A-40F1-8D15-59AE04C4B76D}" dt="2025-02-16T12:57:11.393" v="257" actId="20577"/>
        <pc:sldMkLst>
          <pc:docMk/>
          <pc:sldMk cId="4127499724" sldId="349"/>
        </pc:sldMkLst>
      </pc:sldChg>
      <pc:sldChg chg="modSp add mod">
        <pc:chgData name="Shambhu Kumar" userId="74963117abc18628" providerId="LiveId" clId="{BA3C6786-D24A-40F1-8D15-59AE04C4B76D}" dt="2025-02-16T12:58:57.072" v="368" actId="403"/>
        <pc:sldMkLst>
          <pc:docMk/>
          <pc:sldMk cId="3436638987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3498661325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502560521" sldId="351"/>
        </pc:sldMkLst>
      </pc:sldChg>
      <pc:sldChg chg="addSp modSp add mod">
        <pc:chgData name="Shambhu Kumar" userId="74963117abc18628" providerId="LiveId" clId="{BA3C6786-D24A-40F1-8D15-59AE04C4B76D}" dt="2025-02-16T17:00:57.169" v="971" actId="1076"/>
        <pc:sldMkLst>
          <pc:docMk/>
          <pc:sldMk cId="2205895172" sldId="351"/>
        </pc:sldMkLst>
      </pc:sldChg>
      <pc:sldChg chg="modSp add mod">
        <pc:chgData name="Shambhu Kumar" userId="74963117abc18628" providerId="LiveId" clId="{BA3C6786-D24A-40F1-8D15-59AE04C4B76D}" dt="2025-02-16T13:07:14.722" v="591" actId="1076"/>
        <pc:sldMkLst>
          <pc:docMk/>
          <pc:sldMk cId="488009611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6850339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9021037" sldId="353"/>
        </pc:sldMkLst>
      </pc:sldChg>
      <pc:sldChg chg="modSp add mod">
        <pc:chgData name="Shambhu Kumar" userId="74963117abc18628" providerId="LiveId" clId="{BA3C6786-D24A-40F1-8D15-59AE04C4B76D}" dt="2025-02-16T16:26:41.420" v="642" actId="20577"/>
        <pc:sldMkLst>
          <pc:docMk/>
          <pc:sldMk cId="2082433280" sldId="353"/>
        </pc:sldMkLst>
      </pc:sldChg>
      <pc:sldChg chg="modSp add mod">
        <pc:chgData name="Shambhu Kumar" userId="74963117abc18628" providerId="LiveId" clId="{BA3C6786-D24A-40F1-8D15-59AE04C4B76D}" dt="2025-02-16T16:28:05.549" v="696" actId="1076"/>
        <pc:sldMkLst>
          <pc:docMk/>
          <pc:sldMk cId="1118652813" sldId="354"/>
        </pc:sldMkLst>
      </pc:sldChg>
      <pc:sldChg chg="addSp modSp add mod">
        <pc:chgData name="Shambhu Kumar" userId="74963117abc18628" providerId="LiveId" clId="{BA3C6786-D24A-40F1-8D15-59AE04C4B76D}" dt="2025-02-16T17:01:24.099" v="975" actId="1076"/>
        <pc:sldMkLst>
          <pc:docMk/>
          <pc:sldMk cId="578451210" sldId="355"/>
        </pc:sldMkLst>
      </pc:sldChg>
      <pc:sldChg chg="modSp add mod">
        <pc:chgData name="Shambhu Kumar" userId="74963117abc18628" providerId="LiveId" clId="{BA3C6786-D24A-40F1-8D15-59AE04C4B76D}" dt="2025-02-16T16:30:56.312" v="837" actId="20577"/>
        <pc:sldMkLst>
          <pc:docMk/>
          <pc:sldMk cId="1896825142" sldId="356"/>
        </pc:sldMkLst>
      </pc:sldChg>
      <pc:sldChg chg="modSp add mod">
        <pc:chgData name="Shambhu Kumar" userId="74963117abc18628" providerId="LiveId" clId="{BA3C6786-D24A-40F1-8D15-59AE04C4B76D}" dt="2025-02-16T16:31:30.611" v="861" actId="20577"/>
        <pc:sldMkLst>
          <pc:docMk/>
          <pc:sldMk cId="2470727677" sldId="357"/>
        </pc:sldMkLst>
      </pc:sldChg>
      <pc:sldChg chg="addSp modSp add mod">
        <pc:chgData name="Shambhu Kumar" userId="74963117abc18628" providerId="LiveId" clId="{BA3C6786-D24A-40F1-8D15-59AE04C4B76D}" dt="2025-02-16T17:01:39.265" v="977" actId="1076"/>
        <pc:sldMkLst>
          <pc:docMk/>
          <pc:sldMk cId="3398308247" sldId="358"/>
        </pc:sldMkLst>
      </pc:sldChg>
      <pc:sldChg chg="add del">
        <pc:chgData name="Shambhu Kumar" userId="74963117abc18628" providerId="LiveId" clId="{BA3C6786-D24A-40F1-8D15-59AE04C4B76D}" dt="2025-02-16T17:01:53.943" v="978" actId="47"/>
        <pc:sldMkLst>
          <pc:docMk/>
          <pc:sldMk cId="2350024342" sldId="359"/>
        </pc:sldMkLst>
      </pc:sldChg>
      <pc:sldChg chg="modSp add mod">
        <pc:chgData name="Shambhu Kumar" userId="74963117abc18628" providerId="LiveId" clId="{BA3C6786-D24A-40F1-8D15-59AE04C4B76D}" dt="2025-02-16T16:32:39.166" v="905" actId="20577"/>
        <pc:sldMkLst>
          <pc:docMk/>
          <pc:sldMk cId="3528465767" sldId="360"/>
        </pc:sldMkLst>
      </pc:sldChg>
      <pc:sldChg chg="addSp modSp add mod">
        <pc:chgData name="Shambhu Kumar" userId="74963117abc18628" providerId="LiveId" clId="{BA3C6786-D24A-40F1-8D15-59AE04C4B76D}" dt="2025-02-16T17:02:12.694" v="982" actId="1076"/>
        <pc:sldMkLst>
          <pc:docMk/>
          <pc:sldMk cId="2086932560" sldId="361"/>
        </pc:sldMkLst>
      </pc:sldChg>
      <pc:sldChg chg="addSp modSp add mod">
        <pc:chgData name="Shambhu Kumar" userId="74963117abc18628" providerId="LiveId" clId="{BA3C6786-D24A-40F1-8D15-59AE04C4B76D}" dt="2025-02-16T17:02:04.938" v="980" actId="1076"/>
        <pc:sldMkLst>
          <pc:docMk/>
          <pc:sldMk cId="1602450210" sldId="362"/>
        </pc:sldMkLst>
      </pc:sldChg>
      <pc:sldChg chg="modSp add mod">
        <pc:chgData name="Shambhu Kumar" userId="74963117abc18628" providerId="LiveId" clId="{BA3C6786-D24A-40F1-8D15-59AE04C4B76D}" dt="2025-02-16T16:35:05.750" v="960" actId="20577"/>
        <pc:sldMkLst>
          <pc:docMk/>
          <pc:sldMk cId="4030291839" sldId="363"/>
        </pc:sldMkLst>
      </pc:sldChg>
      <pc:sldChg chg="addSp modSp add mod">
        <pc:chgData name="Shambhu Kumar" userId="74963117abc18628" providerId="LiveId" clId="{BA3C6786-D24A-40F1-8D15-59AE04C4B76D}" dt="2025-02-16T17:01:04.562" v="973" actId="1076"/>
        <pc:sldMkLst>
          <pc:docMk/>
          <pc:sldMk cId="189355382" sldId="364"/>
        </pc:sldMkLst>
      </pc:sld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  <pc:spChg chg="mod">
          <ac:chgData name="Shambhu Kumar" userId="74963117abc18628" providerId="LiveId" clId="{28EC49F6-792C-4FB7-A814-D746A306FC75}" dt="2025-02-11T14:44:35.589" v="529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28EC49F6-792C-4FB7-A814-D746A306FC75}" dt="2025-02-11T17:50:25.082" v="881" actId="403"/>
          <ac:spMkLst>
            <pc:docMk/>
            <pc:sldMk cId="3660750588" sldId="346"/>
            <ac:spMk id="5" creationId="{195C3BAB-D236-136E-13BE-334086C7172B}"/>
          </ac:spMkLst>
        </pc:spChg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d</a:t>
            </a:r>
            <a:r>
              <a:rPr lang="en-US" sz="3200" b="1" u="sng">
                <a:solidFill>
                  <a:srgbClr val="00FF00"/>
                </a:solidFill>
              </a:rPr>
              <a:t>o </a:t>
            </a:r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WAJP to print factorial and ask user in end to press Y/y 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to continue or any other key to exit.</a:t>
            </a:r>
            <a:endParaRPr lang="en-IN" sz="24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1E150-43BF-B145-B21E-4A1024B0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1339-BEBE-D292-D605-C5B173E5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d</a:t>
            </a:r>
            <a:r>
              <a:rPr lang="en-US" sz="3200" b="1" u="sng">
                <a:solidFill>
                  <a:srgbClr val="00FF00"/>
                </a:solidFill>
              </a:rPr>
              <a:t>o </a:t>
            </a:r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0FC5-824E-5E15-B8C5-BFACAD07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WAJP to print 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power of a and b</a:t>
            </a: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 and ask user in end to press Y/y 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to continue or any other key to exit.</a:t>
            </a:r>
            <a:endParaRPr lang="en-IN" sz="24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7FAF-5454-4260-30A5-B997B7F5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2EAD-6E7D-0764-3C32-749BB542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F6E21-7CDB-9959-FF11-80EE1892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32B7C0F-99D8-B7CE-2B59-98FFAADB059A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4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1739-4A58-8FE5-6DF6-73F5AD580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F2BD-809C-3A49-1CE4-D919A70E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d</a:t>
            </a:r>
            <a:r>
              <a:rPr lang="en-US" sz="3200" b="1" u="sng">
                <a:solidFill>
                  <a:srgbClr val="00FF00"/>
                </a:solidFill>
              </a:rPr>
              <a:t>o </a:t>
            </a:r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C496-CA11-7C18-3998-1A34347C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WAJP to keep taking input from the user until they enter a negative number. When –ve number or zero is entered then print sum of all the +ve number entered.</a:t>
            </a:r>
            <a:endParaRPr lang="en-IN" sz="24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3905-3822-CB0F-49A3-86DCC314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BCA5-F321-D426-B084-2ADD9C2F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599D-BC97-4811-8955-20F21CEE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804A358-4949-0E0F-C7EB-9E7949ABF65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9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32894-8C14-C63D-5BFE-9E451FC6D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EEBA-4309-8830-6B15-1ED6E2A9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do 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F6B3-0182-EA6A-1030-019F28D9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Keep Asking for Input Until Sum Exceeds 100. Continuously take numbers as input from the user until their sum exceeds 100 using a do-while loop and then print how many numbers were entered to get sum 100.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AC36-923E-E609-02DD-961A2F67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D009-FF48-3E01-4992-EB94D189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5B20-D67C-845A-4391-524C058F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4DD3D7A-0DC6-EC93-4E8F-1987EA3DA14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83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C547-2F1B-A200-570E-F89E938C8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AF51-BEFC-E7C2-62C4-B0A97F25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do 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70F2-F5C5-7526-9B17-C1D37100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sng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Simple Password Validation System: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Keep asking for a password until the user enters the correct one, with a limit of 3 attempts.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932C2-08F9-1407-7216-154F2A02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1EF7-D2B1-059E-ED3A-44463C97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D7CC-841A-3806-EF5E-443B44D8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6BBC513-DB63-146C-E56A-F4B20FD55894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0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6872-6148-6578-EB74-0FC22C3D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B7A7-7EE2-4145-8726-D9E3267E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do 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304B-72CA-732B-C4FF-5D311644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sng" strike="noStrike" baseline="0" dirty="0">
                <a:solidFill>
                  <a:srgbClr val="E1CFE3"/>
                </a:solidFill>
                <a:latin typeface="Calibri" panose="020F0502020204030204" pitchFamily="34" charset="0"/>
              </a:rPr>
              <a:t>Circular Prime Check: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A Circular Prime is a prime number that remains prime even after rotating its digits.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Example: 197 </a:t>
            </a:r>
            <a:r>
              <a:rPr lang="en-US" b="1" i="0" u="none" strike="noStrike" baseline="0">
                <a:solidFill>
                  <a:srgbClr val="00FF00"/>
                </a:solidFill>
                <a:latin typeface="Calibri" panose="020F0502020204030204" pitchFamily="34" charset="0"/>
              </a:rPr>
              <a:t>→ 719 → 971 </a:t>
            </a: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(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All</a:t>
            </a: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 are prime).</a:t>
            </a: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check if a number is a Circular Prime using any loop.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9797-48B8-B95E-F05A-455DED78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6578-FAE7-687D-6164-BCE10ECA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1441-52EB-2D53-56A9-F35A6DBF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BAF00C1-B444-26AA-6215-A56FEBE7C84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3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317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do while Loop based Programming</vt:lpstr>
      <vt:lpstr>do while Loop based Programming</vt:lpstr>
      <vt:lpstr>do while Loop based Programming</vt:lpstr>
      <vt:lpstr>do while Loop based Programming</vt:lpstr>
      <vt:lpstr>do while Loop based Programming</vt:lpstr>
      <vt:lpstr>do while Loop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VIVEK  CHAUDHARY</cp:lastModifiedBy>
  <cp:revision>13</cp:revision>
  <dcterms:created xsi:type="dcterms:W3CDTF">2006-08-16T00:00:00Z</dcterms:created>
  <dcterms:modified xsi:type="dcterms:W3CDTF">2025-04-16T06:45:21Z</dcterms:modified>
</cp:coreProperties>
</file>