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80" r:id="rId2"/>
    <p:sldId id="293" r:id="rId3"/>
    <p:sldId id="365" r:id="rId4"/>
    <p:sldId id="366" r:id="rId5"/>
    <p:sldId id="298" r:id="rId6"/>
    <p:sldId id="295" r:id="rId7"/>
    <p:sldId id="297" r:id="rId8"/>
    <p:sldId id="304" r:id="rId9"/>
    <p:sldId id="296" r:id="rId10"/>
    <p:sldId id="294" r:id="rId11"/>
    <p:sldId id="301" r:id="rId12"/>
    <p:sldId id="302" r:id="rId13"/>
    <p:sldId id="321" r:id="rId14"/>
    <p:sldId id="381" r:id="rId15"/>
    <p:sldId id="303" r:id="rId16"/>
    <p:sldId id="364" r:id="rId17"/>
    <p:sldId id="362" r:id="rId18"/>
    <p:sldId id="360" r:id="rId19"/>
    <p:sldId id="363" r:id="rId20"/>
    <p:sldId id="367" r:id="rId21"/>
    <p:sldId id="368" r:id="rId22"/>
    <p:sldId id="406" r:id="rId23"/>
    <p:sldId id="361" r:id="rId24"/>
    <p:sldId id="351" r:id="rId25"/>
    <p:sldId id="347" r:id="rId26"/>
    <p:sldId id="352" r:id="rId27"/>
    <p:sldId id="328" r:id="rId28"/>
    <p:sldId id="353" r:id="rId29"/>
    <p:sldId id="307" r:id="rId30"/>
    <p:sldId id="308" r:id="rId31"/>
    <p:sldId id="348" r:id="rId32"/>
    <p:sldId id="374" r:id="rId33"/>
    <p:sldId id="377" r:id="rId34"/>
    <p:sldId id="379" r:id="rId35"/>
    <p:sldId id="378" r:id="rId36"/>
    <p:sldId id="329" r:id="rId37"/>
    <p:sldId id="382" r:id="rId38"/>
    <p:sldId id="384" r:id="rId39"/>
    <p:sldId id="385" r:id="rId40"/>
    <p:sldId id="386" r:id="rId41"/>
    <p:sldId id="387" r:id="rId42"/>
    <p:sldId id="330" r:id="rId43"/>
    <p:sldId id="383" r:id="rId44"/>
    <p:sldId id="331" r:id="rId45"/>
    <p:sldId id="390" r:id="rId46"/>
    <p:sldId id="389" r:id="rId47"/>
    <p:sldId id="391" r:id="rId48"/>
    <p:sldId id="380" r:id="rId49"/>
    <p:sldId id="376" r:id="rId50"/>
    <p:sldId id="332" r:id="rId51"/>
    <p:sldId id="306" r:id="rId52"/>
    <p:sldId id="312" r:id="rId53"/>
    <p:sldId id="392" r:id="rId54"/>
    <p:sldId id="349" r:id="rId55"/>
    <p:sldId id="393" r:id="rId56"/>
    <p:sldId id="313" r:id="rId57"/>
    <p:sldId id="314" r:id="rId58"/>
    <p:sldId id="315" r:id="rId59"/>
    <p:sldId id="316" r:id="rId60"/>
    <p:sldId id="356" r:id="rId61"/>
    <p:sldId id="388" r:id="rId62"/>
    <p:sldId id="317" r:id="rId63"/>
    <p:sldId id="318" r:id="rId64"/>
    <p:sldId id="319" r:id="rId65"/>
    <p:sldId id="320" r:id="rId66"/>
    <p:sldId id="375" r:id="rId67"/>
    <p:sldId id="305" r:id="rId68"/>
    <p:sldId id="394" r:id="rId69"/>
    <p:sldId id="335" r:id="rId70"/>
    <p:sldId id="396" r:id="rId71"/>
    <p:sldId id="336" r:id="rId72"/>
    <p:sldId id="395" r:id="rId73"/>
    <p:sldId id="337" r:id="rId74"/>
    <p:sldId id="397" r:id="rId75"/>
    <p:sldId id="338" r:id="rId76"/>
    <p:sldId id="398" r:id="rId77"/>
    <p:sldId id="339" r:id="rId78"/>
    <p:sldId id="399" r:id="rId79"/>
    <p:sldId id="340" r:id="rId80"/>
    <p:sldId id="334" r:id="rId81"/>
    <p:sldId id="400" r:id="rId82"/>
    <p:sldId id="341" r:id="rId83"/>
    <p:sldId id="342" r:id="rId84"/>
    <p:sldId id="357" r:id="rId85"/>
    <p:sldId id="343" r:id="rId86"/>
    <p:sldId id="358" r:id="rId87"/>
    <p:sldId id="344" r:id="rId88"/>
    <p:sldId id="345" r:id="rId89"/>
    <p:sldId id="346" r:id="rId90"/>
    <p:sldId id="369" r:id="rId91"/>
    <p:sldId id="370" r:id="rId92"/>
    <p:sldId id="371" r:id="rId93"/>
    <p:sldId id="401" r:id="rId94"/>
    <p:sldId id="402" r:id="rId95"/>
    <p:sldId id="333" r:id="rId96"/>
    <p:sldId id="327" r:id="rId97"/>
    <p:sldId id="322" r:id="rId98"/>
    <p:sldId id="323" r:id="rId99"/>
    <p:sldId id="324" r:id="rId100"/>
    <p:sldId id="325" r:id="rId101"/>
    <p:sldId id="350" r:id="rId102"/>
    <p:sldId id="403" r:id="rId103"/>
    <p:sldId id="404" r:id="rId104"/>
    <p:sldId id="405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EA4"/>
    <a:srgbClr val="FFFF99"/>
    <a:srgbClr val="CCFF99"/>
    <a:srgbClr val="CCFFFF"/>
    <a:srgbClr val="CC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74" d="100"/>
          <a:sy n="74" d="100"/>
        </p:scale>
        <p:origin x="12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58F92CF6-BACF-445C-92FF-2B38970E5D35}"/>
    <pc:docChg chg="undo custSel addSld delSld modSld sldOrd modMainMaster">
      <pc:chgData name="Shambhu Kumar" userId="74963117abc18628" providerId="LiveId" clId="{58F92CF6-BACF-445C-92FF-2B38970E5D35}" dt="2023-12-31T03:35:38.823" v="4639" actId="2057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addSp delSp modSp del mod setBg">
        <pc:chgData name="Shambhu Kumar" userId="74963117abc18628" providerId="LiveId" clId="{58F92CF6-BACF-445C-92FF-2B38970E5D35}" dt="2023-12-25T12:14:29.303" v="4278" actId="2696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5T02:47:28.871" v="3061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3T05:26:43.796" v="2638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4T00:36:53.425" v="2649" actId="205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4T05:46:25.146" v="2731" actId="205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4T00:37:06.456" v="2653" actId="205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9T17:00:57.847" v="3417" actId="205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9T17:03:56.723" v="3441" actId="205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22T02:13:41.213" v="3624" actId="205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4T00:36:32.045" v="2645" actId="205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22T02:13:48.935" v="3628" actId="205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22T02:13:56.885" v="3634" actId="205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22T02:14:06.787" v="3638" actId="20577"/>
        <pc:sldMkLst>
          <pc:docMk/>
          <pc:sldMk cId="3137961450" sldId="291"/>
        </pc:sldMkLst>
      </pc:sldChg>
      <pc:sldChg chg="modSp add del mod setBg">
        <pc:chgData name="Shambhu Kumar" userId="74963117abc18628" providerId="LiveId" clId="{58F92CF6-BACF-445C-92FF-2B38970E5D35}" dt="2023-12-17T16:31:09.473" v="3205" actId="2696"/>
        <pc:sldMkLst>
          <pc:docMk/>
          <pc:sldMk cId="3624263412" sldId="292"/>
        </pc:sldMkLst>
      </pc:sldChg>
      <pc:sldChg chg="modSp add mod ord setBg">
        <pc:chgData name="Shambhu Kumar" userId="74963117abc18628" providerId="LiveId" clId="{58F92CF6-BACF-445C-92FF-2B38970E5D35}" dt="2023-12-22T02:13:24.343" v="3616" actId="20577"/>
        <pc:sldMkLst>
          <pc:docMk/>
          <pc:sldMk cId="1035884235" sldId="293"/>
        </pc:sldMkLst>
      </pc:sldChg>
      <pc:sldChg chg="modSp add mod ord setBg">
        <pc:chgData name="Shambhu Kumar" userId="74963117abc18628" providerId="LiveId" clId="{58F92CF6-BACF-445C-92FF-2B38970E5D35}" dt="2023-12-22T05:39:37.121" v="3640" actId="205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31T03:32:05.617" v="4566" actId="20577"/>
        <pc:sldMkLst>
          <pc:docMk/>
          <pc:sldMk cId="1143264351" sldId="295"/>
        </pc:sldMkLst>
      </pc:sldChg>
      <pc:sldChg chg="modSp add del mod setBg">
        <pc:chgData name="Shambhu Kumar" userId="74963117abc18628" providerId="LiveId" clId="{58F92CF6-BACF-445C-92FF-2B38970E5D35}" dt="2023-12-17T16:32:21.065" v="3229" actId="2696"/>
        <pc:sldMkLst>
          <pc:docMk/>
          <pc:sldMk cId="2272133273" sldId="296"/>
        </pc:sldMkLst>
      </pc:sldChg>
      <pc:sldChg chg="modSp add mod ord setBg">
        <pc:chgData name="Shambhu Kumar" userId="74963117abc18628" providerId="LiveId" clId="{58F92CF6-BACF-445C-92FF-2B38970E5D35}" dt="2023-12-15T05:48:04.197" v="3066" actId="20577"/>
        <pc:sldMkLst>
          <pc:docMk/>
          <pc:sldMk cId="71580609" sldId="297"/>
        </pc:sldMkLst>
      </pc:sldChg>
      <pc:sldChg chg="modSp add del mod setBg">
        <pc:chgData name="Shambhu Kumar" userId="74963117abc18628" providerId="LiveId" clId="{58F92CF6-BACF-445C-92FF-2B38970E5D35}" dt="2023-12-24T15:55:07.391" v="3641" actId="2696"/>
        <pc:sldMkLst>
          <pc:docMk/>
          <pc:sldMk cId="1933057048" sldId="298"/>
        </pc:sldMkLst>
      </pc:sldChg>
      <pc:sldChg chg="modSp add del mod setBg">
        <pc:chgData name="Shambhu Kumar" userId="74963117abc18628" providerId="LiveId" clId="{58F92CF6-BACF-445C-92FF-2B38970E5D35}" dt="2023-12-24T15:55:13.757" v="3642" actId="2696"/>
        <pc:sldMkLst>
          <pc:docMk/>
          <pc:sldMk cId="3102780168" sldId="299"/>
        </pc:sldMkLst>
      </pc:sldChg>
      <pc:sldChg chg="modSp add del mod setBg">
        <pc:chgData name="Shambhu Kumar" userId="74963117abc18628" providerId="LiveId" clId="{58F92CF6-BACF-445C-92FF-2B38970E5D35}" dt="2023-12-24T15:55:20.736" v="3643" actId="2696"/>
        <pc:sldMkLst>
          <pc:docMk/>
          <pc:sldMk cId="1231572352" sldId="300"/>
        </pc:sldMkLst>
      </pc:sldChg>
      <pc:sldChg chg="modSp add del mod setBg">
        <pc:chgData name="Shambhu Kumar" userId="74963117abc18628" providerId="LiveId" clId="{58F92CF6-BACF-445C-92FF-2B38970E5D35}" dt="2023-12-24T15:55:26.882" v="3644" actId="2696"/>
        <pc:sldMkLst>
          <pc:docMk/>
          <pc:sldMk cId="155594289" sldId="301"/>
        </pc:sldMkLst>
      </pc:sldChg>
      <pc:sldChg chg="modSp add del mod setBg">
        <pc:chgData name="Shambhu Kumar" userId="74963117abc18628" providerId="LiveId" clId="{58F92CF6-BACF-445C-92FF-2B38970E5D35}" dt="2023-12-17T16:33:20.394" v="3238" actId="2696"/>
        <pc:sldMkLst>
          <pc:docMk/>
          <pc:sldMk cId="1269152604" sldId="302"/>
        </pc:sldMkLst>
      </pc:sldChg>
      <pc:sldChg chg="modSp add del mod setBg">
        <pc:chgData name="Shambhu Kumar" userId="74963117abc18628" providerId="LiveId" clId="{58F92CF6-BACF-445C-92FF-2B38970E5D35}" dt="2023-12-17T16:33:34.024" v="3239" actId="2696"/>
        <pc:sldMkLst>
          <pc:docMk/>
          <pc:sldMk cId="2261122865" sldId="303"/>
        </pc:sldMkLst>
      </pc:sldChg>
      <pc:sldChg chg="modSp add del mod setBg">
        <pc:chgData name="Shambhu Kumar" userId="74963117abc18628" providerId="LiveId" clId="{58F92CF6-BACF-445C-92FF-2B38970E5D35}" dt="2023-12-17T16:33:39.195" v="3240" actId="2696"/>
        <pc:sldMkLst>
          <pc:docMk/>
          <pc:sldMk cId="401103732" sldId="304"/>
        </pc:sldMkLst>
      </pc:sldChg>
      <pc:sldChg chg="modSp add del mod setBg">
        <pc:chgData name="Shambhu Kumar" userId="74963117abc18628" providerId="LiveId" clId="{58F92CF6-BACF-445C-92FF-2B38970E5D35}" dt="2023-12-17T16:33:43.872" v="3241" actId="2696"/>
        <pc:sldMkLst>
          <pc:docMk/>
          <pc:sldMk cId="230828202" sldId="305"/>
        </pc:sldMkLst>
      </pc:sldChg>
      <pc:sldChg chg="modSp add del mod setBg">
        <pc:chgData name="Shambhu Kumar" userId="74963117abc18628" providerId="LiveId" clId="{58F92CF6-BACF-445C-92FF-2B38970E5D35}" dt="2023-12-17T16:33:51.969" v="3242" actId="2696"/>
        <pc:sldMkLst>
          <pc:docMk/>
          <pc:sldMk cId="1361630470" sldId="306"/>
        </pc:sldMkLst>
      </pc:sldChg>
      <pc:sldChg chg="modSp add del mod setBg">
        <pc:chgData name="Shambhu Kumar" userId="74963117abc18628" providerId="LiveId" clId="{58F92CF6-BACF-445C-92FF-2B38970E5D35}" dt="2023-12-17T16:33:56.203" v="3243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58F92CF6-BACF-445C-92FF-2B38970E5D35}" dt="2023-12-24T15:55:39.350" v="3646" actId="20577"/>
        <pc:sldMkLst>
          <pc:docMk/>
          <pc:sldMk cId="931772280" sldId="308"/>
        </pc:sldMkLst>
      </pc:sldChg>
      <pc:sldChg chg="modSp add mod">
        <pc:chgData name="Shambhu Kumar" userId="74963117abc18628" providerId="LiveId" clId="{58F92CF6-BACF-445C-92FF-2B38970E5D35}" dt="2023-12-14T00:36:22.825" v="2641" actId="20577"/>
        <pc:sldMkLst>
          <pc:docMk/>
          <pc:sldMk cId="1148317247" sldId="309"/>
        </pc:sldMkLst>
      </pc:sldChg>
      <pc:sldChg chg="add del">
        <pc:chgData name="Shambhu Kumar" userId="74963117abc18628" providerId="LiveId" clId="{58F92CF6-BACF-445C-92FF-2B38970E5D35}" dt="2023-12-10T18:34:18.886" v="2404" actId="2890"/>
        <pc:sldMkLst>
          <pc:docMk/>
          <pc:sldMk cId="2189798359" sldId="309"/>
        </pc:sldMkLst>
      </pc:sldChg>
      <pc:sldChg chg="modSp add del mod">
        <pc:chgData name="Shambhu Kumar" userId="74963117abc18628" providerId="LiveId" clId="{58F92CF6-BACF-445C-92FF-2B38970E5D35}" dt="2023-12-25T12:04:43.401" v="3945" actId="2696"/>
        <pc:sldMkLst>
          <pc:docMk/>
          <pc:sldMk cId="2338036925" sldId="310"/>
        </pc:sldMkLst>
      </pc:sldChg>
      <pc:sldChg chg="modSp add mod">
        <pc:chgData name="Shambhu Kumar" userId="74963117abc18628" providerId="LiveId" clId="{58F92CF6-BACF-445C-92FF-2B38970E5D35}" dt="2023-12-15T02:40:36.983" v="2866" actId="20577"/>
        <pc:sldMkLst>
          <pc:docMk/>
          <pc:sldMk cId="3254867846" sldId="311"/>
        </pc:sldMkLst>
      </pc:sldChg>
      <pc:sldChg chg="modSp add mod">
        <pc:chgData name="Shambhu Kumar" userId="74963117abc18628" providerId="LiveId" clId="{58F92CF6-BACF-445C-92FF-2B38970E5D35}" dt="2023-12-15T02:42:29.032" v="2887" actId="20577"/>
        <pc:sldMkLst>
          <pc:docMk/>
          <pc:sldMk cId="1733838905" sldId="312"/>
        </pc:sldMkLst>
      </pc:sldChg>
      <pc:sldChg chg="modSp add mod">
        <pc:chgData name="Shambhu Kumar" userId="74963117abc18628" providerId="LiveId" clId="{58F92CF6-BACF-445C-92FF-2B38970E5D35}" dt="2023-12-15T02:43:42.070" v="2943" actId="20577"/>
        <pc:sldMkLst>
          <pc:docMk/>
          <pc:sldMk cId="2134506616" sldId="313"/>
        </pc:sldMkLst>
      </pc:sldChg>
      <pc:sldChg chg="modSp add mod">
        <pc:chgData name="Shambhu Kumar" userId="74963117abc18628" providerId="LiveId" clId="{58F92CF6-BACF-445C-92FF-2B38970E5D35}" dt="2023-12-17T16:27:19.453" v="3131" actId="20577"/>
        <pc:sldMkLst>
          <pc:docMk/>
          <pc:sldMk cId="1066938992" sldId="314"/>
        </pc:sldMkLst>
      </pc:sldChg>
      <pc:sldChg chg="modSp add mod">
        <pc:chgData name="Shambhu Kumar" userId="74963117abc18628" providerId="LiveId" clId="{58F92CF6-BACF-445C-92FF-2B38970E5D35}" dt="2023-12-17T16:27:51.805" v="3155" actId="20577"/>
        <pc:sldMkLst>
          <pc:docMk/>
          <pc:sldMk cId="509800490" sldId="315"/>
        </pc:sldMkLst>
      </pc:sldChg>
      <pc:sldChg chg="modSp add mod">
        <pc:chgData name="Shambhu Kumar" userId="74963117abc18628" providerId="LiveId" clId="{58F92CF6-BACF-445C-92FF-2B38970E5D35}" dt="2023-12-17T16:28:09.462" v="3166" actId="20577"/>
        <pc:sldMkLst>
          <pc:docMk/>
          <pc:sldMk cId="2507636787" sldId="316"/>
        </pc:sldMkLst>
      </pc:sldChg>
      <pc:sldChg chg="modSp add mod">
        <pc:chgData name="Shambhu Kumar" userId="74963117abc18628" providerId="LiveId" clId="{58F92CF6-BACF-445C-92FF-2B38970E5D35}" dt="2023-12-25T12:06:12.230" v="4092" actId="20577"/>
        <pc:sldMkLst>
          <pc:docMk/>
          <pc:sldMk cId="2948610893" sldId="317"/>
        </pc:sldMkLst>
      </pc:sldChg>
      <pc:sldChg chg="modSp add mod">
        <pc:chgData name="Shambhu Kumar" userId="74963117abc18628" providerId="LiveId" clId="{58F92CF6-BACF-445C-92FF-2B38970E5D35}" dt="2023-12-25T12:07:40.984" v="4149" actId="20577"/>
        <pc:sldMkLst>
          <pc:docMk/>
          <pc:sldMk cId="682997166" sldId="318"/>
        </pc:sldMkLst>
      </pc:sldChg>
      <pc:sldChg chg="modSp add mod">
        <pc:chgData name="Shambhu Kumar" userId="74963117abc18628" providerId="LiveId" clId="{58F92CF6-BACF-445C-92FF-2B38970E5D35}" dt="2023-12-31T03:32:40.284" v="4580" actId="20577"/>
        <pc:sldMkLst>
          <pc:docMk/>
          <pc:sldMk cId="25925924" sldId="319"/>
        </pc:sldMkLst>
      </pc:sldChg>
      <pc:sldChg chg="modSp add mod">
        <pc:chgData name="Shambhu Kumar" userId="74963117abc18628" providerId="LiveId" clId="{58F92CF6-BACF-445C-92FF-2B38970E5D35}" dt="2023-12-31T03:35:38.823" v="4639" actId="20577"/>
        <pc:sldMkLst>
          <pc:docMk/>
          <pc:sldMk cId="3147703011" sldId="320"/>
        </pc:sldMkLst>
      </pc:sldChg>
      <pc:sldChg chg="modSp add mod">
        <pc:chgData name="Shambhu Kumar" userId="74963117abc18628" providerId="LiveId" clId="{58F92CF6-BACF-445C-92FF-2B38970E5D35}" dt="2023-12-31T03:33:41.519" v="4582" actId="20577"/>
        <pc:sldMkLst>
          <pc:docMk/>
          <pc:sldMk cId="1664660429" sldId="321"/>
        </pc:sldMkLst>
      </pc:sldChg>
      <pc:sldChg chg="modSp add mod">
        <pc:chgData name="Shambhu Kumar" userId="74963117abc18628" providerId="LiveId" clId="{58F92CF6-BACF-445C-92FF-2B38970E5D35}" dt="2023-12-28T03:27:02.079" v="4546" actId="20577"/>
        <pc:sldMkLst>
          <pc:docMk/>
          <pc:sldMk cId="3521732225" sldId="322"/>
        </pc:sldMkLst>
      </pc:sldChg>
      <pc:sldMasterChg chg="setBg modSldLayout">
        <pc:chgData name="Shambhu Kumar" userId="74963117abc18628" providerId="LiveId" clId="{58F92CF6-BACF-445C-92FF-2B38970E5D35}" dt="2023-12-13T05:26:43.796" v="2638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88F253AE-8BF4-4C6F-B1FF-7AB6C6A701BC}"/>
    <pc:docChg chg="undo redo custSel addSld delSld modSld sldOrd">
      <pc:chgData name="Shambhu Kumar" userId="74963117abc18628" providerId="LiveId" clId="{88F253AE-8BF4-4C6F-B1FF-7AB6C6A701BC}" dt="2024-08-23T02:28:45.489" v="984" actId="20577"/>
      <pc:docMkLst>
        <pc:docMk/>
      </pc:docMkLst>
      <pc:sldChg chg="modSp mod">
        <pc:chgData name="Shambhu Kumar" userId="74963117abc18628" providerId="LiveId" clId="{88F253AE-8BF4-4C6F-B1FF-7AB6C6A701BC}" dt="2024-08-11T04:47:56.766" v="633" actId="113"/>
        <pc:sldMkLst>
          <pc:docMk/>
          <pc:sldMk cId="3832484108" sldId="280"/>
        </pc:sldMkLst>
      </pc:sldChg>
      <pc:sldChg chg="modSp add del mod">
        <pc:chgData name="Shambhu Kumar" userId="74963117abc18628" providerId="LiveId" clId="{88F253AE-8BF4-4C6F-B1FF-7AB6C6A701BC}" dt="2024-08-11T04:48:39.739" v="636" actId="47"/>
        <pc:sldMkLst>
          <pc:docMk/>
          <pc:sldMk cId="857719172" sldId="281"/>
        </pc:sldMkLst>
      </pc:sldChg>
      <pc:sldChg chg="del">
        <pc:chgData name="Shambhu Kumar" userId="74963117abc18628" providerId="LiveId" clId="{88F253AE-8BF4-4C6F-B1FF-7AB6C6A701BC}" dt="2024-08-11T04:23:35.104" v="4" actId="47"/>
        <pc:sldMkLst>
          <pc:docMk/>
          <pc:sldMk cId="1945831170" sldId="281"/>
        </pc:sldMkLst>
      </pc:sldChg>
      <pc:sldChg chg="modSp add del mod">
        <pc:chgData name="Shambhu Kumar" userId="74963117abc18628" providerId="LiveId" clId="{88F253AE-8BF4-4C6F-B1FF-7AB6C6A701BC}" dt="2024-08-11T04:49:08.466" v="639" actId="47"/>
        <pc:sldMkLst>
          <pc:docMk/>
          <pc:sldMk cId="162003836" sldId="28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52385507" sldId="283"/>
        </pc:sldMkLst>
      </pc:sldChg>
      <pc:sldChg chg="modSp add del mod">
        <pc:chgData name="Shambhu Kumar" userId="74963117abc18628" providerId="LiveId" clId="{88F253AE-8BF4-4C6F-B1FF-7AB6C6A701BC}" dt="2024-08-11T04:50:00.748" v="642" actId="47"/>
        <pc:sldMkLst>
          <pc:docMk/>
          <pc:sldMk cId="1172681726" sldId="283"/>
        </pc:sldMkLst>
      </pc:sldChg>
      <pc:sldChg chg="modSp add del mod">
        <pc:chgData name="Shambhu Kumar" userId="74963117abc18628" providerId="LiveId" clId="{88F253AE-8BF4-4C6F-B1FF-7AB6C6A701BC}" dt="2024-08-11T04:51:43.692" v="649" actId="2696"/>
        <pc:sldMkLst>
          <pc:docMk/>
          <pc:sldMk cId="2570799629" sldId="284"/>
        </pc:sldMkLst>
      </pc:sldChg>
      <pc:sldChg chg="modSp add del mod">
        <pc:chgData name="Shambhu Kumar" userId="74963117abc18628" providerId="LiveId" clId="{88F253AE-8BF4-4C6F-B1FF-7AB6C6A701BC}" dt="2024-08-11T04:52:08.288" v="653" actId="47"/>
        <pc:sldMkLst>
          <pc:docMk/>
          <pc:sldMk cId="605458178" sldId="28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57384625" sldId="285"/>
        </pc:sldMkLst>
      </pc:sldChg>
      <pc:sldChg chg="modSp add del mod">
        <pc:chgData name="Shambhu Kumar" userId="74963117abc18628" providerId="LiveId" clId="{88F253AE-8BF4-4C6F-B1FF-7AB6C6A701BC}" dt="2024-08-11T04:53:15.219" v="691" actId="47"/>
        <pc:sldMkLst>
          <pc:docMk/>
          <pc:sldMk cId="553856179" sldId="28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594101506" sldId="28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45863187" sldId="287"/>
        </pc:sldMkLst>
      </pc:sldChg>
      <pc:sldChg chg="modSp add del mod">
        <pc:chgData name="Shambhu Kumar" userId="74963117abc18628" providerId="LiveId" clId="{88F253AE-8BF4-4C6F-B1FF-7AB6C6A701BC}" dt="2024-08-11T04:53:57.678" v="695" actId="47"/>
        <pc:sldMkLst>
          <pc:docMk/>
          <pc:sldMk cId="4138261284" sldId="28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1964513" sldId="288"/>
        </pc:sldMkLst>
      </pc:sldChg>
      <pc:sldChg chg="modSp add del mod">
        <pc:chgData name="Shambhu Kumar" userId="74963117abc18628" providerId="LiveId" clId="{88F253AE-8BF4-4C6F-B1FF-7AB6C6A701BC}" dt="2024-08-11T04:57:53.119" v="696" actId="47"/>
        <pc:sldMkLst>
          <pc:docMk/>
          <pc:sldMk cId="1340808071" sldId="28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098352429" sldId="289"/>
        </pc:sldMkLst>
      </pc:sldChg>
      <pc:sldChg chg="modSp add del mod">
        <pc:chgData name="Shambhu Kumar" userId="74963117abc18628" providerId="LiveId" clId="{88F253AE-8BF4-4C6F-B1FF-7AB6C6A701BC}" dt="2024-08-11T05:23:06.856" v="719" actId="47"/>
        <pc:sldMkLst>
          <pc:docMk/>
          <pc:sldMk cId="4073569268" sldId="28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24811520" sldId="290"/>
        </pc:sldMkLst>
      </pc:sldChg>
      <pc:sldChg chg="modSp add del mod">
        <pc:chgData name="Shambhu Kumar" userId="74963117abc18628" providerId="LiveId" clId="{88F253AE-8BF4-4C6F-B1FF-7AB6C6A701BC}" dt="2024-08-11T05:23:29.521" v="723" actId="47"/>
        <pc:sldMkLst>
          <pc:docMk/>
          <pc:sldMk cId="2416839766" sldId="290"/>
        </pc:sldMkLst>
      </pc:sldChg>
      <pc:sldChg chg="modSp add del mod">
        <pc:chgData name="Shambhu Kumar" userId="74963117abc18628" providerId="LiveId" clId="{88F253AE-8BF4-4C6F-B1FF-7AB6C6A701BC}" dt="2024-08-11T04:50:42.435" v="645" actId="47"/>
        <pc:sldMkLst>
          <pc:docMk/>
          <pc:sldMk cId="354945028" sldId="29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137961450" sldId="291"/>
        </pc:sldMkLst>
      </pc:sldChg>
      <pc:sldChg chg="add del">
        <pc:chgData name="Shambhu Kumar" userId="74963117abc18628" providerId="LiveId" clId="{88F253AE-8BF4-4C6F-B1FF-7AB6C6A701BC}" dt="2024-08-11T04:50:46.740" v="646" actId="47"/>
        <pc:sldMkLst>
          <pc:docMk/>
          <pc:sldMk cId="1160526589" sldId="29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35884235" sldId="293"/>
        </pc:sldMkLst>
      </pc:sldChg>
      <pc:sldChg chg="add del">
        <pc:chgData name="Shambhu Kumar" userId="74963117abc18628" providerId="LiveId" clId="{88F253AE-8BF4-4C6F-B1FF-7AB6C6A701BC}" dt="2024-08-11T04:47:26.429" v="630" actId="47"/>
        <pc:sldMkLst>
          <pc:docMk/>
          <pc:sldMk cId="1576035726" sldId="293"/>
        </pc:sldMkLst>
      </pc:sldChg>
      <pc:sldChg chg="modSp add mod">
        <pc:chgData name="Shambhu Kumar" userId="74963117abc18628" providerId="LiveId" clId="{88F253AE-8BF4-4C6F-B1FF-7AB6C6A701BC}" dt="2024-08-11T04:48:27.373" v="635"/>
        <pc:sldMkLst>
          <pc:docMk/>
          <pc:sldMk cId="3900787071" sldId="293"/>
        </pc:sldMkLst>
      </pc:sldChg>
      <pc:sldChg chg="modSp add mod">
        <pc:chgData name="Shambhu Kumar" userId="74963117abc18628" providerId="LiveId" clId="{88F253AE-8BF4-4C6F-B1FF-7AB6C6A701BC}" dt="2024-08-11T04:48:58.471" v="638"/>
        <pc:sldMkLst>
          <pc:docMk/>
          <pc:sldMk cId="288923704" sldId="29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31588300" sldId="29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143264351" sldId="295"/>
        </pc:sldMkLst>
      </pc:sldChg>
      <pc:sldChg chg="modSp add mod">
        <pc:chgData name="Shambhu Kumar" userId="74963117abc18628" providerId="LiveId" clId="{88F253AE-8BF4-4C6F-B1FF-7AB6C6A701BC}" dt="2024-08-11T04:49:27.129" v="641"/>
        <pc:sldMkLst>
          <pc:docMk/>
          <pc:sldMk cId="1709910571" sldId="295"/>
        </pc:sldMkLst>
      </pc:sldChg>
      <pc:sldChg chg="add del">
        <pc:chgData name="Shambhu Kumar" userId="74963117abc18628" providerId="LiveId" clId="{88F253AE-8BF4-4C6F-B1FF-7AB6C6A701BC}" dt="2024-08-11T04:50:14.966" v="644" actId="2890"/>
        <pc:sldMkLst>
          <pc:docMk/>
          <pc:sldMk cId="1661307705" sldId="296"/>
        </pc:sldMkLst>
      </pc:sldChg>
      <pc:sldChg chg="modSp add mod">
        <pc:chgData name="Shambhu Kumar" userId="74963117abc18628" providerId="LiveId" clId="{88F253AE-8BF4-4C6F-B1FF-7AB6C6A701BC}" dt="2024-08-11T04:51:08.053" v="648"/>
        <pc:sldMkLst>
          <pc:docMk/>
          <pc:sldMk cId="4245098828" sldId="29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71580609" sldId="297"/>
        </pc:sldMkLst>
      </pc:sldChg>
      <pc:sldChg chg="modSp add mod ord">
        <pc:chgData name="Shambhu Kumar" userId="74963117abc18628" providerId="LiveId" clId="{88F253AE-8BF4-4C6F-B1FF-7AB6C6A701BC}" dt="2024-08-13T00:58:57.795" v="733"/>
        <pc:sldMkLst>
          <pc:docMk/>
          <pc:sldMk cId="3358655385" sldId="297"/>
        </pc:sldMkLst>
      </pc:sldChg>
      <pc:sldChg chg="modSp add mod">
        <pc:chgData name="Shambhu Kumar" userId="74963117abc18628" providerId="LiveId" clId="{88F253AE-8BF4-4C6F-B1FF-7AB6C6A701BC}" dt="2024-08-11T04:53:09.054" v="690" actId="20577"/>
        <pc:sldMkLst>
          <pc:docMk/>
          <pc:sldMk cId="3097968278" sldId="298"/>
        </pc:sldMkLst>
      </pc:sldChg>
      <pc:sldChg chg="modSp add mod">
        <pc:chgData name="Shambhu Kumar" userId="74963117abc18628" providerId="LiveId" clId="{88F253AE-8BF4-4C6F-B1FF-7AB6C6A701BC}" dt="2024-08-11T04:53:46.505" v="694" actId="27636"/>
        <pc:sldMkLst>
          <pc:docMk/>
          <pc:sldMk cId="4185886945" sldId="299"/>
        </pc:sldMkLst>
      </pc:sldChg>
      <pc:sldChg chg="modSp add del mod">
        <pc:chgData name="Shambhu Kumar" userId="74963117abc18628" providerId="LiveId" clId="{88F253AE-8BF4-4C6F-B1FF-7AB6C6A701BC}" dt="2024-08-11T06:59:43.429" v="724" actId="2696"/>
        <pc:sldMkLst>
          <pc:docMk/>
          <pc:sldMk cId="3834690243" sldId="300"/>
        </pc:sldMkLst>
      </pc:sldChg>
      <pc:sldChg chg="modSp add mod">
        <pc:chgData name="Shambhu Kumar" userId="74963117abc18628" providerId="LiveId" clId="{88F253AE-8BF4-4C6F-B1FF-7AB6C6A701BC}" dt="2024-08-11T07:00:53.843" v="730" actId="1076"/>
        <pc:sldMkLst>
          <pc:docMk/>
          <pc:sldMk cId="2526978550" sldId="301"/>
        </pc:sldMkLst>
      </pc:sldChg>
      <pc:sldChg chg="addSp delSp modSp add del mod">
        <pc:chgData name="Shambhu Kumar" userId="74963117abc18628" providerId="LiveId" clId="{88F253AE-8BF4-4C6F-B1FF-7AB6C6A701BC}" dt="2024-08-11T05:22:01.646" v="709" actId="2890"/>
        <pc:sldMkLst>
          <pc:docMk/>
          <pc:sldMk cId="2583085299" sldId="301"/>
        </pc:sldMkLst>
      </pc:sldChg>
      <pc:sldChg chg="modSp add mod">
        <pc:chgData name="Shambhu Kumar" userId="74963117abc18628" providerId="LiveId" clId="{88F253AE-8BF4-4C6F-B1FF-7AB6C6A701BC}" dt="2024-08-11T05:23:23.091" v="722"/>
        <pc:sldMkLst>
          <pc:docMk/>
          <pc:sldMk cId="1619869612" sldId="302"/>
        </pc:sldMkLst>
      </pc:sldChg>
      <pc:sldChg chg="modSp add mod">
        <pc:chgData name="Shambhu Kumar" userId="74963117abc18628" providerId="LiveId" clId="{88F253AE-8BF4-4C6F-B1FF-7AB6C6A701BC}" dt="2024-08-23T02:12:00.696" v="894" actId="20577"/>
        <pc:sldMkLst>
          <pc:docMk/>
          <pc:sldMk cId="2916079033" sldId="303"/>
        </pc:sldMkLst>
      </pc:sldChg>
      <pc:sldChg chg="modSp add mod">
        <pc:chgData name="Shambhu Kumar" userId="74963117abc18628" providerId="LiveId" clId="{88F253AE-8BF4-4C6F-B1FF-7AB6C6A701BC}" dt="2024-08-13T00:59:40.996" v="795" actId="20577"/>
        <pc:sldMkLst>
          <pc:docMk/>
          <pc:sldMk cId="3719918726" sldId="304"/>
        </pc:sldMkLst>
      </pc:sldChg>
      <pc:sldChg chg="modSp add mod">
        <pc:chgData name="Shambhu Kumar" userId="74963117abc18628" providerId="LiveId" clId="{88F253AE-8BF4-4C6F-B1FF-7AB6C6A701BC}" dt="2024-08-23T02:28:45.489" v="984" actId="20577"/>
        <pc:sldMkLst>
          <pc:docMk/>
          <pc:sldMk cId="57892757" sldId="30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31772280" sldId="30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148317247" sldId="30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254867846" sldId="31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733838905" sldId="31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134506616" sldId="31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66938992" sldId="31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509800490" sldId="31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507636787" sldId="31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48610893" sldId="31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682997166" sldId="31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5925924" sldId="31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147703011" sldId="32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64660429" sldId="32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521732225" sldId="32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82038175" sldId="32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07647406" sldId="32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443531231" sldId="32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95849665" sldId="32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669894651" sldId="32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273223527" sldId="32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980245142" sldId="33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67749804" sldId="33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809921602" sldId="33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693876845" sldId="33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07903986" sldId="33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04563718" sldId="33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20450622" sldId="33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04441804" sldId="33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881404734" sldId="33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4288149856" sldId="33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898570220" sldId="34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632977122" sldId="34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44660890" sldId="34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854857473" sldId="34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37758927" sldId="34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510494933" sldId="34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802939986" sldId="34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9362600A-6F7F-4A00-A178-CF4ADD9EC390}"/>
    <pc:docChg chg="undo custSel addSld delSld modSld">
      <pc:chgData name="Shambhu Kumar" userId="74963117abc18628" providerId="LiveId" clId="{9362600A-6F7F-4A00-A178-CF4ADD9EC390}" dt="2024-11-22T18:06:57.283" v="742" actId="27636"/>
      <pc:docMkLst>
        <pc:docMk/>
      </pc:docMkLst>
      <pc:sldChg chg="modSp add mod">
        <pc:chgData name="Shambhu Kumar" userId="74963117abc18628" providerId="LiveId" clId="{9362600A-6F7F-4A00-A178-CF4ADD9EC390}" dt="2024-11-04T05:42:19.703" v="66" actId="20577"/>
        <pc:sldMkLst>
          <pc:docMk/>
          <pc:sldMk cId="4253496583" sldId="306"/>
        </pc:sldMkLst>
      </pc:sldChg>
      <pc:sldChg chg="modSp add mod">
        <pc:chgData name="Shambhu Kumar" userId="74963117abc18628" providerId="LiveId" clId="{9362600A-6F7F-4A00-A178-CF4ADD9EC390}" dt="2024-11-04T05:45:09.107" v="139" actId="20577"/>
        <pc:sldMkLst>
          <pc:docMk/>
          <pc:sldMk cId="727114356" sldId="307"/>
        </pc:sldMkLst>
      </pc:sldChg>
      <pc:sldChg chg="modSp add mod">
        <pc:chgData name="Shambhu Kumar" userId="74963117abc18628" providerId="LiveId" clId="{9362600A-6F7F-4A00-A178-CF4ADD9EC390}" dt="2024-11-04T05:47:47.827" v="279" actId="20577"/>
        <pc:sldMkLst>
          <pc:docMk/>
          <pc:sldMk cId="4028399405" sldId="308"/>
        </pc:sldMkLst>
      </pc:sldChg>
      <pc:sldChg chg="modSp add mod">
        <pc:chgData name="Shambhu Kumar" userId="74963117abc18628" providerId="LiveId" clId="{9362600A-6F7F-4A00-A178-CF4ADD9EC390}" dt="2024-11-04T05:50:37.659" v="372" actId="20577"/>
        <pc:sldMkLst>
          <pc:docMk/>
          <pc:sldMk cId="535470741" sldId="309"/>
        </pc:sldMkLst>
      </pc:sldChg>
      <pc:sldChg chg="add">
        <pc:chgData name="Shambhu Kumar" userId="74963117abc18628" providerId="LiveId" clId="{9362600A-6F7F-4A00-A178-CF4ADD9EC390}" dt="2024-11-04T05:51:14.972" v="373" actId="2890"/>
        <pc:sldMkLst>
          <pc:docMk/>
          <pc:sldMk cId="498258352" sldId="310"/>
        </pc:sldMkLst>
      </pc:sldChg>
      <pc:sldChg chg="modSp add mod">
        <pc:chgData name="Shambhu Kumar" userId="74963117abc18628" providerId="LiveId" clId="{9362600A-6F7F-4A00-A178-CF4ADD9EC390}" dt="2024-11-04T05:57:05.359" v="418" actId="20577"/>
        <pc:sldMkLst>
          <pc:docMk/>
          <pc:sldMk cId="2482786742" sldId="311"/>
        </pc:sldMkLst>
      </pc:sldChg>
      <pc:sldChg chg="modSp add mod">
        <pc:chgData name="Shambhu Kumar" userId="74963117abc18628" providerId="LiveId" clId="{9362600A-6F7F-4A00-A178-CF4ADD9EC390}" dt="2024-11-04T06:03:59.820" v="470" actId="20577"/>
        <pc:sldMkLst>
          <pc:docMk/>
          <pc:sldMk cId="55217965" sldId="312"/>
        </pc:sldMkLst>
      </pc:sldChg>
      <pc:sldChg chg="modSp add mod">
        <pc:chgData name="Shambhu Kumar" userId="74963117abc18628" providerId="LiveId" clId="{9362600A-6F7F-4A00-A178-CF4ADD9EC390}" dt="2024-11-14T17:05:40.114" v="512" actId="20577"/>
        <pc:sldMkLst>
          <pc:docMk/>
          <pc:sldMk cId="1849653290" sldId="313"/>
        </pc:sldMkLst>
      </pc:sldChg>
      <pc:sldChg chg="modSp add mod">
        <pc:chgData name="Shambhu Kumar" userId="74963117abc18628" providerId="LiveId" clId="{9362600A-6F7F-4A00-A178-CF4ADD9EC390}" dt="2024-11-14T17:07:03.894" v="515" actId="20577"/>
        <pc:sldMkLst>
          <pc:docMk/>
          <pc:sldMk cId="3755259447" sldId="314"/>
        </pc:sldMkLst>
      </pc:sldChg>
      <pc:sldChg chg="new del">
        <pc:chgData name="Shambhu Kumar" userId="74963117abc18628" providerId="LiveId" clId="{9362600A-6F7F-4A00-A178-CF4ADD9EC390}" dt="2024-11-14T17:07:53.040" v="517" actId="2696"/>
        <pc:sldMkLst>
          <pc:docMk/>
          <pc:sldMk cId="205305320" sldId="315"/>
        </pc:sldMkLst>
      </pc:sldChg>
      <pc:sldChg chg="modSp add mod">
        <pc:chgData name="Shambhu Kumar" userId="74963117abc18628" providerId="LiveId" clId="{9362600A-6F7F-4A00-A178-CF4ADD9EC390}" dt="2024-11-14T17:08:03.535" v="520" actId="27636"/>
        <pc:sldMkLst>
          <pc:docMk/>
          <pc:sldMk cId="1317964101" sldId="315"/>
        </pc:sldMkLst>
      </pc:sldChg>
      <pc:sldChg chg="modSp add mod">
        <pc:chgData name="Shambhu Kumar" userId="74963117abc18628" providerId="LiveId" clId="{9362600A-6F7F-4A00-A178-CF4ADD9EC390}" dt="2024-11-14T17:15:22.295" v="656" actId="20577"/>
        <pc:sldMkLst>
          <pc:docMk/>
          <pc:sldMk cId="3603869323" sldId="316"/>
        </pc:sldMkLst>
      </pc:sldChg>
      <pc:sldChg chg="modSp add mod">
        <pc:chgData name="Shambhu Kumar" userId="74963117abc18628" providerId="LiveId" clId="{9362600A-6F7F-4A00-A178-CF4ADD9EC390}" dt="2024-11-14T17:15:53.298" v="709" actId="20577"/>
        <pc:sldMkLst>
          <pc:docMk/>
          <pc:sldMk cId="2893597407" sldId="317"/>
        </pc:sldMkLst>
      </pc:sldChg>
      <pc:sldChg chg="modSp add mod">
        <pc:chgData name="Shambhu Kumar" userId="74963117abc18628" providerId="LiveId" clId="{9362600A-6F7F-4A00-A178-CF4ADD9EC390}" dt="2024-11-14T17:16:21.036" v="711"/>
        <pc:sldMkLst>
          <pc:docMk/>
          <pc:sldMk cId="3995874747" sldId="318"/>
        </pc:sldMkLst>
      </pc:sldChg>
      <pc:sldChg chg="modSp add mod">
        <pc:chgData name="Shambhu Kumar" userId="74963117abc18628" providerId="LiveId" clId="{9362600A-6F7F-4A00-A178-CF4ADD9EC390}" dt="2024-11-14T17:17:51.056" v="715" actId="20577"/>
        <pc:sldMkLst>
          <pc:docMk/>
          <pc:sldMk cId="1935012680" sldId="319"/>
        </pc:sldMkLst>
      </pc:sldChg>
      <pc:sldChg chg="modSp add mod">
        <pc:chgData name="Shambhu Kumar" userId="74963117abc18628" providerId="LiveId" clId="{9362600A-6F7F-4A00-A178-CF4ADD9EC390}" dt="2024-11-14T17:18:26.088" v="718" actId="27636"/>
        <pc:sldMkLst>
          <pc:docMk/>
          <pc:sldMk cId="1227611381" sldId="320"/>
        </pc:sldMkLst>
      </pc:sldChg>
      <pc:sldChg chg="add del">
        <pc:chgData name="Shambhu Kumar" userId="74963117abc18628" providerId="LiveId" clId="{9362600A-6F7F-4A00-A178-CF4ADD9EC390}" dt="2024-11-14T17:20:50.083" v="720" actId="2696"/>
        <pc:sldMkLst>
          <pc:docMk/>
          <pc:sldMk cId="1423370687" sldId="321"/>
        </pc:sldMkLst>
      </pc:sldChg>
      <pc:sldChg chg="modSp add mod">
        <pc:chgData name="Shambhu Kumar" userId="74963117abc18628" providerId="LiveId" clId="{9362600A-6F7F-4A00-A178-CF4ADD9EC390}" dt="2024-11-22T16:10:44.763" v="723" actId="27636"/>
        <pc:sldMkLst>
          <pc:docMk/>
          <pc:sldMk cId="4081690807" sldId="321"/>
        </pc:sldMkLst>
      </pc:sldChg>
      <pc:sldChg chg="modSp add mod">
        <pc:chgData name="Shambhu Kumar" userId="74963117abc18628" providerId="LiveId" clId="{9362600A-6F7F-4A00-A178-CF4ADD9EC390}" dt="2024-11-22T17:40:48.206" v="733" actId="1076"/>
        <pc:sldMkLst>
          <pc:docMk/>
          <pc:sldMk cId="1302558740" sldId="322"/>
        </pc:sldMkLst>
      </pc:sldChg>
      <pc:sldChg chg="modSp add mod">
        <pc:chgData name="Shambhu Kumar" userId="74963117abc18628" providerId="LiveId" clId="{9362600A-6F7F-4A00-A178-CF4ADD9EC390}" dt="2024-11-22T17:41:31.020" v="735"/>
        <pc:sldMkLst>
          <pc:docMk/>
          <pc:sldMk cId="2811428064" sldId="323"/>
        </pc:sldMkLst>
      </pc:sldChg>
      <pc:sldChg chg="modSp add mod">
        <pc:chgData name="Shambhu Kumar" userId="74963117abc18628" providerId="LiveId" clId="{9362600A-6F7F-4A00-A178-CF4ADD9EC390}" dt="2024-11-22T17:42:28.390" v="737"/>
        <pc:sldMkLst>
          <pc:docMk/>
          <pc:sldMk cId="3947635137" sldId="324"/>
        </pc:sldMkLst>
      </pc:sldChg>
      <pc:sldChg chg="modSp add mod">
        <pc:chgData name="Shambhu Kumar" userId="74963117abc18628" providerId="LiveId" clId="{9362600A-6F7F-4A00-A178-CF4ADD9EC390}" dt="2024-11-22T17:43:42.625" v="739"/>
        <pc:sldMkLst>
          <pc:docMk/>
          <pc:sldMk cId="790231604" sldId="325"/>
        </pc:sldMkLst>
      </pc:sldChg>
      <pc:sldChg chg="modSp add mod">
        <pc:chgData name="Shambhu Kumar" userId="74963117abc18628" providerId="LiveId" clId="{9362600A-6F7F-4A00-A178-CF4ADD9EC390}" dt="2024-11-22T18:06:57.283" v="742" actId="27636"/>
        <pc:sldMkLst>
          <pc:docMk/>
          <pc:sldMk cId="3809570286" sldId="326"/>
        </pc:sldMkLst>
      </pc:sldChg>
    </pc:docChg>
  </pc:docChgLst>
  <pc:docChgLst>
    <pc:chgData name="Shambhu Kumar" userId="74963117abc18628" providerId="LiveId" clId="{CC24E9D0-DB7F-471B-8F78-4A9722E7DA1E}"/>
    <pc:docChg chg="undo custSel addSld delSld modSld sldOrd">
      <pc:chgData name="Shambhu Kumar" userId="74963117abc18628" providerId="LiveId" clId="{CC24E9D0-DB7F-471B-8F78-4A9722E7DA1E}" dt="2024-07-16T01:48:21.856" v="820" actId="20577"/>
      <pc:docMkLst>
        <pc:docMk/>
      </pc:docMkLst>
      <pc:sldChg chg="modSp mod">
        <pc:chgData name="Shambhu Kumar" userId="74963117abc18628" providerId="LiveId" clId="{CC24E9D0-DB7F-471B-8F78-4A9722E7DA1E}" dt="2024-07-05T01:22:59.960" v="576"/>
        <pc:sldMkLst>
          <pc:docMk/>
          <pc:sldMk cId="3832484108" sldId="280"/>
        </pc:sldMkLst>
      </pc:sldChg>
      <pc:sldChg chg="modSp del mod">
        <pc:chgData name="Shambhu Kumar" userId="74963117abc18628" providerId="LiveId" clId="{CC24E9D0-DB7F-471B-8F78-4A9722E7DA1E}" dt="2024-07-01T01:19:57.517" v="197" actId="2696"/>
        <pc:sldMkLst>
          <pc:docMk/>
          <pc:sldMk cId="3599725201" sldId="282"/>
        </pc:sldMkLst>
      </pc:sldChg>
      <pc:sldChg chg="modSp mod">
        <pc:chgData name="Shambhu Kumar" userId="74963117abc18628" providerId="LiveId" clId="{CC24E9D0-DB7F-471B-8F78-4A9722E7DA1E}" dt="2024-07-05T01:28:48.219" v="578" actId="20577"/>
        <pc:sldMkLst>
          <pc:docMk/>
          <pc:sldMk cId="352385507" sldId="283"/>
        </pc:sldMkLst>
      </pc:sldChg>
      <pc:sldChg chg="modSp del mod">
        <pc:chgData name="Shambhu Kumar" userId="74963117abc18628" providerId="LiveId" clId="{CC24E9D0-DB7F-471B-8F78-4A9722E7DA1E}" dt="2024-07-01T01:24:18.280" v="270" actId="2696"/>
        <pc:sldMkLst>
          <pc:docMk/>
          <pc:sldMk cId="3928356547" sldId="284"/>
        </pc:sldMkLst>
      </pc:sldChg>
      <pc:sldChg chg="modSp mod">
        <pc:chgData name="Shambhu Kumar" userId="74963117abc18628" providerId="LiveId" clId="{CC24E9D0-DB7F-471B-8F78-4A9722E7DA1E}" dt="2024-07-08T01:09:41.827" v="612" actId="20577"/>
        <pc:sldMkLst>
          <pc:docMk/>
          <pc:sldMk cId="3957384625" sldId="285"/>
        </pc:sldMkLst>
      </pc:sldChg>
      <pc:sldChg chg="modSp mod">
        <pc:chgData name="Shambhu Kumar" userId="74963117abc18628" providerId="LiveId" clId="{CC24E9D0-DB7F-471B-8F78-4A9722E7DA1E}" dt="2024-07-08T01:34:26.102" v="671" actId="20577"/>
        <pc:sldMkLst>
          <pc:docMk/>
          <pc:sldMk cId="594101506" sldId="286"/>
        </pc:sldMkLst>
      </pc:sldChg>
      <pc:sldChg chg="modSp mod">
        <pc:chgData name="Shambhu Kumar" userId="74963117abc18628" providerId="LiveId" clId="{CC24E9D0-DB7F-471B-8F78-4A9722E7DA1E}" dt="2024-07-08T01:10:26.685" v="644" actId="20577"/>
        <pc:sldMkLst>
          <pc:docMk/>
          <pc:sldMk cId="1645863187" sldId="287"/>
        </pc:sldMkLst>
      </pc:sldChg>
      <pc:sldChg chg="modSp mod">
        <pc:chgData name="Shambhu Kumar" userId="74963117abc18628" providerId="LiveId" clId="{CC24E9D0-DB7F-471B-8F78-4A9722E7DA1E}" dt="2024-07-02T01:29:26.754" v="568" actId="20577"/>
        <pc:sldMkLst>
          <pc:docMk/>
          <pc:sldMk cId="371964513" sldId="288"/>
        </pc:sldMkLst>
      </pc:sldChg>
      <pc:sldChg chg="modSp mod">
        <pc:chgData name="Shambhu Kumar" userId="74963117abc18628" providerId="LiveId" clId="{CC24E9D0-DB7F-471B-8F78-4A9722E7DA1E}" dt="2024-07-08T01:12:54.306" v="652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CC24E9D0-DB7F-471B-8F78-4A9722E7DA1E}" dt="2024-07-02T01:29:42.770" v="572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CC24E9D0-DB7F-471B-8F78-4A9722E7DA1E}" dt="2024-07-05T01:31:21.796" v="588" actId="20577"/>
        <pc:sldMkLst>
          <pc:docMk/>
          <pc:sldMk cId="3137961450" sldId="291"/>
        </pc:sldMkLst>
      </pc:sldChg>
      <pc:sldChg chg="modSp mod">
        <pc:chgData name="Shambhu Kumar" userId="74963117abc18628" providerId="LiveId" clId="{CC24E9D0-DB7F-471B-8F78-4A9722E7DA1E}" dt="2024-07-08T01:10:04.183" v="628" actId="20577"/>
        <pc:sldMkLst>
          <pc:docMk/>
          <pc:sldMk cId="1035884235" sldId="293"/>
        </pc:sldMkLst>
      </pc:sldChg>
      <pc:sldChg chg="modSp mod">
        <pc:chgData name="Shambhu Kumar" userId="74963117abc18628" providerId="LiveId" clId="{CC24E9D0-DB7F-471B-8F78-4A9722E7DA1E}" dt="2024-07-08T01:40:53.139" v="675" actId="20577"/>
        <pc:sldMkLst>
          <pc:docMk/>
          <pc:sldMk cId="1631588300" sldId="294"/>
        </pc:sldMkLst>
      </pc:sldChg>
      <pc:sldChg chg="modSp mod">
        <pc:chgData name="Shambhu Kumar" userId="74963117abc18628" providerId="LiveId" clId="{CC24E9D0-DB7F-471B-8F78-4A9722E7DA1E}" dt="2024-07-16T01:45:58.483" v="720" actId="20577"/>
        <pc:sldMkLst>
          <pc:docMk/>
          <pc:sldMk cId="1143264351" sldId="295"/>
        </pc:sldMkLst>
      </pc:sldChg>
      <pc:sldChg chg="modSp mod ord">
        <pc:chgData name="Shambhu Kumar" userId="74963117abc18628" providerId="LiveId" clId="{CC24E9D0-DB7F-471B-8F78-4A9722E7DA1E}" dt="2024-06-27T02:06:10.057" v="161" actId="20577"/>
        <pc:sldMkLst>
          <pc:docMk/>
          <pc:sldMk cId="71580609" sldId="297"/>
        </pc:sldMkLst>
      </pc:sldChg>
      <pc:sldChg chg="modSp mod">
        <pc:chgData name="Shambhu Kumar" userId="74963117abc18628" providerId="LiveId" clId="{CC24E9D0-DB7F-471B-8F78-4A9722E7DA1E}" dt="2024-07-16T01:46:42.883" v="754" actId="20577"/>
        <pc:sldMkLst>
          <pc:docMk/>
          <pc:sldMk cId="931772280" sldId="308"/>
        </pc:sldMkLst>
      </pc:sldChg>
      <pc:sldChg chg="modSp mod">
        <pc:chgData name="Shambhu Kumar" userId="74963117abc18628" providerId="LiveId" clId="{CC24E9D0-DB7F-471B-8F78-4A9722E7DA1E}" dt="2024-06-26T16:11:35.277" v="157" actId="20577"/>
        <pc:sldMkLst>
          <pc:docMk/>
          <pc:sldMk cId="1148317247" sldId="309"/>
        </pc:sldMkLst>
      </pc:sldChg>
      <pc:sldChg chg="modSp mod">
        <pc:chgData name="Shambhu Kumar" userId="74963117abc18628" providerId="LiveId" clId="{CC24E9D0-DB7F-471B-8F78-4A9722E7DA1E}" dt="2024-07-16T01:46:10.707" v="728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CC24E9D0-DB7F-471B-8F78-4A9722E7DA1E}" dt="2024-07-16T01:46:16.114" v="732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CC24E9D0-DB7F-471B-8F78-4A9722E7DA1E}" dt="2024-07-16T01:46:21.142" v="736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CC24E9D0-DB7F-471B-8F78-4A9722E7DA1E}" dt="2024-07-16T01:46:26.815" v="742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CC24E9D0-DB7F-471B-8F78-4A9722E7DA1E}" dt="2024-07-16T01:46:31.733" v="746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CC24E9D0-DB7F-471B-8F78-4A9722E7DA1E}" dt="2024-07-16T01:46:37.193" v="750" actId="20577"/>
        <pc:sldMkLst>
          <pc:docMk/>
          <pc:sldMk cId="2507636787" sldId="316"/>
        </pc:sldMkLst>
      </pc:sldChg>
      <pc:sldChg chg="modSp mod">
        <pc:chgData name="Shambhu Kumar" userId="74963117abc18628" providerId="LiveId" clId="{CC24E9D0-DB7F-471B-8F78-4A9722E7DA1E}" dt="2024-07-16T01:46:53.054" v="758" actId="20577"/>
        <pc:sldMkLst>
          <pc:docMk/>
          <pc:sldMk cId="2948610893" sldId="317"/>
        </pc:sldMkLst>
      </pc:sldChg>
      <pc:sldChg chg="modSp mod">
        <pc:chgData name="Shambhu Kumar" userId="74963117abc18628" providerId="LiveId" clId="{CC24E9D0-DB7F-471B-8F78-4A9722E7DA1E}" dt="2024-07-16T01:46:59.391" v="762" actId="20577"/>
        <pc:sldMkLst>
          <pc:docMk/>
          <pc:sldMk cId="682997166" sldId="318"/>
        </pc:sldMkLst>
      </pc:sldChg>
      <pc:sldChg chg="modSp mod">
        <pc:chgData name="Shambhu Kumar" userId="74963117abc18628" providerId="LiveId" clId="{CC24E9D0-DB7F-471B-8F78-4A9722E7DA1E}" dt="2024-07-16T01:47:05.842" v="766" actId="20577"/>
        <pc:sldMkLst>
          <pc:docMk/>
          <pc:sldMk cId="25925924" sldId="319"/>
        </pc:sldMkLst>
      </pc:sldChg>
      <pc:sldChg chg="modSp mod">
        <pc:chgData name="Shambhu Kumar" userId="74963117abc18628" providerId="LiveId" clId="{CC24E9D0-DB7F-471B-8F78-4A9722E7DA1E}" dt="2024-07-16T01:47:27.745" v="782" actId="20577"/>
        <pc:sldMkLst>
          <pc:docMk/>
          <pc:sldMk cId="3147703011" sldId="320"/>
        </pc:sldMkLst>
      </pc:sldChg>
      <pc:sldChg chg="modSp mod">
        <pc:chgData name="Shambhu Kumar" userId="74963117abc18628" providerId="LiveId" clId="{CC24E9D0-DB7F-471B-8F78-4A9722E7DA1E}" dt="2024-07-16T01:47:18.474" v="774" actId="20577"/>
        <pc:sldMkLst>
          <pc:docMk/>
          <pc:sldMk cId="1664660429" sldId="321"/>
        </pc:sldMkLst>
      </pc:sldChg>
      <pc:sldChg chg="modSp mod">
        <pc:chgData name="Shambhu Kumar" userId="74963117abc18628" providerId="LiveId" clId="{CC24E9D0-DB7F-471B-8F78-4A9722E7DA1E}" dt="2024-07-16T01:47:11.567" v="770" actId="20577"/>
        <pc:sldMkLst>
          <pc:docMk/>
          <pc:sldMk cId="3521732225" sldId="322"/>
        </pc:sldMkLst>
      </pc:sldChg>
      <pc:sldChg chg="modSp add mod">
        <pc:chgData name="Shambhu Kumar" userId="74963117abc18628" providerId="LiveId" clId="{CC24E9D0-DB7F-471B-8F78-4A9722E7DA1E}" dt="2024-06-26T01:00:55.210" v="11"/>
        <pc:sldMkLst>
          <pc:docMk/>
          <pc:sldMk cId="1682038175" sldId="323"/>
        </pc:sldMkLst>
      </pc:sldChg>
      <pc:sldChg chg="modSp add mod">
        <pc:chgData name="Shambhu Kumar" userId="74963117abc18628" providerId="LiveId" clId="{CC24E9D0-DB7F-471B-8F78-4A9722E7DA1E}" dt="2024-06-26T01:00:15.053" v="10"/>
        <pc:sldMkLst>
          <pc:docMk/>
          <pc:sldMk cId="3907647406" sldId="324"/>
        </pc:sldMkLst>
      </pc:sldChg>
      <pc:sldChg chg="modSp add mod">
        <pc:chgData name="Shambhu Kumar" userId="74963117abc18628" providerId="LiveId" clId="{CC24E9D0-DB7F-471B-8F78-4A9722E7DA1E}" dt="2024-06-26T01:08:55.840" v="47" actId="20577"/>
        <pc:sldMkLst>
          <pc:docMk/>
          <pc:sldMk cId="2443531231" sldId="325"/>
        </pc:sldMkLst>
      </pc:sldChg>
      <pc:sldChg chg="modSp add del mod">
        <pc:chgData name="Shambhu Kumar" userId="74963117abc18628" providerId="LiveId" clId="{CC24E9D0-DB7F-471B-8F78-4A9722E7DA1E}" dt="2024-06-26T16:11:30.437" v="155" actId="2696"/>
        <pc:sldMkLst>
          <pc:docMk/>
          <pc:sldMk cId="3287628787" sldId="326"/>
        </pc:sldMkLst>
      </pc:sldChg>
      <pc:sldChg chg="modSp add mod">
        <pc:chgData name="Shambhu Kumar" userId="74963117abc18628" providerId="LiveId" clId="{CC24E9D0-DB7F-471B-8F78-4A9722E7DA1E}" dt="2024-06-26T16:11:41.321" v="159" actId="20577"/>
        <pc:sldMkLst>
          <pc:docMk/>
          <pc:sldMk cId="3995849665" sldId="327"/>
        </pc:sldMkLst>
      </pc:sldChg>
      <pc:sldChg chg="modSp add mod ord">
        <pc:chgData name="Shambhu Kumar" userId="74963117abc18628" providerId="LiveId" clId="{CC24E9D0-DB7F-471B-8F78-4A9722E7DA1E}" dt="2024-07-02T01:29:53.336" v="574" actId="20577"/>
        <pc:sldMkLst>
          <pc:docMk/>
          <pc:sldMk cId="669894651" sldId="328"/>
        </pc:sldMkLst>
      </pc:sldChg>
      <pc:sldChg chg="modSp add mod">
        <pc:chgData name="Shambhu Kumar" userId="74963117abc18628" providerId="LiveId" clId="{CC24E9D0-DB7F-471B-8F78-4A9722E7DA1E}" dt="2024-07-01T01:23:33.203" v="267" actId="20577"/>
        <pc:sldMkLst>
          <pc:docMk/>
          <pc:sldMk cId="2273223527" sldId="329"/>
        </pc:sldMkLst>
      </pc:sldChg>
      <pc:sldChg chg="modSp add mod">
        <pc:chgData name="Shambhu Kumar" userId="74963117abc18628" providerId="LiveId" clId="{CC24E9D0-DB7F-471B-8F78-4A9722E7DA1E}" dt="2024-07-05T01:29:43.149" v="582" actId="20577"/>
        <pc:sldMkLst>
          <pc:docMk/>
          <pc:sldMk cId="1980245142" sldId="330"/>
        </pc:sldMkLst>
      </pc:sldChg>
      <pc:sldChg chg="modSp add mod">
        <pc:chgData name="Shambhu Kumar" userId="74963117abc18628" providerId="LiveId" clId="{CC24E9D0-DB7F-471B-8F78-4A9722E7DA1E}" dt="2024-07-05T01:30:42.838" v="584" actId="20577"/>
        <pc:sldMkLst>
          <pc:docMk/>
          <pc:sldMk cId="3967749804" sldId="331"/>
        </pc:sldMkLst>
      </pc:sldChg>
      <pc:sldChg chg="modSp add mod">
        <pc:chgData name="Shambhu Kumar" userId="74963117abc18628" providerId="LiveId" clId="{CC24E9D0-DB7F-471B-8F78-4A9722E7DA1E}" dt="2024-07-05T01:29:01.816" v="580" actId="20577"/>
        <pc:sldMkLst>
          <pc:docMk/>
          <pc:sldMk cId="809921602" sldId="332"/>
        </pc:sldMkLst>
      </pc:sldChg>
      <pc:sldChg chg="modSp add mod">
        <pc:chgData name="Shambhu Kumar" userId="74963117abc18628" providerId="LiveId" clId="{CC24E9D0-DB7F-471B-8F78-4A9722E7DA1E}" dt="2024-07-02T01:29:13.046" v="564" actId="20577"/>
        <pc:sldMkLst>
          <pc:docMk/>
          <pc:sldMk cId="2693876845" sldId="333"/>
        </pc:sldMkLst>
      </pc:sldChg>
      <pc:sldChg chg="modSp add mod">
        <pc:chgData name="Shambhu Kumar" userId="74963117abc18628" providerId="LiveId" clId="{CC24E9D0-DB7F-471B-8F78-4A9722E7DA1E}" dt="2024-07-05T01:37:24.571" v="595"/>
        <pc:sldMkLst>
          <pc:docMk/>
          <pc:sldMk cId="1007903986" sldId="334"/>
        </pc:sldMkLst>
      </pc:sldChg>
      <pc:sldChg chg="modSp add mod">
        <pc:chgData name="Shambhu Kumar" userId="74963117abc18628" providerId="LiveId" clId="{CC24E9D0-DB7F-471B-8F78-4A9722E7DA1E}" dt="2024-07-16T01:45:46.064" v="716" actId="20577"/>
        <pc:sldMkLst>
          <pc:docMk/>
          <pc:sldMk cId="2904563718" sldId="335"/>
        </pc:sldMkLst>
      </pc:sldChg>
      <pc:sldChg chg="modSp add mod">
        <pc:chgData name="Shambhu Kumar" userId="74963117abc18628" providerId="LiveId" clId="{CC24E9D0-DB7F-471B-8F78-4A9722E7DA1E}" dt="2024-07-16T01:45:52.613" v="718" actId="20577"/>
        <pc:sldMkLst>
          <pc:docMk/>
          <pc:sldMk cId="3920450622" sldId="336"/>
        </pc:sldMkLst>
      </pc:sldChg>
      <pc:sldChg chg="modSp add mod">
        <pc:chgData name="Shambhu Kumar" userId="74963117abc18628" providerId="LiveId" clId="{CC24E9D0-DB7F-471B-8F78-4A9722E7DA1E}" dt="2024-07-16T01:46:05.890" v="724" actId="20577"/>
        <pc:sldMkLst>
          <pc:docMk/>
          <pc:sldMk cId="904441804" sldId="337"/>
        </pc:sldMkLst>
      </pc:sldChg>
      <pc:sldChg chg="modSp add mod">
        <pc:chgData name="Shambhu Kumar" userId="74963117abc18628" providerId="LiveId" clId="{CC24E9D0-DB7F-471B-8F78-4A9722E7DA1E}" dt="2024-07-16T01:47:33.282" v="786" actId="20577"/>
        <pc:sldMkLst>
          <pc:docMk/>
          <pc:sldMk cId="3881404734" sldId="338"/>
        </pc:sldMkLst>
      </pc:sldChg>
      <pc:sldChg chg="add del">
        <pc:chgData name="Shambhu Kumar" userId="74963117abc18628" providerId="LiveId" clId="{CC24E9D0-DB7F-471B-8F78-4A9722E7DA1E}" dt="2024-07-12T06:15:24.311" v="680" actId="47"/>
        <pc:sldMkLst>
          <pc:docMk/>
          <pc:sldMk cId="4105702118" sldId="338"/>
        </pc:sldMkLst>
      </pc:sldChg>
      <pc:sldChg chg="modSp add mod">
        <pc:chgData name="Shambhu Kumar" userId="74963117abc18628" providerId="LiveId" clId="{CC24E9D0-DB7F-471B-8F78-4A9722E7DA1E}" dt="2024-07-16T01:47:38.200" v="790" actId="20577"/>
        <pc:sldMkLst>
          <pc:docMk/>
          <pc:sldMk cId="4288149856" sldId="339"/>
        </pc:sldMkLst>
      </pc:sldChg>
      <pc:sldChg chg="modSp add mod">
        <pc:chgData name="Shambhu Kumar" userId="74963117abc18628" providerId="LiveId" clId="{CC24E9D0-DB7F-471B-8F78-4A9722E7DA1E}" dt="2024-07-16T01:47:42.944" v="794" actId="20577"/>
        <pc:sldMkLst>
          <pc:docMk/>
          <pc:sldMk cId="3898570220" sldId="340"/>
        </pc:sldMkLst>
      </pc:sldChg>
      <pc:sldChg chg="modSp add mod">
        <pc:chgData name="Shambhu Kumar" userId="74963117abc18628" providerId="LiveId" clId="{CC24E9D0-DB7F-471B-8F78-4A9722E7DA1E}" dt="2024-07-16T01:47:48.423" v="798" actId="20577"/>
        <pc:sldMkLst>
          <pc:docMk/>
          <pc:sldMk cId="3632977122" sldId="341"/>
        </pc:sldMkLst>
      </pc:sldChg>
      <pc:sldChg chg="modSp add mod">
        <pc:chgData name="Shambhu Kumar" userId="74963117abc18628" providerId="LiveId" clId="{CC24E9D0-DB7F-471B-8F78-4A9722E7DA1E}" dt="2024-07-16T01:47:54.091" v="802" actId="20577"/>
        <pc:sldMkLst>
          <pc:docMk/>
          <pc:sldMk cId="3744660890" sldId="342"/>
        </pc:sldMkLst>
      </pc:sldChg>
      <pc:sldChg chg="modSp add mod">
        <pc:chgData name="Shambhu Kumar" userId="74963117abc18628" providerId="LiveId" clId="{CC24E9D0-DB7F-471B-8F78-4A9722E7DA1E}" dt="2024-07-16T01:48:00.243" v="806" actId="20577"/>
        <pc:sldMkLst>
          <pc:docMk/>
          <pc:sldMk cId="2854857473" sldId="343"/>
        </pc:sldMkLst>
      </pc:sldChg>
      <pc:sldChg chg="modSp add mod">
        <pc:chgData name="Shambhu Kumar" userId="74963117abc18628" providerId="LiveId" clId="{CC24E9D0-DB7F-471B-8F78-4A9722E7DA1E}" dt="2024-07-16T01:48:05.288" v="810" actId="20577"/>
        <pc:sldMkLst>
          <pc:docMk/>
          <pc:sldMk cId="2937758927" sldId="344"/>
        </pc:sldMkLst>
      </pc:sldChg>
      <pc:sldChg chg="modSp add mod">
        <pc:chgData name="Shambhu Kumar" userId="74963117abc18628" providerId="LiveId" clId="{CC24E9D0-DB7F-471B-8F78-4A9722E7DA1E}" dt="2024-07-16T01:48:09.941" v="812" actId="20577"/>
        <pc:sldMkLst>
          <pc:docMk/>
          <pc:sldMk cId="1510494933" sldId="345"/>
        </pc:sldMkLst>
      </pc:sldChg>
      <pc:sldChg chg="modSp add mod">
        <pc:chgData name="Shambhu Kumar" userId="74963117abc18628" providerId="LiveId" clId="{CC24E9D0-DB7F-471B-8F78-4A9722E7DA1E}" dt="2024-07-16T01:48:16.725" v="816" actId="20577"/>
        <pc:sldMkLst>
          <pc:docMk/>
          <pc:sldMk cId="1802939986" sldId="346"/>
        </pc:sldMkLst>
      </pc:sldChg>
      <pc:sldChg chg="modSp add mod">
        <pc:chgData name="Shambhu Kumar" userId="74963117abc18628" providerId="LiveId" clId="{CC24E9D0-DB7F-471B-8F78-4A9722E7DA1E}" dt="2024-07-16T01:48:21.856" v="820" actId="2057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B3831D31-B12F-4ECF-9865-288C878D47A2}"/>
    <pc:docChg chg="custSel modSld sldOrd">
      <pc:chgData name="Shambhu Kumar" userId="74963117abc18628" providerId="LiveId" clId="{B3831D31-B12F-4ECF-9865-288C878D47A2}" dt="2024-04-05T08:57:43.846" v="119" actId="20577"/>
      <pc:docMkLst>
        <pc:docMk/>
      </pc:docMkLst>
      <pc:sldChg chg="modSp mod">
        <pc:chgData name="Shambhu Kumar" userId="74963117abc18628" providerId="LiveId" clId="{B3831D31-B12F-4ECF-9865-288C878D47A2}" dt="2024-03-22T08:42:25.138" v="22" actId="20577"/>
        <pc:sldMkLst>
          <pc:docMk/>
          <pc:sldMk cId="3599725201" sldId="282"/>
        </pc:sldMkLst>
      </pc:sldChg>
      <pc:sldChg chg="modSp mod ord">
        <pc:chgData name="Shambhu Kumar" userId="74963117abc18628" providerId="LiveId" clId="{B3831D31-B12F-4ECF-9865-288C878D47A2}" dt="2024-04-04T02:48:28.011" v="29" actId="20577"/>
        <pc:sldMkLst>
          <pc:docMk/>
          <pc:sldMk cId="3957384625" sldId="285"/>
        </pc:sldMkLst>
      </pc:sldChg>
      <pc:sldChg chg="modSp mod ord">
        <pc:chgData name="Shambhu Kumar" userId="74963117abc18628" providerId="LiveId" clId="{B3831D31-B12F-4ECF-9865-288C878D47A2}" dt="2024-04-04T02:48:37.159" v="35" actId="20577"/>
        <pc:sldMkLst>
          <pc:docMk/>
          <pc:sldMk cId="594101506" sldId="286"/>
        </pc:sldMkLst>
      </pc:sldChg>
      <pc:sldChg chg="modSp mod ord">
        <pc:chgData name="Shambhu Kumar" userId="74963117abc18628" providerId="LiveId" clId="{B3831D31-B12F-4ECF-9865-288C878D47A2}" dt="2024-04-04T02:49:02.651" v="57" actId="20577"/>
        <pc:sldMkLst>
          <pc:docMk/>
          <pc:sldMk cId="1645863187" sldId="287"/>
        </pc:sldMkLst>
      </pc:sldChg>
      <pc:sldChg chg="modSp mod ord">
        <pc:chgData name="Shambhu Kumar" userId="74963117abc18628" providerId="LiveId" clId="{B3831D31-B12F-4ECF-9865-288C878D47A2}" dt="2024-04-04T02:49:12.120" v="61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B3831D31-B12F-4ECF-9865-288C878D47A2}" dt="2024-04-04T02:49:21.091" v="67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B3831D31-B12F-4ECF-9865-288C878D47A2}" dt="2024-04-04T02:49:29.552" v="75" actId="20577"/>
        <pc:sldMkLst>
          <pc:docMk/>
          <pc:sldMk cId="3137961450" sldId="291"/>
        </pc:sldMkLst>
      </pc:sldChg>
      <pc:sldChg chg="modSp mod ord">
        <pc:chgData name="Shambhu Kumar" userId="74963117abc18628" providerId="LiveId" clId="{B3831D31-B12F-4ECF-9865-288C878D47A2}" dt="2024-04-04T02:48:45.365" v="43" actId="20577"/>
        <pc:sldMkLst>
          <pc:docMk/>
          <pc:sldMk cId="1035884235" sldId="293"/>
        </pc:sldMkLst>
      </pc:sldChg>
      <pc:sldChg chg="modSp mod ord">
        <pc:chgData name="Shambhu Kumar" userId="74963117abc18628" providerId="LiveId" clId="{B3831D31-B12F-4ECF-9865-288C878D47A2}" dt="2024-04-04T02:48:55.783" v="51" actId="20577"/>
        <pc:sldMkLst>
          <pc:docMk/>
          <pc:sldMk cId="1631588300" sldId="294"/>
        </pc:sldMkLst>
      </pc:sldChg>
      <pc:sldChg chg="modSp mod ord">
        <pc:chgData name="Shambhu Kumar" userId="74963117abc18628" providerId="LiveId" clId="{B3831D31-B12F-4ECF-9865-288C878D47A2}" dt="2024-04-05T08:57:43.846" v="119" actId="20577"/>
        <pc:sldMkLst>
          <pc:docMk/>
          <pc:sldMk cId="1143264351" sldId="295"/>
        </pc:sldMkLst>
      </pc:sldChg>
      <pc:sldChg chg="modSp mod">
        <pc:chgData name="Shambhu Kumar" userId="74963117abc18628" providerId="LiveId" clId="{B3831D31-B12F-4ECF-9865-288C878D47A2}" dt="2024-04-04T02:49:46.339" v="87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B3831D31-B12F-4ECF-9865-288C878D47A2}" dt="2024-04-04T02:49:50.664" v="91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B3831D31-B12F-4ECF-9865-288C878D47A2}" dt="2024-04-04T02:49:55.041" v="95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B3831D31-B12F-4ECF-9865-288C878D47A2}" dt="2024-04-04T02:50:01.982" v="99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B3831D31-B12F-4ECF-9865-288C878D47A2}" dt="2024-04-04T02:50:06.385" v="103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B3831D31-B12F-4ECF-9865-288C878D47A2}" dt="2024-04-04T02:50:10.939" v="107" actId="20577"/>
        <pc:sldMkLst>
          <pc:docMk/>
          <pc:sldMk cId="2507636787" sldId="316"/>
        </pc:sldMkLst>
      </pc:sldChg>
    </pc:docChg>
  </pc:docChgLst>
  <pc:docChgLst>
    <pc:chgData name="Shambhu Kumar" userId="74963117abc18628" providerId="LiveId" clId="{21D3A020-2AE1-4ADA-B63C-741B5E53C2F9}"/>
    <pc:docChg chg="undo redo custSel addSld delSld modSld">
      <pc:chgData name="Shambhu Kumar" userId="74963117abc18628" providerId="LiveId" clId="{21D3A020-2AE1-4ADA-B63C-741B5E53C2F9}" dt="2025-05-18T17:32:40.034" v="118" actId="14100"/>
      <pc:docMkLst>
        <pc:docMk/>
      </pc:docMkLst>
      <pc:sldChg chg="modSp mod">
        <pc:chgData name="Shambhu Kumar" userId="74963117abc18628" providerId="LiveId" clId="{21D3A020-2AE1-4ADA-B63C-741B5E53C2F9}" dt="2025-05-18T17:32:40.034" v="118" actId="14100"/>
        <pc:sldMkLst>
          <pc:docMk/>
          <pc:sldMk cId="790231604" sldId="325"/>
        </pc:sldMkLst>
        <pc:spChg chg="mod">
          <ac:chgData name="Shambhu Kumar" userId="74963117abc18628" providerId="LiveId" clId="{21D3A020-2AE1-4ADA-B63C-741B5E53C2F9}" dt="2025-05-18T17:32:40.034" v="118" actId="14100"/>
          <ac:spMkLst>
            <pc:docMk/>
            <pc:sldMk cId="790231604" sldId="325"/>
            <ac:spMk id="5" creationId="{09D02DEF-5E99-7119-CBAB-70102F09C5BA}"/>
          </ac:spMkLst>
        </pc:spChg>
      </pc:sldChg>
      <pc:sldChg chg="modSp mod">
        <pc:chgData name="Shambhu Kumar" userId="74963117abc18628" providerId="LiveId" clId="{21D3A020-2AE1-4ADA-B63C-741B5E53C2F9}" dt="2025-05-18T17:11:00.286" v="0" actId="14100"/>
        <pc:sldMkLst>
          <pc:docMk/>
          <pc:sldMk cId="3516425823" sldId="350"/>
        </pc:sldMkLst>
        <pc:spChg chg="mod">
          <ac:chgData name="Shambhu Kumar" userId="74963117abc18628" providerId="LiveId" clId="{21D3A020-2AE1-4ADA-B63C-741B5E53C2F9}" dt="2025-05-18T17:11:00.286" v="0" actId="14100"/>
          <ac:spMkLst>
            <pc:docMk/>
            <pc:sldMk cId="3516425823" sldId="350"/>
            <ac:spMk id="5" creationId="{525C8BA3-7902-9B24-8851-C3E2F484BB94}"/>
          </ac:spMkLst>
        </pc:spChg>
      </pc:sldChg>
      <pc:sldChg chg="addSp modSp add mod">
        <pc:chgData name="Shambhu Kumar" userId="74963117abc18628" providerId="LiveId" clId="{21D3A020-2AE1-4ADA-B63C-741B5E53C2F9}" dt="2025-05-18T17:15:45.560" v="35" actId="404"/>
        <pc:sldMkLst>
          <pc:docMk/>
          <pc:sldMk cId="3796392677" sldId="403"/>
        </pc:sldMkLst>
        <pc:spChg chg="mod">
          <ac:chgData name="Shambhu Kumar" userId="74963117abc18628" providerId="LiveId" clId="{21D3A020-2AE1-4ADA-B63C-741B5E53C2F9}" dt="2025-05-18T17:14:50.124" v="25" actId="20577"/>
          <ac:spMkLst>
            <pc:docMk/>
            <pc:sldMk cId="3796392677" sldId="403"/>
            <ac:spMk id="3" creationId="{1618BA8D-CD53-F37A-FCB6-AC2E95C52001}"/>
          </ac:spMkLst>
        </pc:spChg>
        <pc:spChg chg="mod">
          <ac:chgData name="Shambhu Kumar" userId="74963117abc18628" providerId="LiveId" clId="{21D3A020-2AE1-4ADA-B63C-741B5E53C2F9}" dt="2025-05-18T17:13:44.788" v="8"/>
          <ac:spMkLst>
            <pc:docMk/>
            <pc:sldMk cId="3796392677" sldId="403"/>
            <ac:spMk id="5" creationId="{594F1C61-0598-B4C5-D818-A79B463BA6A5}"/>
          </ac:spMkLst>
        </pc:spChg>
        <pc:spChg chg="add mod">
          <ac:chgData name="Shambhu Kumar" userId="74963117abc18628" providerId="LiveId" clId="{21D3A020-2AE1-4ADA-B63C-741B5E53C2F9}" dt="2025-05-18T17:15:45.560" v="35" actId="404"/>
          <ac:spMkLst>
            <pc:docMk/>
            <pc:sldMk cId="3796392677" sldId="403"/>
            <ac:spMk id="7" creationId="{31CF9FCC-3450-3A87-CDE4-057EC2704AA2}"/>
          </ac:spMkLst>
        </pc:spChg>
      </pc:sldChg>
      <pc:sldChg chg="delSp modSp add mod">
        <pc:chgData name="Shambhu Kumar" userId="74963117abc18628" providerId="LiveId" clId="{21D3A020-2AE1-4ADA-B63C-741B5E53C2F9}" dt="2025-05-18T17:17:36.800" v="76" actId="403"/>
        <pc:sldMkLst>
          <pc:docMk/>
          <pc:sldMk cId="1816655156" sldId="404"/>
        </pc:sldMkLst>
        <pc:spChg chg="mod">
          <ac:chgData name="Shambhu Kumar" userId="74963117abc18628" providerId="LiveId" clId="{21D3A020-2AE1-4ADA-B63C-741B5E53C2F9}" dt="2025-05-18T17:17:36.800" v="76" actId="403"/>
          <ac:spMkLst>
            <pc:docMk/>
            <pc:sldMk cId="1816655156" sldId="404"/>
            <ac:spMk id="3" creationId="{DF16BE68-6CE9-E951-C87D-C4F13A452C61}"/>
          </ac:spMkLst>
        </pc:spChg>
        <pc:spChg chg="del mod">
          <ac:chgData name="Shambhu Kumar" userId="74963117abc18628" providerId="LiveId" clId="{21D3A020-2AE1-4ADA-B63C-741B5E53C2F9}" dt="2025-05-18T17:16:03.563" v="38" actId="478"/>
          <ac:spMkLst>
            <pc:docMk/>
            <pc:sldMk cId="1816655156" sldId="404"/>
            <ac:spMk id="7" creationId="{C5DEA7BE-8944-FA2D-341E-3944BB311E88}"/>
          </ac:spMkLst>
        </pc:spChg>
      </pc:sldChg>
      <pc:sldChg chg="addSp modSp add del mod">
        <pc:chgData name="Shambhu Kumar" userId="74963117abc18628" providerId="LiveId" clId="{21D3A020-2AE1-4ADA-B63C-741B5E53C2F9}" dt="2025-05-18T17:19:38.144" v="102" actId="207"/>
        <pc:sldMkLst>
          <pc:docMk/>
          <pc:sldMk cId="1821827091" sldId="405"/>
        </pc:sldMkLst>
        <pc:spChg chg="mod">
          <ac:chgData name="Shambhu Kumar" userId="74963117abc18628" providerId="LiveId" clId="{21D3A020-2AE1-4ADA-B63C-741B5E53C2F9}" dt="2025-05-18T17:18:06.434" v="85" actId="14100"/>
          <ac:spMkLst>
            <pc:docMk/>
            <pc:sldMk cId="1821827091" sldId="405"/>
            <ac:spMk id="3" creationId="{A663E866-CE70-C852-3C25-188E1EA75EB8}"/>
          </ac:spMkLst>
        </pc:spChg>
        <pc:spChg chg="add mod">
          <ac:chgData name="Shambhu Kumar" userId="74963117abc18628" providerId="LiveId" clId="{21D3A020-2AE1-4ADA-B63C-741B5E53C2F9}" dt="2025-05-18T17:19:38.144" v="102" actId="207"/>
          <ac:spMkLst>
            <pc:docMk/>
            <pc:sldMk cId="1821827091" sldId="405"/>
            <ac:spMk id="7" creationId="{4C268315-A362-3913-E401-140ABD985038}"/>
          </ac:spMkLst>
        </pc:spChg>
      </pc:sldChg>
      <pc:sldChg chg="modSp add mod">
        <pc:chgData name="Shambhu Kumar" userId="74963117abc18628" providerId="LiveId" clId="{21D3A020-2AE1-4ADA-B63C-741B5E53C2F9}" dt="2025-05-18T17:31:56.949" v="116" actId="207"/>
        <pc:sldMkLst>
          <pc:docMk/>
          <pc:sldMk cId="773128354" sldId="406"/>
        </pc:sldMkLst>
        <pc:spChg chg="mod">
          <ac:chgData name="Shambhu Kumar" userId="74963117abc18628" providerId="LiveId" clId="{21D3A020-2AE1-4ADA-B63C-741B5E53C2F9}" dt="2025-05-18T17:31:56.949" v="116" actId="207"/>
          <ac:spMkLst>
            <pc:docMk/>
            <pc:sldMk cId="773128354" sldId="406"/>
            <ac:spMk id="3" creationId="{CCA7AF29-D626-51E8-1339-F46B8CDEC44C}"/>
          </ac:spMkLst>
        </pc:spChg>
      </pc:sldChg>
    </pc:docChg>
  </pc:docChgLst>
  <pc:docChgLst>
    <pc:chgData name="Shambhu Kumar" userId="74963117abc18628" providerId="LiveId" clId="{5A0AE98C-944E-4E9A-A104-F2B9D85EC88C}"/>
    <pc:docChg chg="undo redo custSel addSld delSld modSld sldOrd modMainMaster">
      <pc:chgData name="Shambhu Kumar" userId="74963117abc18628" providerId="LiveId" clId="{5A0AE98C-944E-4E9A-A104-F2B9D85EC88C}" dt="2025-03-30T11:15:26.890" v="3204" actId="20577"/>
      <pc:docMkLst>
        <pc:docMk/>
      </pc:docMkLst>
      <pc:sldChg chg="addSp delSp modSp mod setBg">
        <pc:chgData name="Shambhu Kumar" userId="74963117abc18628" providerId="LiveId" clId="{5A0AE98C-944E-4E9A-A104-F2B9D85EC88C}" dt="2025-03-15T12:05:04.164" v="1810" actId="20577"/>
        <pc:sldMkLst>
          <pc:docMk/>
          <pc:sldMk cId="3832484108" sldId="280"/>
        </pc:sldMkLst>
        <pc:spChg chg="mod">
          <ac:chgData name="Shambhu Kumar" userId="74963117abc18628" providerId="LiveId" clId="{5A0AE98C-944E-4E9A-A104-F2B9D85EC88C}" dt="2025-03-15T12:05:04.164" v="1810" actId="20577"/>
          <ac:spMkLst>
            <pc:docMk/>
            <pc:sldMk cId="3832484108" sldId="280"/>
            <ac:spMk id="3" creationId="{00000000-0000-0000-0000-000000000000}"/>
          </ac:spMkLst>
        </pc:spChg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900787071" sldId="293"/>
        </pc:sldMkLst>
      </pc:sldChg>
      <pc:sldChg chg="ord setBg">
        <pc:chgData name="Shambhu Kumar" userId="74963117abc18628" providerId="LiveId" clId="{5A0AE98C-944E-4E9A-A104-F2B9D85EC88C}" dt="2025-03-15T11:50:57.571" v="1782"/>
        <pc:sldMkLst>
          <pc:docMk/>
          <pc:sldMk cId="288923704" sldId="294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709910571" sldId="295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4245098828" sldId="296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358655385" sldId="297"/>
        </pc:sldMkLst>
      </pc:sldChg>
      <pc:sldChg chg="ord setBg">
        <pc:chgData name="Shambhu Kumar" userId="74963117abc18628" providerId="LiveId" clId="{5A0AE98C-944E-4E9A-A104-F2B9D85EC88C}" dt="2025-03-15T11:50:57.571" v="1782"/>
        <pc:sldMkLst>
          <pc:docMk/>
          <pc:sldMk cId="3097968278" sldId="298"/>
        </pc:sldMkLst>
      </pc:sldChg>
      <pc:sldChg chg="del">
        <pc:chgData name="Shambhu Kumar" userId="74963117abc18628" providerId="LiveId" clId="{5A0AE98C-944E-4E9A-A104-F2B9D85EC88C}" dt="2025-02-22T16:35:12.349" v="1399" actId="47"/>
        <pc:sldMkLst>
          <pc:docMk/>
          <pc:sldMk cId="4185886945" sldId="299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2526978550" sldId="301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619869612" sldId="302"/>
        </pc:sldMkLst>
      </pc:sldChg>
      <pc:sldChg chg="addSp delSp modSp mod setBg">
        <pc:chgData name="Shambhu Kumar" userId="74963117abc18628" providerId="LiveId" clId="{5A0AE98C-944E-4E9A-A104-F2B9D85EC88C}" dt="2025-03-15T11:50:57.571" v="1782"/>
        <pc:sldMkLst>
          <pc:docMk/>
          <pc:sldMk cId="2916079033" sldId="303"/>
        </pc:sldMkLst>
      </pc:sldChg>
      <pc:sldChg chg="modSp mod setBg">
        <pc:chgData name="Shambhu Kumar" userId="74963117abc18628" providerId="LiveId" clId="{5A0AE98C-944E-4E9A-A104-F2B9D85EC88C}" dt="2025-03-15T11:50:57.571" v="1782"/>
        <pc:sldMkLst>
          <pc:docMk/>
          <pc:sldMk cId="3719918726" sldId="304"/>
        </pc:sldMkLst>
        <pc:spChg chg="mod">
          <ac:chgData name="Shambhu Kumar" userId="74963117abc18628" providerId="LiveId" clId="{5A0AE98C-944E-4E9A-A104-F2B9D85EC88C}" dt="2025-02-22T16:33:46.135" v="1398" actId="20577"/>
          <ac:spMkLst>
            <pc:docMk/>
            <pc:sldMk cId="3719918726" sldId="304"/>
            <ac:spMk id="3" creationId="{00000000-0000-0000-0000-000000000000}"/>
          </ac:spMkLst>
        </pc:spChg>
      </pc:sldChg>
      <pc:sldChg chg="addSp modSp mod ord setBg">
        <pc:chgData name="Shambhu Kumar" userId="74963117abc18628" providerId="LiveId" clId="{5A0AE98C-944E-4E9A-A104-F2B9D85EC88C}" dt="2025-03-29T02:20:14.913" v="2890" actId="20577"/>
        <pc:sldMkLst>
          <pc:docMk/>
          <pc:sldMk cId="57892757" sldId="305"/>
        </pc:sldMkLst>
        <pc:spChg chg="mod">
          <ac:chgData name="Shambhu Kumar" userId="74963117abc18628" providerId="LiveId" clId="{5A0AE98C-944E-4E9A-A104-F2B9D85EC88C}" dt="2025-03-29T02:20:14.913" v="2890" actId="20577"/>
          <ac:spMkLst>
            <pc:docMk/>
            <pc:sldMk cId="57892757" sldId="305"/>
            <ac:spMk id="3" creationId="{00000000-0000-0000-0000-000000000000}"/>
          </ac:spMkLst>
        </pc:spChg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4253496583" sldId="306"/>
        </pc:sldMkLst>
      </pc:sldChg>
      <pc:sldChg chg="addSp modSp mod ord setBg">
        <pc:chgData name="Shambhu Kumar" userId="74963117abc18628" providerId="LiveId" clId="{5A0AE98C-944E-4E9A-A104-F2B9D85EC88C}" dt="2025-03-15T11:50:57.571" v="1782"/>
        <pc:sldMkLst>
          <pc:docMk/>
          <pc:sldMk cId="727114356" sldId="307"/>
        </pc:sldMkLst>
      </pc:sldChg>
      <pc:sldChg chg="addSp modSp mod ord setBg">
        <pc:chgData name="Shambhu Kumar" userId="74963117abc18628" providerId="LiveId" clId="{5A0AE98C-944E-4E9A-A104-F2B9D85EC88C}" dt="2025-03-15T11:50:57.571" v="1782"/>
        <pc:sldMkLst>
          <pc:docMk/>
          <pc:sldMk cId="4028399405" sldId="308"/>
        </pc:sldMkLst>
      </pc:sldChg>
      <pc:sldChg chg="del">
        <pc:chgData name="Shambhu Kumar" userId="74963117abc18628" providerId="LiveId" clId="{5A0AE98C-944E-4E9A-A104-F2B9D85EC88C}" dt="2025-01-04T15:30:36.390" v="538" actId="2696"/>
        <pc:sldMkLst>
          <pc:docMk/>
          <pc:sldMk cId="535470741" sldId="309"/>
        </pc:sldMkLst>
      </pc:sldChg>
      <pc:sldChg chg="del">
        <pc:chgData name="Shambhu Kumar" userId="74963117abc18628" providerId="LiveId" clId="{5A0AE98C-944E-4E9A-A104-F2B9D85EC88C}" dt="2025-01-04T15:30:30.448" v="537" actId="2696"/>
        <pc:sldMkLst>
          <pc:docMk/>
          <pc:sldMk cId="498258352" sldId="310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1408209907" sldId="311"/>
        </pc:sldMkLst>
      </pc:sldChg>
      <pc:sldChg chg="del">
        <pc:chgData name="Shambhu Kumar" userId="74963117abc18628" providerId="LiveId" clId="{5A0AE98C-944E-4E9A-A104-F2B9D85EC88C}" dt="2025-01-04T15:30:22.161" v="536" actId="2696"/>
        <pc:sldMkLst>
          <pc:docMk/>
          <pc:sldMk cId="2482786742" sldId="311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55217965" sldId="312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849653290" sldId="313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755259447" sldId="314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317964101" sldId="315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603869323" sldId="316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2893597407" sldId="317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995874747" sldId="318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935012680" sldId="319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227611381" sldId="320"/>
        </pc:sldMkLst>
      </pc:sldChg>
      <pc:sldChg chg="modSp mod setBg">
        <pc:chgData name="Shambhu Kumar" userId="74963117abc18628" providerId="LiveId" clId="{5A0AE98C-944E-4E9A-A104-F2B9D85EC88C}" dt="2025-03-15T12:07:36.438" v="1819" actId="27636"/>
        <pc:sldMkLst>
          <pc:docMk/>
          <pc:sldMk cId="4081690807" sldId="321"/>
        </pc:sldMkLst>
        <pc:spChg chg="mod">
          <ac:chgData name="Shambhu Kumar" userId="74963117abc18628" providerId="LiveId" clId="{5A0AE98C-944E-4E9A-A104-F2B9D85EC88C}" dt="2025-03-15T12:07:36.438" v="1819" actId="27636"/>
          <ac:spMkLst>
            <pc:docMk/>
            <pc:sldMk cId="4081690807" sldId="321"/>
            <ac:spMk id="3" creationId="{58F47A3D-A2E6-AB07-6B6C-FDE2DB2FBDBD}"/>
          </ac:spMkLst>
        </pc:spChg>
      </pc:sldChg>
      <pc:sldChg chg="addSp delSp modSp mod setBg">
        <pc:chgData name="Shambhu Kumar" userId="74963117abc18628" providerId="LiveId" clId="{5A0AE98C-944E-4E9A-A104-F2B9D85EC88C}" dt="2025-03-15T11:50:57.571" v="1782"/>
        <pc:sldMkLst>
          <pc:docMk/>
          <pc:sldMk cId="1302558740" sldId="322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2811428064" sldId="323"/>
        </pc:sldMkLst>
      </pc:sldChg>
      <pc:sldChg chg="addSp modSp setBg">
        <pc:chgData name="Shambhu Kumar" userId="74963117abc18628" providerId="LiveId" clId="{5A0AE98C-944E-4E9A-A104-F2B9D85EC88C}" dt="2025-03-15T11:50:57.571" v="1782"/>
        <pc:sldMkLst>
          <pc:docMk/>
          <pc:sldMk cId="3947635137" sldId="324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790231604" sldId="325"/>
        </pc:sldMkLst>
      </pc:sldChg>
      <pc:sldChg chg="del ord">
        <pc:chgData name="Shambhu Kumar" userId="74963117abc18628" providerId="LiveId" clId="{5A0AE98C-944E-4E9A-A104-F2B9D85EC88C}" dt="2025-01-04T15:06:54.190" v="223" actId="2696"/>
        <pc:sldMkLst>
          <pc:docMk/>
          <pc:sldMk cId="3809570286" sldId="326"/>
        </pc:sldMkLst>
      </pc:sldChg>
      <pc:sldChg chg="addSp modSp add mod ord setBg">
        <pc:chgData name="Shambhu Kumar" userId="74963117abc18628" providerId="LiveId" clId="{5A0AE98C-944E-4E9A-A104-F2B9D85EC88C}" dt="2025-03-15T11:50:57.571" v="1782"/>
        <pc:sldMkLst>
          <pc:docMk/>
          <pc:sldMk cId="2720107495" sldId="327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617103103" sldId="328"/>
        </pc:sldMkLst>
      </pc:sldChg>
      <pc:sldChg chg="addSp modSp add mod setBg">
        <pc:chgData name="Shambhu Kumar" userId="74963117abc18628" providerId="LiveId" clId="{5A0AE98C-944E-4E9A-A104-F2B9D85EC88C}" dt="2025-03-15T13:05:34.931" v="2355" actId="20577"/>
        <pc:sldMkLst>
          <pc:docMk/>
          <pc:sldMk cId="2761778854" sldId="329"/>
        </pc:sldMkLst>
        <pc:spChg chg="mod">
          <ac:chgData name="Shambhu Kumar" userId="74963117abc18628" providerId="LiveId" clId="{5A0AE98C-944E-4E9A-A104-F2B9D85EC88C}" dt="2025-03-15T13:05:34.931" v="2355" actId="20577"/>
          <ac:spMkLst>
            <pc:docMk/>
            <pc:sldMk cId="2761778854" sldId="329"/>
            <ac:spMk id="3" creationId="{6E595C74-4DE0-A6BF-B4E2-CA042E833232}"/>
          </ac:spMkLst>
        </pc:spChg>
      </pc:sldChg>
      <pc:sldChg chg="add del">
        <pc:chgData name="Shambhu Kumar" userId="74963117abc18628" providerId="LiveId" clId="{5A0AE98C-944E-4E9A-A104-F2B9D85EC88C}" dt="2024-12-29T15:04:13.879" v="27" actId="2696"/>
        <pc:sldMkLst>
          <pc:docMk/>
          <pc:sldMk cId="3065744828" sldId="329"/>
        </pc:sldMkLst>
      </pc:sldChg>
      <pc:sldChg chg="addSp modSp add mod setBg">
        <pc:chgData name="Shambhu Kumar" userId="74963117abc18628" providerId="LiveId" clId="{5A0AE98C-944E-4E9A-A104-F2B9D85EC88C}" dt="2025-03-15T12:44:21.522" v="1952" actId="27636"/>
        <pc:sldMkLst>
          <pc:docMk/>
          <pc:sldMk cId="1093648954" sldId="330"/>
        </pc:sldMkLst>
        <pc:spChg chg="mod">
          <ac:chgData name="Shambhu Kumar" userId="74963117abc18628" providerId="LiveId" clId="{5A0AE98C-944E-4E9A-A104-F2B9D85EC88C}" dt="2025-03-15T12:44:21.522" v="1952" actId="27636"/>
          <ac:spMkLst>
            <pc:docMk/>
            <pc:sldMk cId="1093648954" sldId="330"/>
            <ac:spMk id="3" creationId="{4E5A801E-2A57-52B3-11AD-BC830D3DB918}"/>
          </ac:spMkLst>
        </pc:spChg>
      </pc:sldChg>
      <pc:sldChg chg="modSp add mod setBg">
        <pc:chgData name="Shambhu Kumar" userId="74963117abc18628" providerId="LiveId" clId="{5A0AE98C-944E-4E9A-A104-F2B9D85EC88C}" dt="2025-03-15T14:13:14.593" v="2618" actId="207"/>
        <pc:sldMkLst>
          <pc:docMk/>
          <pc:sldMk cId="2252186763" sldId="331"/>
        </pc:sldMkLst>
        <pc:spChg chg="mod">
          <ac:chgData name="Shambhu Kumar" userId="74963117abc18628" providerId="LiveId" clId="{5A0AE98C-944E-4E9A-A104-F2B9D85EC88C}" dt="2025-03-15T14:13:14.593" v="2618" actId="207"/>
          <ac:spMkLst>
            <pc:docMk/>
            <pc:sldMk cId="2252186763" sldId="331"/>
            <ac:spMk id="3" creationId="{7786D2E5-522D-42C7-F3A4-65CD2B547D0B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83429553" sldId="332"/>
        </pc:sldMkLst>
      </pc:sldChg>
      <pc:sldChg chg="addSp modSp add mod ord setBg">
        <pc:chgData name="Shambhu Kumar" userId="74963117abc18628" providerId="LiveId" clId="{5A0AE98C-944E-4E9A-A104-F2B9D85EC88C}" dt="2025-03-15T11:50:57.571" v="1782"/>
        <pc:sldMkLst>
          <pc:docMk/>
          <pc:sldMk cId="2097859890" sldId="333"/>
        </pc:sldMkLst>
      </pc:sldChg>
      <pc:sldChg chg="addSp delSp modSp add mod ord setBg">
        <pc:chgData name="Shambhu Kumar" userId="74963117abc18628" providerId="LiveId" clId="{5A0AE98C-944E-4E9A-A104-F2B9D85EC88C}" dt="2025-03-29T02:25:36.407" v="3000" actId="20577"/>
        <pc:sldMkLst>
          <pc:docMk/>
          <pc:sldMk cId="722603542" sldId="334"/>
        </pc:sldMkLst>
        <pc:spChg chg="mod">
          <ac:chgData name="Shambhu Kumar" userId="74963117abc18628" providerId="LiveId" clId="{5A0AE98C-944E-4E9A-A104-F2B9D85EC88C}" dt="2025-03-29T02:25:36.407" v="3000" actId="20577"/>
          <ac:spMkLst>
            <pc:docMk/>
            <pc:sldMk cId="722603542" sldId="334"/>
            <ac:spMk id="3" creationId="{47D5A321-2060-0842-3B1B-AE29C4376710}"/>
          </ac:spMkLst>
        </pc:spChg>
      </pc:sldChg>
      <pc:sldChg chg="addSp modSp add mod ord setBg">
        <pc:chgData name="Shambhu Kumar" userId="74963117abc18628" providerId="LiveId" clId="{5A0AE98C-944E-4E9A-A104-F2B9D85EC88C}" dt="2025-03-29T02:20:30.709" v="2910" actId="20577"/>
        <pc:sldMkLst>
          <pc:docMk/>
          <pc:sldMk cId="3173867139" sldId="335"/>
        </pc:sldMkLst>
        <pc:spChg chg="mod">
          <ac:chgData name="Shambhu Kumar" userId="74963117abc18628" providerId="LiveId" clId="{5A0AE98C-944E-4E9A-A104-F2B9D85EC88C}" dt="2025-03-29T02:20:30.709" v="2910" actId="20577"/>
          <ac:spMkLst>
            <pc:docMk/>
            <pc:sldMk cId="3173867139" sldId="335"/>
            <ac:spMk id="3" creationId="{96122C5A-8C21-63A7-706B-ECB34256606B}"/>
          </ac:spMkLst>
        </pc:spChg>
      </pc:sldChg>
      <pc:sldChg chg="addSp modSp add mod ord setBg">
        <pc:chgData name="Shambhu Kumar" userId="74963117abc18628" providerId="LiveId" clId="{5A0AE98C-944E-4E9A-A104-F2B9D85EC88C}" dt="2025-03-29T02:20:49.685" v="2925" actId="20577"/>
        <pc:sldMkLst>
          <pc:docMk/>
          <pc:sldMk cId="496952302" sldId="336"/>
        </pc:sldMkLst>
        <pc:spChg chg="mod">
          <ac:chgData name="Shambhu Kumar" userId="74963117abc18628" providerId="LiveId" clId="{5A0AE98C-944E-4E9A-A104-F2B9D85EC88C}" dt="2025-03-29T02:20:49.685" v="2925" actId="20577"/>
          <ac:spMkLst>
            <pc:docMk/>
            <pc:sldMk cId="496952302" sldId="336"/>
            <ac:spMk id="3" creationId="{105EF177-7754-E596-0EC4-34448B2298E9}"/>
          </ac:spMkLst>
        </pc:spChg>
      </pc:sldChg>
      <pc:sldChg chg="addSp modSp add mod ord setBg">
        <pc:chgData name="Shambhu Kumar" userId="74963117abc18628" providerId="LiveId" clId="{5A0AE98C-944E-4E9A-A104-F2B9D85EC88C}" dt="2025-03-29T02:21:19.984" v="2939" actId="20577"/>
        <pc:sldMkLst>
          <pc:docMk/>
          <pc:sldMk cId="444072565" sldId="337"/>
        </pc:sldMkLst>
        <pc:spChg chg="mod">
          <ac:chgData name="Shambhu Kumar" userId="74963117abc18628" providerId="LiveId" clId="{5A0AE98C-944E-4E9A-A104-F2B9D85EC88C}" dt="2025-03-29T02:21:19.984" v="2939" actId="20577"/>
          <ac:spMkLst>
            <pc:docMk/>
            <pc:sldMk cId="444072565" sldId="337"/>
            <ac:spMk id="3" creationId="{933442D2-4289-A83F-AE73-4096BD141853}"/>
          </ac:spMkLst>
        </pc:spChg>
      </pc:sldChg>
      <pc:sldChg chg="addSp modSp add mod ord setBg">
        <pc:chgData name="Shambhu Kumar" userId="74963117abc18628" providerId="LiveId" clId="{5A0AE98C-944E-4E9A-A104-F2B9D85EC88C}" dt="2025-03-29T02:21:42.126" v="2954" actId="20577"/>
        <pc:sldMkLst>
          <pc:docMk/>
          <pc:sldMk cId="1900318259" sldId="338"/>
        </pc:sldMkLst>
        <pc:spChg chg="mod">
          <ac:chgData name="Shambhu Kumar" userId="74963117abc18628" providerId="LiveId" clId="{5A0AE98C-944E-4E9A-A104-F2B9D85EC88C}" dt="2025-03-29T02:21:42.126" v="2954" actId="20577"/>
          <ac:spMkLst>
            <pc:docMk/>
            <pc:sldMk cId="1900318259" sldId="338"/>
            <ac:spMk id="3" creationId="{22A9900B-7A91-B682-C449-80FD7324A971}"/>
          </ac:spMkLst>
        </pc:spChg>
      </pc:sldChg>
      <pc:sldChg chg="addSp modSp add mod ord setBg">
        <pc:chgData name="Shambhu Kumar" userId="74963117abc18628" providerId="LiveId" clId="{5A0AE98C-944E-4E9A-A104-F2B9D85EC88C}" dt="2025-03-29T02:22:38.376" v="2969" actId="20577"/>
        <pc:sldMkLst>
          <pc:docMk/>
          <pc:sldMk cId="1226412209" sldId="339"/>
        </pc:sldMkLst>
        <pc:spChg chg="mod">
          <ac:chgData name="Shambhu Kumar" userId="74963117abc18628" providerId="LiveId" clId="{5A0AE98C-944E-4E9A-A104-F2B9D85EC88C}" dt="2025-03-29T02:22:38.376" v="2969" actId="20577"/>
          <ac:spMkLst>
            <pc:docMk/>
            <pc:sldMk cId="1226412209" sldId="339"/>
            <ac:spMk id="3" creationId="{7F126CAF-3A78-0F79-C4FB-8B91736CAD10}"/>
          </ac:spMkLst>
        </pc:spChg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2853835058" sldId="340"/>
        </pc:sldMkLst>
      </pc:sldChg>
      <pc:sldChg chg="addSp modSp add mod setBg">
        <pc:chgData name="Shambhu Kumar" userId="74963117abc18628" providerId="LiveId" clId="{5A0AE98C-944E-4E9A-A104-F2B9D85EC88C}" dt="2025-01-04T15:51:14.972" v="809"/>
        <pc:sldMkLst>
          <pc:docMk/>
          <pc:sldMk cId="1228327855" sldId="341"/>
        </pc:sldMkLst>
      </pc:sldChg>
      <pc:sldChg chg="add del setBg">
        <pc:chgData name="Shambhu Kumar" userId="74963117abc18628" providerId="LiveId" clId="{5A0AE98C-944E-4E9A-A104-F2B9D85EC88C}" dt="2025-01-04T15:20:06.420" v="380"/>
        <pc:sldMkLst>
          <pc:docMk/>
          <pc:sldMk cId="4227177491" sldId="341"/>
        </pc:sldMkLst>
      </pc:sldChg>
      <pc:sldChg chg="addSp modSp add mod setBg">
        <pc:chgData name="Shambhu Kumar" userId="74963117abc18628" providerId="LiveId" clId="{5A0AE98C-944E-4E9A-A104-F2B9D85EC88C}" dt="2025-01-19T03:10:45.021" v="1079" actId="27636"/>
        <pc:sldMkLst>
          <pc:docMk/>
          <pc:sldMk cId="276944530" sldId="342"/>
        </pc:sldMkLst>
      </pc:sldChg>
      <pc:sldChg chg="add del setBg">
        <pc:chgData name="Shambhu Kumar" userId="74963117abc18628" providerId="LiveId" clId="{5A0AE98C-944E-4E9A-A104-F2B9D85EC88C}" dt="2025-01-04T15:20:06.420" v="380"/>
        <pc:sldMkLst>
          <pc:docMk/>
          <pc:sldMk cId="885296308" sldId="342"/>
        </pc:sldMkLst>
      </pc:sldChg>
      <pc:sldChg chg="addSp modSp add mod setBg">
        <pc:chgData name="Shambhu Kumar" userId="74963117abc18628" providerId="LiveId" clId="{5A0AE98C-944E-4E9A-A104-F2B9D85EC88C}" dt="2025-03-29T02:26:47.329" v="3017" actId="20577"/>
        <pc:sldMkLst>
          <pc:docMk/>
          <pc:sldMk cId="492268977" sldId="343"/>
        </pc:sldMkLst>
        <pc:spChg chg="mod">
          <ac:chgData name="Shambhu Kumar" userId="74963117abc18628" providerId="LiveId" clId="{5A0AE98C-944E-4E9A-A104-F2B9D85EC88C}" dt="2025-03-29T02:26:47.329" v="3017" actId="20577"/>
          <ac:spMkLst>
            <pc:docMk/>
            <pc:sldMk cId="492268977" sldId="343"/>
            <ac:spMk id="3" creationId="{D6425DAC-E6F6-E8B7-517A-10DB40E1C85B}"/>
          </ac:spMkLst>
        </pc:spChg>
      </pc:sldChg>
      <pc:sldChg chg="addSp modSp add mod setBg">
        <pc:chgData name="Shambhu Kumar" userId="74963117abc18628" providerId="LiveId" clId="{5A0AE98C-944E-4E9A-A104-F2B9D85EC88C}" dt="2025-03-29T02:28:14.657" v="3057" actId="20577"/>
        <pc:sldMkLst>
          <pc:docMk/>
          <pc:sldMk cId="1679978435" sldId="344"/>
        </pc:sldMkLst>
        <pc:spChg chg="mod">
          <ac:chgData name="Shambhu Kumar" userId="74963117abc18628" providerId="LiveId" clId="{5A0AE98C-944E-4E9A-A104-F2B9D85EC88C}" dt="2025-03-29T02:28:14.657" v="3057" actId="20577"/>
          <ac:spMkLst>
            <pc:docMk/>
            <pc:sldMk cId="1679978435" sldId="344"/>
            <ac:spMk id="3" creationId="{820136B1-414E-0848-D5F7-8C816776A861}"/>
          </ac:spMkLst>
        </pc:spChg>
      </pc:sldChg>
      <pc:sldChg chg="addSp delSp modSp add mod setBg">
        <pc:chgData name="Shambhu Kumar" userId="74963117abc18628" providerId="LiveId" clId="{5A0AE98C-944E-4E9A-A104-F2B9D85EC88C}" dt="2025-03-30T03:06:57.387" v="3086" actId="22"/>
        <pc:sldMkLst>
          <pc:docMk/>
          <pc:sldMk cId="443146922" sldId="345"/>
        </pc:sldMkLst>
      </pc:sldChg>
      <pc:sldChg chg="addSp modSp add mod setBg">
        <pc:chgData name="Shambhu Kumar" userId="74963117abc18628" providerId="LiveId" clId="{5A0AE98C-944E-4E9A-A104-F2B9D85EC88C}" dt="2025-01-04T15:51:43.701" v="814"/>
        <pc:sldMkLst>
          <pc:docMk/>
          <pc:sldMk cId="1372798378" sldId="346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2617155729" sldId="347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2347049942" sldId="348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1089507814" sldId="349"/>
        </pc:sldMkLst>
      </pc:sldChg>
      <pc:sldChg chg="modSp add mod setBg">
        <pc:chgData name="Shambhu Kumar" userId="74963117abc18628" providerId="LiveId" clId="{5A0AE98C-944E-4E9A-A104-F2B9D85EC88C}" dt="2025-03-16T05:36:07.606" v="2659" actId="113"/>
        <pc:sldMkLst>
          <pc:docMk/>
          <pc:sldMk cId="3516425823" sldId="350"/>
        </pc:sldMkLst>
        <pc:spChg chg="mod">
          <ac:chgData name="Shambhu Kumar" userId="74963117abc18628" providerId="LiveId" clId="{5A0AE98C-944E-4E9A-A104-F2B9D85EC88C}" dt="2025-03-16T05:36:07.606" v="2659" actId="113"/>
          <ac:spMkLst>
            <pc:docMk/>
            <pc:sldMk cId="3516425823" sldId="350"/>
            <ac:spMk id="3" creationId="{F8285F1F-218C-95FC-8EE9-236E89320DB6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970734684" sldId="351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199119616" sldId="352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1713260718" sldId="353"/>
        </pc:sldMkLst>
      </pc:sldChg>
      <pc:sldChg chg="modSp add del mod setBg">
        <pc:chgData name="Shambhu Kumar" userId="74963117abc18628" providerId="LiveId" clId="{5A0AE98C-944E-4E9A-A104-F2B9D85EC88C}" dt="2025-03-18T02:21:10.102" v="2662" actId="2696"/>
        <pc:sldMkLst>
          <pc:docMk/>
          <pc:sldMk cId="285488208" sldId="354"/>
        </pc:sldMkLst>
      </pc:sldChg>
      <pc:sldChg chg="modSp add del mod setBg">
        <pc:chgData name="Shambhu Kumar" userId="74963117abc18628" providerId="LiveId" clId="{5A0AE98C-944E-4E9A-A104-F2B9D85EC88C}" dt="2025-03-18T02:21:14.630" v="2663" actId="2696"/>
        <pc:sldMkLst>
          <pc:docMk/>
          <pc:sldMk cId="3244266106" sldId="355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985693396" sldId="356"/>
        </pc:sldMkLst>
      </pc:sldChg>
      <pc:sldChg chg="modSp add mod">
        <pc:chgData name="Shambhu Kumar" userId="74963117abc18628" providerId="LiveId" clId="{5A0AE98C-944E-4E9A-A104-F2B9D85EC88C}" dt="2025-01-19T03:11:33.787" v="1089" actId="20577"/>
        <pc:sldMkLst>
          <pc:docMk/>
          <pc:sldMk cId="1794602689" sldId="357"/>
        </pc:sldMkLst>
      </pc:sldChg>
      <pc:sldChg chg="modSp add mod">
        <pc:chgData name="Shambhu Kumar" userId="74963117abc18628" providerId="LiveId" clId="{5A0AE98C-944E-4E9A-A104-F2B9D85EC88C}" dt="2025-01-19T03:12:31.531" v="1106" actId="27636"/>
        <pc:sldMkLst>
          <pc:docMk/>
          <pc:sldMk cId="1986332735" sldId="358"/>
        </pc:sldMkLst>
      </pc:sldChg>
      <pc:sldChg chg="modSp add del mod">
        <pc:chgData name="Shambhu Kumar" userId="74963117abc18628" providerId="LiveId" clId="{5A0AE98C-944E-4E9A-A104-F2B9D85EC88C}" dt="2025-02-22T16:39:14.971" v="1455" actId="47"/>
        <pc:sldMkLst>
          <pc:docMk/>
          <pc:sldMk cId="2997220561" sldId="359"/>
        </pc:sldMkLst>
      </pc:sldChg>
      <pc:sldChg chg="addSp modSp add mod ord setBg">
        <pc:chgData name="Shambhu Kumar" userId="74963117abc18628" providerId="LiveId" clId="{5A0AE98C-944E-4E9A-A104-F2B9D85EC88C}" dt="2025-03-15T11:50:57.571" v="1782"/>
        <pc:sldMkLst>
          <pc:docMk/>
          <pc:sldMk cId="1857219590" sldId="360"/>
        </pc:sldMkLst>
        <pc:spChg chg="add mod">
          <ac:chgData name="Shambhu Kumar" userId="74963117abc18628" providerId="LiveId" clId="{5A0AE98C-944E-4E9A-A104-F2B9D85EC88C}" dt="2025-02-22T16:40:04.794" v="1464"/>
          <ac:spMkLst>
            <pc:docMk/>
            <pc:sldMk cId="1857219590" sldId="360"/>
            <ac:spMk id="6" creationId="{42B2C55D-AEEA-E423-7044-5E608EA6A775}"/>
          </ac:spMkLst>
        </pc:spChg>
      </pc:sldChg>
      <pc:sldChg chg="add setBg">
        <pc:chgData name="Shambhu Kumar" userId="74963117abc18628" providerId="LiveId" clId="{5A0AE98C-944E-4E9A-A104-F2B9D85EC88C}" dt="2025-03-15T11:50:57.571" v="1782"/>
        <pc:sldMkLst>
          <pc:docMk/>
          <pc:sldMk cId="3155896530" sldId="361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873875702" sldId="362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55907052" sldId="363"/>
        </pc:sldMkLst>
      </pc:sldChg>
      <pc:sldChg chg="add setBg">
        <pc:chgData name="Shambhu Kumar" userId="74963117abc18628" providerId="LiveId" clId="{5A0AE98C-944E-4E9A-A104-F2B9D85EC88C}" dt="2025-03-15T11:50:57.571" v="1782"/>
        <pc:sldMkLst>
          <pc:docMk/>
          <pc:sldMk cId="3660697487" sldId="364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3559130060" sldId="365"/>
        </pc:sldMkLst>
        <pc:spChg chg="mod">
          <ac:chgData name="Shambhu Kumar" userId="74963117abc18628" providerId="LiveId" clId="{5A0AE98C-944E-4E9A-A104-F2B9D85EC88C}" dt="2025-02-22T16:32:54.172" v="1368" actId="20577"/>
          <ac:spMkLst>
            <pc:docMk/>
            <pc:sldMk cId="3559130060" sldId="365"/>
            <ac:spMk id="3" creationId="{8E1412EB-E28A-3535-0954-BCDAA8CEF185}"/>
          </ac:spMkLst>
        </pc:spChg>
      </pc:sldChg>
      <pc:sldChg chg="add del">
        <pc:chgData name="Shambhu Kumar" userId="74963117abc18628" providerId="LiveId" clId="{5A0AE98C-944E-4E9A-A104-F2B9D85EC88C}" dt="2025-02-22T16:32:21.155" v="1362" actId="47"/>
        <pc:sldMkLst>
          <pc:docMk/>
          <pc:sldMk cId="3833892262" sldId="365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079746274" sldId="366"/>
        </pc:sldMkLst>
        <pc:spChg chg="mod">
          <ac:chgData name="Shambhu Kumar" userId="74963117abc18628" providerId="LiveId" clId="{5A0AE98C-944E-4E9A-A104-F2B9D85EC88C}" dt="2025-02-22T16:33:05.862" v="1378" actId="20577"/>
          <ac:spMkLst>
            <pc:docMk/>
            <pc:sldMk cId="2079746274" sldId="366"/>
            <ac:spMk id="3" creationId="{E49C3EAD-C236-BD4B-CCE1-2C744320D393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30603522" sldId="367"/>
        </pc:sldMkLst>
        <pc:spChg chg="mod">
          <ac:chgData name="Shambhu Kumar" userId="74963117abc18628" providerId="LiveId" clId="{5A0AE98C-944E-4E9A-A104-F2B9D85EC88C}" dt="2025-02-22T16:37:22.625" v="1425" actId="20577"/>
          <ac:spMkLst>
            <pc:docMk/>
            <pc:sldMk cId="230603522" sldId="367"/>
            <ac:spMk id="3" creationId="{F4E5B479-AD39-756B-219B-31AC57552247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1087863260" sldId="368"/>
        </pc:sldMkLst>
        <pc:spChg chg="mod">
          <ac:chgData name="Shambhu Kumar" userId="74963117abc18628" providerId="LiveId" clId="{5A0AE98C-944E-4E9A-A104-F2B9D85EC88C}" dt="2025-02-22T16:37:52.240" v="1454" actId="20577"/>
          <ac:spMkLst>
            <pc:docMk/>
            <pc:sldMk cId="1087863260" sldId="368"/>
            <ac:spMk id="3" creationId="{263AFBDB-5AF8-502B-FF9A-57D6B000CCAD}"/>
          </ac:spMkLst>
        </pc:spChg>
      </pc:sldChg>
      <pc:sldChg chg="modSp add mod">
        <pc:chgData name="Shambhu Kumar" userId="74963117abc18628" providerId="LiveId" clId="{5A0AE98C-944E-4E9A-A104-F2B9D85EC88C}" dt="2025-03-30T03:12:29.464" v="3091" actId="113"/>
        <pc:sldMkLst>
          <pc:docMk/>
          <pc:sldMk cId="1082348235" sldId="369"/>
        </pc:sldMkLst>
        <pc:spChg chg="mod">
          <ac:chgData name="Shambhu Kumar" userId="74963117abc18628" providerId="LiveId" clId="{5A0AE98C-944E-4E9A-A104-F2B9D85EC88C}" dt="2025-03-30T03:12:29.464" v="3091" actId="113"/>
          <ac:spMkLst>
            <pc:docMk/>
            <pc:sldMk cId="1082348235" sldId="369"/>
            <ac:spMk id="3" creationId="{BBE36451-3617-B163-AEDD-BB6F74E20FF7}"/>
          </ac:spMkLst>
        </pc:spChg>
      </pc:sldChg>
      <pc:sldChg chg="modSp add mod">
        <pc:chgData name="Shambhu Kumar" userId="74963117abc18628" providerId="LiveId" clId="{5A0AE98C-944E-4E9A-A104-F2B9D85EC88C}" dt="2025-03-30T03:14:55.385" v="3114" actId="403"/>
        <pc:sldMkLst>
          <pc:docMk/>
          <pc:sldMk cId="3254235799" sldId="370"/>
        </pc:sldMkLst>
        <pc:spChg chg="mod">
          <ac:chgData name="Shambhu Kumar" userId="74963117abc18628" providerId="LiveId" clId="{5A0AE98C-944E-4E9A-A104-F2B9D85EC88C}" dt="2025-03-30T03:14:55.385" v="3114" actId="403"/>
          <ac:spMkLst>
            <pc:docMk/>
            <pc:sldMk cId="3254235799" sldId="370"/>
            <ac:spMk id="3" creationId="{325D0DDC-8307-38D9-B2C8-E8F56823BD1A}"/>
          </ac:spMkLst>
        </pc:spChg>
      </pc:sldChg>
      <pc:sldChg chg="modSp add mod">
        <pc:chgData name="Shambhu Kumar" userId="74963117abc18628" providerId="LiveId" clId="{5A0AE98C-944E-4E9A-A104-F2B9D85EC88C}" dt="2025-03-30T03:15:45.518" v="3128" actId="113"/>
        <pc:sldMkLst>
          <pc:docMk/>
          <pc:sldMk cId="4062696005" sldId="371"/>
        </pc:sldMkLst>
        <pc:spChg chg="mod">
          <ac:chgData name="Shambhu Kumar" userId="74963117abc18628" providerId="LiveId" clId="{5A0AE98C-944E-4E9A-A104-F2B9D85EC88C}" dt="2025-03-30T03:15:45.518" v="3128" actId="113"/>
          <ac:spMkLst>
            <pc:docMk/>
            <pc:sldMk cId="4062696005" sldId="371"/>
            <ac:spMk id="3" creationId="{5DEA8039-24D5-785F-DA67-5F4C101B3105}"/>
          </ac:spMkLst>
        </pc:spChg>
      </pc:sldChg>
      <pc:sldChg chg="modSp add del mod">
        <pc:chgData name="Shambhu Kumar" userId="74963117abc18628" providerId="LiveId" clId="{5A0AE98C-944E-4E9A-A104-F2B9D85EC88C}" dt="2025-03-29T02:31:29.861" v="3081" actId="47"/>
        <pc:sldMkLst>
          <pc:docMk/>
          <pc:sldMk cId="2134181999" sldId="372"/>
        </pc:sldMkLst>
      </pc:sldChg>
      <pc:sldChg chg="modSp add del mod">
        <pc:chgData name="Shambhu Kumar" userId="74963117abc18628" providerId="LiveId" clId="{5A0AE98C-944E-4E9A-A104-F2B9D85EC88C}" dt="2025-03-29T02:33:04.346" v="3082" actId="2696"/>
        <pc:sldMkLst>
          <pc:docMk/>
          <pc:sldMk cId="4012260964" sldId="373"/>
        </pc:sldMkLst>
      </pc:sldChg>
      <pc:sldChg chg="delSp modSp add mod setBg">
        <pc:chgData name="Shambhu Kumar" userId="74963117abc18628" providerId="LiveId" clId="{5A0AE98C-944E-4E9A-A104-F2B9D85EC88C}" dt="2025-03-15T12:30:51.307" v="1849" actId="20577"/>
        <pc:sldMkLst>
          <pc:docMk/>
          <pc:sldMk cId="2971007252" sldId="374"/>
        </pc:sldMkLst>
        <pc:spChg chg="mod">
          <ac:chgData name="Shambhu Kumar" userId="74963117abc18628" providerId="LiveId" clId="{5A0AE98C-944E-4E9A-A104-F2B9D85EC88C}" dt="2025-03-15T12:30:51.307" v="1849" actId="20577"/>
          <ac:spMkLst>
            <pc:docMk/>
            <pc:sldMk cId="2971007252" sldId="374"/>
            <ac:spMk id="3" creationId="{C7D3AE4F-251D-A752-E512-1A94979C75D3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1419072505" sldId="375"/>
        </pc:sldMkLst>
        <pc:spChg chg="mod">
          <ac:chgData name="Shambhu Kumar" userId="74963117abc18628" providerId="LiveId" clId="{5A0AE98C-944E-4E9A-A104-F2B9D85EC88C}" dt="2025-03-15T03:20:55.263" v="1685" actId="313"/>
          <ac:spMkLst>
            <pc:docMk/>
            <pc:sldMk cId="1419072505" sldId="375"/>
            <ac:spMk id="3" creationId="{7459E69A-131C-E084-B77C-F66F11A67F4B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3142355047" sldId="376"/>
        </pc:sldMkLst>
        <pc:spChg chg="mod">
          <ac:chgData name="Shambhu Kumar" userId="74963117abc18628" providerId="LiveId" clId="{5A0AE98C-944E-4E9A-A104-F2B9D85EC88C}" dt="2025-03-15T08:52:36.133" v="1711" actId="115"/>
          <ac:spMkLst>
            <pc:docMk/>
            <pc:sldMk cId="3142355047" sldId="376"/>
            <ac:spMk id="3" creationId="{FBB5C554-394D-E7A6-266D-6F03E33468CD}"/>
          </ac:spMkLst>
        </pc:spChg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3575533090" sldId="377"/>
        </pc:sldMkLst>
        <pc:spChg chg="mod">
          <ac:chgData name="Shambhu Kumar" userId="74963117abc18628" providerId="LiveId" clId="{5A0AE98C-944E-4E9A-A104-F2B9D85EC88C}" dt="2025-03-15T09:45:28.357" v="1765"/>
          <ac:spMkLst>
            <pc:docMk/>
            <pc:sldMk cId="3575533090" sldId="377"/>
            <ac:spMk id="3" creationId="{49CBB47C-7CB2-381B-E034-FFE0BFB24362}"/>
          </ac:spMkLst>
        </pc:spChg>
      </pc:sldChg>
      <pc:sldChg chg="modSp add mod setBg">
        <pc:chgData name="Shambhu Kumar" userId="74963117abc18628" providerId="LiveId" clId="{5A0AE98C-944E-4E9A-A104-F2B9D85EC88C}" dt="2025-03-17T17:47:47.800" v="2660" actId="20577"/>
        <pc:sldMkLst>
          <pc:docMk/>
          <pc:sldMk cId="2699087502" sldId="378"/>
        </pc:sldMkLst>
        <pc:spChg chg="mod">
          <ac:chgData name="Shambhu Kumar" userId="74963117abc18628" providerId="LiveId" clId="{5A0AE98C-944E-4E9A-A104-F2B9D85EC88C}" dt="2025-03-17T17:47:47.800" v="2660" actId="20577"/>
          <ac:spMkLst>
            <pc:docMk/>
            <pc:sldMk cId="2699087502" sldId="378"/>
            <ac:spMk id="3" creationId="{CCC6AEDE-789D-9FDD-D406-994A564476FE}"/>
          </ac:spMkLst>
        </pc:spChg>
      </pc:sldChg>
      <pc:sldChg chg="add setBg">
        <pc:chgData name="Shambhu Kumar" userId="74963117abc18628" providerId="LiveId" clId="{5A0AE98C-944E-4E9A-A104-F2B9D85EC88C}" dt="2025-03-15T11:50:57.571" v="1782"/>
        <pc:sldMkLst>
          <pc:docMk/>
          <pc:sldMk cId="2452574936" sldId="379"/>
        </pc:sldMkLst>
      </pc:sldChg>
      <pc:sldChg chg="modSp add mod setBg">
        <pc:chgData name="Shambhu Kumar" userId="74963117abc18628" providerId="LiveId" clId="{5A0AE98C-944E-4E9A-A104-F2B9D85EC88C}" dt="2025-03-15T12:38:20.837" v="1851" actId="207"/>
        <pc:sldMkLst>
          <pc:docMk/>
          <pc:sldMk cId="587063827" sldId="380"/>
        </pc:sldMkLst>
        <pc:spChg chg="mod">
          <ac:chgData name="Shambhu Kumar" userId="74963117abc18628" providerId="LiveId" clId="{5A0AE98C-944E-4E9A-A104-F2B9D85EC88C}" dt="2025-03-15T10:23:57.382" v="1780"/>
          <ac:spMkLst>
            <pc:docMk/>
            <pc:sldMk cId="587063827" sldId="380"/>
            <ac:spMk id="3" creationId="{BFCA6874-EB62-A6C4-040D-160F811613BE}"/>
          </ac:spMkLst>
        </pc:spChg>
        <pc:spChg chg="mod">
          <ac:chgData name="Shambhu Kumar" userId="74963117abc18628" providerId="LiveId" clId="{5A0AE98C-944E-4E9A-A104-F2B9D85EC88C}" dt="2025-03-15T12:38:20.837" v="1851" actId="207"/>
          <ac:spMkLst>
            <pc:docMk/>
            <pc:sldMk cId="587063827" sldId="380"/>
            <ac:spMk id="4" creationId="{DDABFFF7-C208-6919-F167-A743C96D4A73}"/>
          </ac:spMkLst>
        </pc:spChg>
      </pc:sldChg>
      <pc:sldChg chg="modSp add mod">
        <pc:chgData name="Shambhu Kumar" userId="74963117abc18628" providerId="LiveId" clId="{5A0AE98C-944E-4E9A-A104-F2B9D85EC88C}" dt="2025-03-15T12:10:43.167" v="1833" actId="20577"/>
        <pc:sldMkLst>
          <pc:docMk/>
          <pc:sldMk cId="2144311835" sldId="381"/>
        </pc:sldMkLst>
        <pc:spChg chg="mod">
          <ac:chgData name="Shambhu Kumar" userId="74963117abc18628" providerId="LiveId" clId="{5A0AE98C-944E-4E9A-A104-F2B9D85EC88C}" dt="2025-03-15T12:10:43.167" v="1833" actId="20577"/>
          <ac:spMkLst>
            <pc:docMk/>
            <pc:sldMk cId="2144311835" sldId="381"/>
            <ac:spMk id="3" creationId="{E260D16E-CD82-B606-044F-BE57843CB699}"/>
          </ac:spMkLst>
        </pc:spChg>
      </pc:sldChg>
      <pc:sldChg chg="addSp modSp add mod">
        <pc:chgData name="Shambhu Kumar" userId="74963117abc18628" providerId="LiveId" clId="{5A0AE98C-944E-4E9A-A104-F2B9D85EC88C}" dt="2025-03-15T13:05:57.946" v="2358" actId="20577"/>
        <pc:sldMkLst>
          <pc:docMk/>
          <pc:sldMk cId="534589135" sldId="382"/>
        </pc:sldMkLst>
        <pc:spChg chg="mod">
          <ac:chgData name="Shambhu Kumar" userId="74963117abc18628" providerId="LiveId" clId="{5A0AE98C-944E-4E9A-A104-F2B9D85EC88C}" dt="2025-03-15T13:05:57.946" v="2358" actId="20577"/>
          <ac:spMkLst>
            <pc:docMk/>
            <pc:sldMk cId="534589135" sldId="382"/>
            <ac:spMk id="3" creationId="{9A07CCE4-A18E-238C-0104-0CE5D55D7EBF}"/>
          </ac:spMkLst>
        </pc:spChg>
        <pc:spChg chg="add mod">
          <ac:chgData name="Shambhu Kumar" userId="74963117abc18628" providerId="LiveId" clId="{5A0AE98C-944E-4E9A-A104-F2B9D85EC88C}" dt="2025-03-15T12:43:53.092" v="1932" actId="1076"/>
          <ac:spMkLst>
            <pc:docMk/>
            <pc:sldMk cId="534589135" sldId="382"/>
            <ac:spMk id="6" creationId="{D5E31622-2958-3FD3-BE99-570935CFF872}"/>
          </ac:spMkLst>
        </pc:spChg>
      </pc:sldChg>
      <pc:sldChg chg="modSp add mod">
        <pc:chgData name="Shambhu Kumar" userId="74963117abc18628" providerId="LiveId" clId="{5A0AE98C-944E-4E9A-A104-F2B9D85EC88C}" dt="2025-03-15T12:47:27.075" v="1994" actId="20577"/>
        <pc:sldMkLst>
          <pc:docMk/>
          <pc:sldMk cId="3047210029" sldId="383"/>
        </pc:sldMkLst>
        <pc:spChg chg="mod">
          <ac:chgData name="Shambhu Kumar" userId="74963117abc18628" providerId="LiveId" clId="{5A0AE98C-944E-4E9A-A104-F2B9D85EC88C}" dt="2025-03-15T12:47:27.075" v="1994" actId="20577"/>
          <ac:spMkLst>
            <pc:docMk/>
            <pc:sldMk cId="3047210029" sldId="383"/>
            <ac:spMk id="3" creationId="{2C9703D2-0A4A-9450-A923-78A0A33C503E}"/>
          </ac:spMkLst>
        </pc:spChg>
      </pc:sldChg>
      <pc:sldChg chg="modSp add del mod ord">
        <pc:chgData name="Shambhu Kumar" userId="74963117abc18628" providerId="LiveId" clId="{5A0AE98C-944E-4E9A-A104-F2B9D85EC88C}" dt="2025-03-15T13:03:31.479" v="2252" actId="47"/>
        <pc:sldMkLst>
          <pc:docMk/>
          <pc:sldMk cId="3059537733" sldId="384"/>
        </pc:sldMkLst>
      </pc:sldChg>
      <pc:sldChg chg="modSp add mod ord">
        <pc:chgData name="Shambhu Kumar" userId="74963117abc18628" providerId="LiveId" clId="{5A0AE98C-944E-4E9A-A104-F2B9D85EC88C}" dt="2025-03-15T13:08:51.322" v="2452" actId="20577"/>
        <pc:sldMkLst>
          <pc:docMk/>
          <pc:sldMk cId="4016671204" sldId="384"/>
        </pc:sldMkLst>
        <pc:spChg chg="mod">
          <ac:chgData name="Shambhu Kumar" userId="74963117abc18628" providerId="LiveId" clId="{5A0AE98C-944E-4E9A-A104-F2B9D85EC88C}" dt="2025-03-15T13:08:51.322" v="2452" actId="20577"/>
          <ac:spMkLst>
            <pc:docMk/>
            <pc:sldMk cId="4016671204" sldId="384"/>
            <ac:spMk id="3" creationId="{851E2CC1-7B23-5CF4-4C24-890E4F44CF84}"/>
          </ac:spMkLst>
        </pc:spChg>
      </pc:sldChg>
      <pc:sldChg chg="add del">
        <pc:chgData name="Shambhu Kumar" userId="74963117abc18628" providerId="LiveId" clId="{5A0AE98C-944E-4E9A-A104-F2B9D85EC88C}" dt="2025-03-15T13:02:22.402" v="2236" actId="47"/>
        <pc:sldMkLst>
          <pc:docMk/>
          <pc:sldMk cId="4226906379" sldId="384"/>
        </pc:sldMkLst>
      </pc:sldChg>
      <pc:sldChg chg="addSp modSp add mod">
        <pc:chgData name="Shambhu Kumar" userId="74963117abc18628" providerId="LiveId" clId="{5A0AE98C-944E-4E9A-A104-F2B9D85EC88C}" dt="2025-03-15T14:09:04.780" v="2570"/>
        <pc:sldMkLst>
          <pc:docMk/>
          <pc:sldMk cId="4223459948" sldId="385"/>
        </pc:sldMkLst>
        <pc:spChg chg="mod">
          <ac:chgData name="Shambhu Kumar" userId="74963117abc18628" providerId="LiveId" clId="{5A0AE98C-944E-4E9A-A104-F2B9D85EC88C}" dt="2025-03-15T13:09:00.586" v="2453" actId="313"/>
          <ac:spMkLst>
            <pc:docMk/>
            <pc:sldMk cId="4223459948" sldId="385"/>
            <ac:spMk id="3" creationId="{1C3F70DA-6346-114F-E480-335FD98B0867}"/>
          </ac:spMkLst>
        </pc:spChg>
        <pc:spChg chg="add mod">
          <ac:chgData name="Shambhu Kumar" userId="74963117abc18628" providerId="LiveId" clId="{5A0AE98C-944E-4E9A-A104-F2B9D85EC88C}" dt="2025-03-15T14:09:04.780" v="2570"/>
          <ac:spMkLst>
            <pc:docMk/>
            <pc:sldMk cId="4223459948" sldId="385"/>
            <ac:spMk id="6" creationId="{72471169-7F4E-F127-DF65-AB58B776BF43}"/>
          </ac:spMkLst>
        </pc:spChg>
      </pc:sldChg>
      <pc:sldChg chg="modSp add mod">
        <pc:chgData name="Shambhu Kumar" userId="74963117abc18628" providerId="LiveId" clId="{5A0AE98C-944E-4E9A-A104-F2B9D85EC88C}" dt="2025-03-15T13:10:46.434" v="2519" actId="20577"/>
        <pc:sldMkLst>
          <pc:docMk/>
          <pc:sldMk cId="1787888793" sldId="386"/>
        </pc:sldMkLst>
        <pc:spChg chg="mod">
          <ac:chgData name="Shambhu Kumar" userId="74963117abc18628" providerId="LiveId" clId="{5A0AE98C-944E-4E9A-A104-F2B9D85EC88C}" dt="2025-03-15T13:10:46.434" v="2519" actId="20577"/>
          <ac:spMkLst>
            <pc:docMk/>
            <pc:sldMk cId="1787888793" sldId="386"/>
            <ac:spMk id="3" creationId="{8B5E048E-BB5F-387C-B522-140926E95F68}"/>
          </ac:spMkLst>
        </pc:spChg>
      </pc:sldChg>
      <pc:sldChg chg="addSp modSp add mod">
        <pc:chgData name="Shambhu Kumar" userId="74963117abc18628" providerId="LiveId" clId="{5A0AE98C-944E-4E9A-A104-F2B9D85EC88C}" dt="2025-03-15T14:09:09.291" v="2571"/>
        <pc:sldMkLst>
          <pc:docMk/>
          <pc:sldMk cId="2663473890" sldId="387"/>
        </pc:sldMkLst>
        <pc:spChg chg="mod">
          <ac:chgData name="Shambhu Kumar" userId="74963117abc18628" providerId="LiveId" clId="{5A0AE98C-944E-4E9A-A104-F2B9D85EC88C}" dt="2025-03-15T13:11:17.662" v="2539" actId="20577"/>
          <ac:spMkLst>
            <pc:docMk/>
            <pc:sldMk cId="2663473890" sldId="387"/>
            <ac:spMk id="3" creationId="{558B6733-7BBD-A2FD-6070-49DEB45B6BB9}"/>
          </ac:spMkLst>
        </pc:spChg>
        <pc:spChg chg="add mod">
          <ac:chgData name="Shambhu Kumar" userId="74963117abc18628" providerId="LiveId" clId="{5A0AE98C-944E-4E9A-A104-F2B9D85EC88C}" dt="2025-03-15T14:09:09.291" v="2571"/>
          <ac:spMkLst>
            <pc:docMk/>
            <pc:sldMk cId="2663473890" sldId="387"/>
            <ac:spMk id="6" creationId="{01C05CC9-4C98-17C8-C330-1F87E54AAF8C}"/>
          </ac:spMkLst>
        </pc:spChg>
      </pc:sldChg>
      <pc:sldChg chg="add del ord">
        <pc:chgData name="Shambhu Kumar" userId="74963117abc18628" providerId="LiveId" clId="{5A0AE98C-944E-4E9A-A104-F2B9D85EC88C}" dt="2025-03-15T13:21:11.428" v="2543" actId="47"/>
        <pc:sldMkLst>
          <pc:docMk/>
          <pc:sldMk cId="1154878685" sldId="388"/>
        </pc:sldMkLst>
      </pc:sldChg>
      <pc:sldChg chg="modSp add del mod">
        <pc:chgData name="Shambhu Kumar" userId="74963117abc18628" providerId="LiveId" clId="{5A0AE98C-944E-4E9A-A104-F2B9D85EC88C}" dt="2025-03-15T14:09:54.327" v="2572" actId="2696"/>
        <pc:sldMkLst>
          <pc:docMk/>
          <pc:sldMk cId="2059573242" sldId="388"/>
        </pc:sldMkLst>
      </pc:sldChg>
      <pc:sldChg chg="modSp add mod ord">
        <pc:chgData name="Shambhu Kumar" userId="74963117abc18628" providerId="LiveId" clId="{5A0AE98C-944E-4E9A-A104-F2B9D85EC88C}" dt="2025-03-29T02:58:45.758" v="3084"/>
        <pc:sldMkLst>
          <pc:docMk/>
          <pc:sldMk cId="2223484975" sldId="388"/>
        </pc:sldMkLst>
        <pc:spChg chg="mod">
          <ac:chgData name="Shambhu Kumar" userId="74963117abc18628" providerId="LiveId" clId="{5A0AE98C-944E-4E9A-A104-F2B9D85EC88C}" dt="2025-03-18T01:10:43.944" v="2661" actId="207"/>
          <ac:spMkLst>
            <pc:docMk/>
            <pc:sldMk cId="2223484975" sldId="388"/>
            <ac:spMk id="3" creationId="{64A6731F-1145-6F23-3C6C-23F712DE869A}"/>
          </ac:spMkLst>
        </pc:spChg>
      </pc:sldChg>
      <pc:sldChg chg="modSp add mod">
        <pc:chgData name="Shambhu Kumar" userId="74963117abc18628" providerId="LiveId" clId="{5A0AE98C-944E-4E9A-A104-F2B9D85EC88C}" dt="2025-03-15T14:12:18.826" v="2601" actId="20577"/>
        <pc:sldMkLst>
          <pc:docMk/>
          <pc:sldMk cId="2972658501" sldId="389"/>
        </pc:sldMkLst>
        <pc:spChg chg="mod">
          <ac:chgData name="Shambhu Kumar" userId="74963117abc18628" providerId="LiveId" clId="{5A0AE98C-944E-4E9A-A104-F2B9D85EC88C}" dt="2025-03-15T14:12:18.826" v="2601" actId="20577"/>
          <ac:spMkLst>
            <pc:docMk/>
            <pc:sldMk cId="2972658501" sldId="389"/>
            <ac:spMk id="3" creationId="{3057F0C2-FDD8-804F-7068-E8934F584B0D}"/>
          </ac:spMkLst>
        </pc:spChg>
      </pc:sldChg>
      <pc:sldChg chg="add">
        <pc:chgData name="Shambhu Kumar" userId="74963117abc18628" providerId="LiveId" clId="{5A0AE98C-944E-4E9A-A104-F2B9D85EC88C}" dt="2025-03-15T14:12:22.988" v="2602" actId="2890"/>
        <pc:sldMkLst>
          <pc:docMk/>
          <pc:sldMk cId="1050212033" sldId="390"/>
        </pc:sldMkLst>
      </pc:sldChg>
      <pc:sldChg chg="add">
        <pc:chgData name="Shambhu Kumar" userId="74963117abc18628" providerId="LiveId" clId="{5A0AE98C-944E-4E9A-A104-F2B9D85EC88C}" dt="2025-03-15T15:45:46.503" v="2619" actId="2890"/>
        <pc:sldMkLst>
          <pc:docMk/>
          <pc:sldMk cId="2233788092" sldId="391"/>
        </pc:sldMkLst>
      </pc:sldChg>
      <pc:sldChg chg="modSp add mod">
        <pc:chgData name="Shambhu Kumar" userId="74963117abc18628" providerId="LiveId" clId="{5A0AE98C-944E-4E9A-A104-F2B9D85EC88C}" dt="2025-03-18T02:23:15.166" v="2767" actId="113"/>
        <pc:sldMkLst>
          <pc:docMk/>
          <pc:sldMk cId="641185924" sldId="392"/>
        </pc:sldMkLst>
        <pc:spChg chg="mod">
          <ac:chgData name="Shambhu Kumar" userId="74963117abc18628" providerId="LiveId" clId="{5A0AE98C-944E-4E9A-A104-F2B9D85EC88C}" dt="2025-03-18T02:23:15.166" v="2767" actId="113"/>
          <ac:spMkLst>
            <pc:docMk/>
            <pc:sldMk cId="641185924" sldId="392"/>
            <ac:spMk id="3" creationId="{D3F58F92-884C-9468-B872-9753A652BD53}"/>
          </ac:spMkLst>
        </pc:spChg>
      </pc:sldChg>
      <pc:sldChg chg="addSp modSp add mod ord">
        <pc:chgData name="Shambhu Kumar" userId="74963117abc18628" providerId="LiveId" clId="{5A0AE98C-944E-4E9A-A104-F2B9D85EC88C}" dt="2025-03-23T05:11:58.914" v="2841" actId="207"/>
        <pc:sldMkLst>
          <pc:docMk/>
          <pc:sldMk cId="263259911" sldId="393"/>
        </pc:sldMkLst>
        <pc:spChg chg="mod">
          <ac:chgData name="Shambhu Kumar" userId="74963117abc18628" providerId="LiveId" clId="{5A0AE98C-944E-4E9A-A104-F2B9D85EC88C}" dt="2025-03-23T05:07:00.409" v="2780" actId="20577"/>
          <ac:spMkLst>
            <pc:docMk/>
            <pc:sldMk cId="263259911" sldId="393"/>
            <ac:spMk id="3" creationId="{06009129-C0C7-391F-20C2-ABD89CA86D9D}"/>
          </ac:spMkLst>
        </pc:spChg>
        <pc:spChg chg="add mod">
          <ac:chgData name="Shambhu Kumar" userId="74963117abc18628" providerId="LiveId" clId="{5A0AE98C-944E-4E9A-A104-F2B9D85EC88C}" dt="2025-03-23T05:11:58.914" v="2841" actId="207"/>
          <ac:spMkLst>
            <pc:docMk/>
            <pc:sldMk cId="263259911" sldId="393"/>
            <ac:spMk id="6" creationId="{33ABD389-FF83-D856-ED3C-912E60378791}"/>
          </ac:spMkLst>
        </pc:spChg>
      </pc:sldChg>
      <pc:sldChg chg="modSp add mod">
        <pc:chgData name="Shambhu Kumar" userId="74963117abc18628" providerId="LiveId" clId="{5A0AE98C-944E-4E9A-A104-F2B9D85EC88C}" dt="2025-03-29T02:20:23.328" v="2901" actId="20577"/>
        <pc:sldMkLst>
          <pc:docMk/>
          <pc:sldMk cId="2226121665" sldId="394"/>
        </pc:sldMkLst>
        <pc:spChg chg="mod">
          <ac:chgData name="Shambhu Kumar" userId="74963117abc18628" providerId="LiveId" clId="{5A0AE98C-944E-4E9A-A104-F2B9D85EC88C}" dt="2025-03-29T02:20:23.328" v="2901" actId="20577"/>
          <ac:spMkLst>
            <pc:docMk/>
            <pc:sldMk cId="2226121665" sldId="394"/>
            <ac:spMk id="3" creationId="{10269722-E65D-0287-F26F-ED0BA0303A5F}"/>
          </ac:spMkLst>
        </pc:spChg>
      </pc:sldChg>
      <pc:sldChg chg="modSp add del mod">
        <pc:chgData name="Shambhu Kumar" userId="74963117abc18628" providerId="LiveId" clId="{5A0AE98C-944E-4E9A-A104-F2B9D85EC88C}" dt="2025-03-23T06:00:36.539" v="2847" actId="47"/>
        <pc:sldMkLst>
          <pc:docMk/>
          <pc:sldMk cId="3841219772" sldId="394"/>
        </pc:sldMkLst>
      </pc:sldChg>
      <pc:sldChg chg="add del">
        <pc:chgData name="Shambhu Kumar" userId="74963117abc18628" providerId="LiveId" clId="{5A0AE98C-944E-4E9A-A104-F2B9D85EC88C}" dt="2025-03-29T02:17:19.526" v="2849" actId="2696"/>
        <pc:sldMkLst>
          <pc:docMk/>
          <pc:sldMk cId="3964229929" sldId="394"/>
        </pc:sldMkLst>
      </pc:sldChg>
      <pc:sldChg chg="modSp add mod">
        <pc:chgData name="Shambhu Kumar" userId="74963117abc18628" providerId="LiveId" clId="{5A0AE98C-944E-4E9A-A104-F2B9D85EC88C}" dt="2025-03-29T02:20:59.966" v="2934" actId="20577"/>
        <pc:sldMkLst>
          <pc:docMk/>
          <pc:sldMk cId="1935726583" sldId="395"/>
        </pc:sldMkLst>
        <pc:spChg chg="mod">
          <ac:chgData name="Shambhu Kumar" userId="74963117abc18628" providerId="LiveId" clId="{5A0AE98C-944E-4E9A-A104-F2B9D85EC88C}" dt="2025-03-29T02:20:59.966" v="2934" actId="20577"/>
          <ac:spMkLst>
            <pc:docMk/>
            <pc:sldMk cId="1935726583" sldId="395"/>
            <ac:spMk id="3" creationId="{E5B6257C-0473-F583-46C4-DA958FAEB355}"/>
          </ac:spMkLst>
        </pc:spChg>
      </pc:sldChg>
      <pc:sldChg chg="modSp add mod">
        <pc:chgData name="Shambhu Kumar" userId="74963117abc18628" providerId="LiveId" clId="{5A0AE98C-944E-4E9A-A104-F2B9D85EC88C}" dt="2025-03-29T02:20:43.097" v="2920" actId="20577"/>
        <pc:sldMkLst>
          <pc:docMk/>
          <pc:sldMk cId="1359771197" sldId="396"/>
        </pc:sldMkLst>
        <pc:spChg chg="mod">
          <ac:chgData name="Shambhu Kumar" userId="74963117abc18628" providerId="LiveId" clId="{5A0AE98C-944E-4E9A-A104-F2B9D85EC88C}" dt="2025-03-29T02:20:43.097" v="2920" actId="20577"/>
          <ac:spMkLst>
            <pc:docMk/>
            <pc:sldMk cId="1359771197" sldId="396"/>
            <ac:spMk id="3" creationId="{F06252C6-6675-E5DC-7179-248C080FE17A}"/>
          </ac:spMkLst>
        </pc:spChg>
      </pc:sldChg>
      <pc:sldChg chg="modSp add mod">
        <pc:chgData name="Shambhu Kumar" userId="74963117abc18628" providerId="LiveId" clId="{5A0AE98C-944E-4E9A-A104-F2B9D85EC88C}" dt="2025-03-29T02:21:33.421" v="2949" actId="20577"/>
        <pc:sldMkLst>
          <pc:docMk/>
          <pc:sldMk cId="3174444405" sldId="397"/>
        </pc:sldMkLst>
        <pc:spChg chg="mod">
          <ac:chgData name="Shambhu Kumar" userId="74963117abc18628" providerId="LiveId" clId="{5A0AE98C-944E-4E9A-A104-F2B9D85EC88C}" dt="2025-03-29T02:21:33.421" v="2949" actId="20577"/>
          <ac:spMkLst>
            <pc:docMk/>
            <pc:sldMk cId="3174444405" sldId="397"/>
            <ac:spMk id="3" creationId="{F7920687-93D3-F151-BE31-6C23480E5C74}"/>
          </ac:spMkLst>
        </pc:spChg>
      </pc:sldChg>
      <pc:sldChg chg="modSp add mod">
        <pc:chgData name="Shambhu Kumar" userId="74963117abc18628" providerId="LiveId" clId="{5A0AE98C-944E-4E9A-A104-F2B9D85EC88C}" dt="2025-03-29T02:22:28.588" v="2964" actId="20577"/>
        <pc:sldMkLst>
          <pc:docMk/>
          <pc:sldMk cId="232356486" sldId="398"/>
        </pc:sldMkLst>
        <pc:spChg chg="mod">
          <ac:chgData name="Shambhu Kumar" userId="74963117abc18628" providerId="LiveId" clId="{5A0AE98C-944E-4E9A-A104-F2B9D85EC88C}" dt="2025-03-29T02:22:28.588" v="2964" actId="20577"/>
          <ac:spMkLst>
            <pc:docMk/>
            <pc:sldMk cId="232356486" sldId="398"/>
            <ac:spMk id="3" creationId="{58C2F2C3-8E3D-606B-F222-E042A79EAB5C}"/>
          </ac:spMkLst>
        </pc:spChg>
      </pc:sldChg>
      <pc:sldChg chg="modSp add mod">
        <pc:chgData name="Shambhu Kumar" userId="74963117abc18628" providerId="LiveId" clId="{5A0AE98C-944E-4E9A-A104-F2B9D85EC88C}" dt="2025-03-29T02:22:55.133" v="2979" actId="20577"/>
        <pc:sldMkLst>
          <pc:docMk/>
          <pc:sldMk cId="3318824698" sldId="399"/>
        </pc:sldMkLst>
        <pc:spChg chg="mod">
          <ac:chgData name="Shambhu Kumar" userId="74963117abc18628" providerId="LiveId" clId="{5A0AE98C-944E-4E9A-A104-F2B9D85EC88C}" dt="2025-03-29T02:22:55.133" v="2979" actId="20577"/>
          <ac:spMkLst>
            <pc:docMk/>
            <pc:sldMk cId="3318824698" sldId="399"/>
            <ac:spMk id="3" creationId="{D1B01396-766A-A08A-65A6-E8579CB26B6D}"/>
          </ac:spMkLst>
        </pc:spChg>
      </pc:sldChg>
      <pc:sldChg chg="modSp add mod">
        <pc:chgData name="Shambhu Kumar" userId="74963117abc18628" providerId="LiveId" clId="{5A0AE98C-944E-4E9A-A104-F2B9D85EC88C}" dt="2025-03-29T02:25:25.017" v="2999" actId="20577"/>
        <pc:sldMkLst>
          <pc:docMk/>
          <pc:sldMk cId="917015290" sldId="400"/>
        </pc:sldMkLst>
        <pc:spChg chg="mod">
          <ac:chgData name="Shambhu Kumar" userId="74963117abc18628" providerId="LiveId" clId="{5A0AE98C-944E-4E9A-A104-F2B9D85EC88C}" dt="2025-03-29T02:25:25.017" v="2999" actId="20577"/>
          <ac:spMkLst>
            <pc:docMk/>
            <pc:sldMk cId="917015290" sldId="400"/>
            <ac:spMk id="3" creationId="{FEF0BC25-6665-A51D-921C-D78B0153FFA6}"/>
          </ac:spMkLst>
        </pc:spChg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1660994441" sldId="401"/>
        </pc:sldMkLst>
      </pc:sldChg>
      <pc:sldChg chg="modSp add mod">
        <pc:chgData name="Shambhu Kumar" userId="74963117abc18628" providerId="LiveId" clId="{5A0AE98C-944E-4E9A-A104-F2B9D85EC88C}" dt="2025-03-30T03:13:59.591" v="3099" actId="20577"/>
        <pc:sldMkLst>
          <pc:docMk/>
          <pc:sldMk cId="2294630138" sldId="401"/>
        </pc:sldMkLst>
        <pc:spChg chg="mod">
          <ac:chgData name="Shambhu Kumar" userId="74963117abc18628" providerId="LiveId" clId="{5A0AE98C-944E-4E9A-A104-F2B9D85EC88C}" dt="2025-03-30T03:13:59.591" v="3099" actId="20577"/>
          <ac:spMkLst>
            <pc:docMk/>
            <pc:sldMk cId="2294630138" sldId="401"/>
            <ac:spMk id="3" creationId="{A7D07211-EAA0-E122-6D5D-3A19480F05AC}"/>
          </ac:spMkLst>
        </pc:spChg>
      </pc:sldChg>
      <pc:sldChg chg="new del">
        <pc:chgData name="Shambhu Kumar" userId="74963117abc18628" providerId="LiveId" clId="{5A0AE98C-944E-4E9A-A104-F2B9D85EC88C}" dt="2025-03-30T03:08:08.909" v="3090" actId="2696"/>
        <pc:sldMkLst>
          <pc:docMk/>
          <pc:sldMk cId="2498341622" sldId="401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674546920" sldId="402"/>
        </pc:sldMkLst>
      </pc:sldChg>
      <pc:sldChg chg="modSp add mod">
        <pc:chgData name="Shambhu Kumar" userId="74963117abc18628" providerId="LiveId" clId="{5A0AE98C-944E-4E9A-A104-F2B9D85EC88C}" dt="2025-03-30T11:15:26.890" v="3204" actId="20577"/>
        <pc:sldMkLst>
          <pc:docMk/>
          <pc:sldMk cId="1535671681" sldId="402"/>
        </pc:sldMkLst>
        <pc:spChg chg="mod">
          <ac:chgData name="Shambhu Kumar" userId="74963117abc18628" providerId="LiveId" clId="{5A0AE98C-944E-4E9A-A104-F2B9D85EC88C}" dt="2025-03-30T11:15:26.890" v="3204" actId="20577"/>
          <ac:spMkLst>
            <pc:docMk/>
            <pc:sldMk cId="1535671681" sldId="402"/>
            <ac:spMk id="3" creationId="{7D8A2AEB-B525-5227-E9DE-BBDD6BA14F9D}"/>
          </ac:spMkLst>
        </pc:spChg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2534278900" sldId="403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4209713976" sldId="404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1401482267" sldId="405"/>
        </pc:sldMkLst>
      </pc:sldChg>
      <pc:sldMasterChg chg="setBg modSldLayout">
        <pc:chgData name="Shambhu Kumar" userId="74963117abc18628" providerId="LiveId" clId="{5A0AE98C-944E-4E9A-A104-F2B9D85EC88C}" dt="2025-03-15T12:03:02.470" v="1796"/>
        <pc:sldMasterMkLst>
          <pc:docMk/>
          <pc:sldMasterMk cId="0" sldId="2147483648"/>
        </pc:sldMasterMkLst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B2FBE5-74BB-7A01-15B8-F1A985BE3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F7909-479A-B4E5-9C44-446764A75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2038-633C-44D2-B105-B1B1E57076C0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26B9-46EC-BBCB-2328-54AEB1EB6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2C234-AA61-0511-E312-3EF9B2280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61E-A8C8-46DF-93B8-E4884DA7A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380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FEAD-29D7-4662-A940-231684A7278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0873-A6BE-4F0F-92F6-454C04B2C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75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61A0-B3D6-4159-9128-8CE2195F1E01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2191-DB2D-44E6-A2FF-F7C07F0FA017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1036-E7EE-4FD8-9A1F-7350017288DC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70E-82D4-45B6-8211-09653359623E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B1F-AE72-4260-B4C6-700FA297BCBF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AD8-DFA6-4FF1-A58F-51F595D37AD9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9E2-6A0D-4E08-83DC-6BCBCE4BA60C}" type="datetime1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91F-0630-4F80-95C2-8521986C9F06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97A4-5672-436F-AF73-EBEA07F1C2AF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1161-116E-4444-8891-01F0F72CF0C7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2E42-2091-48D7-ABDB-8012D22EC102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7475-A988-4162-B812-ED868C9E54DE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isomorphic-strings/description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sudoku/description/" TargetMode="External"/><Relationship Id="rId2" Type="http://schemas.openxmlformats.org/officeDocument/2006/relationships/hyperlink" Target="https://leetcode.com/problems/valid-sudoku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udoku-solver/description/" TargetMode="External"/><Relationship Id="rId2" Type="http://schemas.openxmlformats.org/officeDocument/2006/relationships/hyperlink" Target="https://leetcode.com/problems/sudoku-solv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equential-digits/description/" TargetMode="External"/><Relationship Id="rId2" Type="http://schemas.openxmlformats.org/officeDocument/2006/relationships/hyperlink" Target="https://leetcode.com/problems/sequential-digi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ount-primes/description/" TargetMode="External"/><Relationship Id="rId2" Type="http://schemas.openxmlformats.org/officeDocument/2006/relationships/hyperlink" Target="https://leetcode.com/problems/count-prim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scals-triangle/description/" TargetMode="External"/><Relationship Id="rId2" Type="http://schemas.openxmlformats.org/officeDocument/2006/relationships/hyperlink" Target="https://leetcode.com/problems/pascals-triangl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all-numbers-disappeared-in-an-array/description/" TargetMode="External"/><Relationship Id="rId2" Type="http://schemas.openxmlformats.org/officeDocument/2006/relationships/hyperlink" Target="https://leetcode.com/problems/find-all-numbers-disappeared-in-an-arra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riangle/description/" TargetMode="External"/><Relationship Id="rId2" Type="http://schemas.openxmlformats.org/officeDocument/2006/relationships/hyperlink" Target="https://leetcode.com/problems/triangl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scals-triangle-ii/description/" TargetMode="External"/><Relationship Id="rId2" Type="http://schemas.openxmlformats.org/officeDocument/2006/relationships/hyperlink" Target="https://leetcode.com/problems/pascals-triangle-ii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scals-triangle/description/" TargetMode="External"/><Relationship Id="rId2" Type="http://schemas.openxmlformats.org/officeDocument/2006/relationships/hyperlink" Target="https://leetcode.com/problems/pascals-triangl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common-elements-between-two-arrays/" TargetMode="External"/><Relationship Id="rId2" Type="http://schemas.openxmlformats.org/officeDocument/2006/relationships/hyperlink" Target="https://leetcode.com/problems/intersection-of-two-array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intersection-of-two-arrays/description/" TargetMode="External"/><Relationship Id="rId2" Type="http://schemas.openxmlformats.org/officeDocument/2006/relationships/hyperlink" Target="https://leetcode.com/problems/intersection-of-two-array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intersection-of-two-arrays-ii/" TargetMode="External"/><Relationship Id="rId2" Type="http://schemas.openxmlformats.org/officeDocument/2006/relationships/hyperlink" Target="https://leetcode.com/problems/intersection-of-two-array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intersection-of-two-arrays-ii/description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all-numbers-disappeared-in-an-array/description/" TargetMode="External"/><Relationship Id="rId2" Type="http://schemas.openxmlformats.org/officeDocument/2006/relationships/hyperlink" Target="https://leetcode.com/problems/find-all-numbers-disappeared-in-an-array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jority-element-ii/descrip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rentheses/descripti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emove-duplicates-from-sorted-list/description/" TargetMode="External"/><Relationship Id="rId2" Type="http://schemas.openxmlformats.org/officeDocument/2006/relationships/hyperlink" Target="https://leetcode.com/problems/remove-duplicates-from-sorted-lis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largest-element-in-an-array/description/" TargetMode="External"/><Relationship Id="rId2" Type="http://schemas.openxmlformats.org/officeDocument/2006/relationships/hyperlink" Target="https://leetcode.com/problems/kth-largest-element-in-an-array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migratory-birds/probl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wo-sum/description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ntains-duplicate/description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ximum-length-of-repeated-subarray/description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/descrip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iterate over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8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remove all the elements other than Integer from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37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718B-9106-C2B7-7C33-FCD747C47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6FF8-EACC-BC80-EBFB-8109DF69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40BB-9261-8EE3-6B92-A2486339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https://leetcode.com/problems/isomorphic-strings/description/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06A6-13A1-B9F1-59EB-A2EBACDB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02DEF-5E99-7119-CBAB-70102F0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316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AC63-ADB6-CCCF-31B9-859B3115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2C6E-EAAE-E0F2-202B-77A094C4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F1F-218C-95FC-8EE9-236E8932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Fascinating Number: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https://leetcode.com/problems/check-if-the-number-is-fascinating/description/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78B8B-938F-190E-8BF9-741D67EE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C8BA3-7902-9B24-8851-C3E2F484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258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FDC2D-5751-C9B7-376D-F0860CC5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B74-35F0-A626-6392-2B5A599E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BA8D-CD53-F37A-FCB6-AC2E95C5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 Sudoku</a:t>
            </a:r>
            <a:r>
              <a:rPr lang="en-IN" b="1" dirty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https://leetcode.com/problems/valid-sudoku/description/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87209-7FC3-55E2-8F76-0AA54887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F1C61-0598-B4C5-D818-A79B463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F9FCC-3450-3A87-CDE4-057EC2704AA2}"/>
              </a:ext>
            </a:extLst>
          </p:cNvPr>
          <p:cNvSpPr txBox="1"/>
          <p:nvPr/>
        </p:nvSpPr>
        <p:spPr>
          <a:xfrm>
            <a:off x="609600" y="3958297"/>
            <a:ext cx="3200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char[][] board = {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{'5','3','.','.','7','.','.','.','.'},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{'6','.','.','1','9','5','.','.','.'},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{'.','9','8','.','.','.','.','6','.'},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{'8','.','.','.','6','.','.','.','3'},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{'4','.','.','8','.','3','.','.','1'},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{'7','.','.','.','2','.','.','.','6'},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{'.','6','.','.','.','.','2','8','.'},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{'.','.','.','4','1','9','.','.','5'},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{'.','.','.','.','8','.','.','7','9'}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926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04879-4B50-2134-5766-0DDF5C61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BF40-951A-3AC3-1DCD-B2CD3A18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BE68-6CE9-E951-C87D-C4F13A45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76400"/>
            <a:ext cx="4343400" cy="49069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Validate Sudoku: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int[][] board = {</a:t>
            </a:r>
          </a:p>
          <a:p>
            <a:pPr marL="0" indent="0">
              <a:buNone/>
            </a:pPr>
            <a:r>
              <a:rPr lang="en-US" dirty="0"/>
              <a:t>            {5,3,4,6,7,8,9,1,2},</a:t>
            </a:r>
          </a:p>
          <a:p>
            <a:pPr marL="0" indent="0">
              <a:buNone/>
            </a:pPr>
            <a:r>
              <a:rPr lang="en-US" dirty="0"/>
              <a:t>            {6,7,2,1,9,5,3,4,8},</a:t>
            </a:r>
          </a:p>
          <a:p>
            <a:pPr marL="0" indent="0">
              <a:buNone/>
            </a:pPr>
            <a:r>
              <a:rPr lang="en-US" dirty="0"/>
              <a:t>            {1,9,8,3,4,2,5,6,7},</a:t>
            </a:r>
          </a:p>
          <a:p>
            <a:pPr marL="0" indent="0">
              <a:buNone/>
            </a:pPr>
            <a:r>
              <a:rPr lang="en-US" dirty="0"/>
              <a:t>            {8,5,9,7,6,1,4,2,3},</a:t>
            </a:r>
          </a:p>
          <a:p>
            <a:pPr marL="0" indent="0">
              <a:buNone/>
            </a:pPr>
            <a:r>
              <a:rPr lang="en-US" dirty="0"/>
              <a:t>            {4,2,6,8,5,3,7,9,1},</a:t>
            </a:r>
          </a:p>
          <a:p>
            <a:pPr marL="0" indent="0">
              <a:buNone/>
            </a:pPr>
            <a:r>
              <a:rPr lang="en-US" dirty="0"/>
              <a:t>            {7,1,3,9,2,4,8,5,6},</a:t>
            </a:r>
          </a:p>
          <a:p>
            <a:pPr marL="0" indent="0">
              <a:buNone/>
            </a:pPr>
            <a:r>
              <a:rPr lang="en-US" dirty="0"/>
              <a:t>            {9,6,1,5,3,7,2,8,4},</a:t>
            </a:r>
          </a:p>
          <a:p>
            <a:pPr marL="0" indent="0">
              <a:buNone/>
            </a:pPr>
            <a:r>
              <a:rPr lang="en-US" dirty="0"/>
              <a:t>            {2,8,7,4,1,9,6,3,5},</a:t>
            </a:r>
          </a:p>
          <a:p>
            <a:pPr marL="0" indent="0">
              <a:buNone/>
            </a:pPr>
            <a:r>
              <a:rPr lang="en-US" dirty="0"/>
              <a:t>            {3,4,5,2,8,6,1,7,9}</a:t>
            </a:r>
          </a:p>
          <a:p>
            <a:pPr marL="0" indent="0">
              <a:buNone/>
            </a:pPr>
            <a:r>
              <a:rPr lang="en-US" dirty="0"/>
              <a:t>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F5A24-C70F-DE16-46DD-A270110C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9AE2-17CB-5646-38F8-16F12B81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51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01AFC-9517-4CFD-0856-ED678D77A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7748-3310-CEAE-E38F-6601864C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E866-CE70-C852-3C25-188E1EA7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06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13F8A-8EF3-278A-1A3E-F33659ED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F9F4-24D5-A01E-1322-34C25CDE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68315-A362-3913-E401-140ABD985038}"/>
              </a:ext>
            </a:extLst>
          </p:cNvPr>
          <p:cNvSpPr txBox="1"/>
          <p:nvPr/>
        </p:nvSpPr>
        <p:spPr>
          <a:xfrm>
            <a:off x="457200" y="236089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Sudoku Solver</a:t>
            </a:r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https://leetcode.com/problems/sudoku-solver/description/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of integers and count and print all the prime numbers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7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of integers and count and print all the palindrome numbers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6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AA26-8703-F3A5-9635-4AE375BB6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9BAD-0FA2-F477-4418-A68ED32E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7A3D-A2E6-AB07-6B6C-FDE2DB2F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600" b="1" dirty="0">
                <a:hlinkClick r:id="rId2"/>
              </a:rPr>
              <a:t>Sequential Digits</a:t>
            </a:r>
            <a:r>
              <a:rPr lang="en-IN" sz="3600" b="1" dirty="0"/>
              <a:t>:</a:t>
            </a:r>
            <a:endParaRPr lang="en-US" sz="3600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https://leetcode.com/problems/sequential-digits/description/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B1CD6-D02A-4AB4-B409-5FC5117C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EA80-CFFA-21D6-7BDB-B4E53AFB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9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239F-939E-B231-3A9C-FC77A0DE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444A-08B5-E8CA-36C8-CBE192C8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D16E-CD82-B606-044F-BE57843C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 Primes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b="1" dirty="0">
              <a:solidFill>
                <a:schemeClr val="bg2">
                  <a:lumMod val="2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F5F5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https://leetcode.com/problems/count-primes/description/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74069-B2E1-4F63-2CCB-485B696F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BF0E-EFB4-8DAB-2EA0-E4FE69C3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1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get sum of all the prime </a:t>
            </a:r>
            <a:r>
              <a:rPr lang="en-US"/>
              <a:t>numbers available in </a:t>
            </a:r>
            <a:r>
              <a:rPr lang="en-US" dirty="0"/>
              <a:t>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257CE8-9321-82AC-C4AE-21719165120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1607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9322F-E1DA-A058-3B3C-D21C20BA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581-2FC9-5D51-9027-B9F36944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787D-61BC-CA8A-1A33-09DF0DA3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all the prime numbers up to a given range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3D340-01D9-03B5-7288-5EF95890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F1810-C7E8-0C22-8BB8-ABE720A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581DC-3319-66D6-2952-718741C89D5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606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AF3B-8D47-32E7-5E35-AE1C67C4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B7A8-1E99-8C3B-C8D0-118B4F7C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B5BB-6BA8-9474-A882-9EC294F1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prime numbers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BEAF4-F645-A641-CD54-A910F7CE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0E3B1-CD64-19E4-229C-A9DCFAB7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E7F90-183F-BDAC-F711-E368054D5AC0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7387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6DF05-6469-A810-E21C-29A70871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8717-F3F0-B56B-765B-D94CD918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325F-79D1-D4F9-CBC8-81D829BC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prime numbers in a List and get its sum.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3F110-327E-EFE9-F77C-189ADE35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DD32F-EAD3-4EDB-2293-32D7603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B2C55D-AEEA-E423-7044-5E608EA6A77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5721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15896-FF15-259E-5CE4-29E27188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0C8D-3354-69FF-52DF-59A5916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8E84-F134-62C7-E714-C2BBE74C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prime numbers in a List and then access any prime number in that range.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2764A-D184-60DF-F339-0279AB90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BD003-2DE0-F052-6806-E1372E7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EAF2DE-B3BE-0320-5843-120B5022FE9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59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all the Integer elements of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8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1AB7-BE8F-501E-4007-B8FDB6A4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9E5F-A04F-FA23-7BE6-3131E59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B479-AD39-756B-219B-31AC5755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Fibonacci numbers in a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F6BE3-0382-9698-3036-4161B834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C5579-9F34-7225-6E57-AC5091CD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A06923-1E18-F66D-EB6C-45D5EB089208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060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77B09-E52C-9504-8C22-8197FC7E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4586-32C3-8AD3-E625-01211A06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FBDB-5AF8-502B-FF9A-57D6B00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all the Fibonacci numbers up to a range in a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F29D9-83FB-4493-6EDC-8ADFC68B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3BD51-47C0-35A5-FBFE-9D9829D0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A0B7CA-F7B1-F695-0DC1-7A2480BF3746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7549-CA99-56DF-48DE-C05761991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137-6BD3-B630-A66C-BA49D0E6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AF29-D626-51E8-1339-F46B8CDE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Triangle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https://leetcode.com/problems/pascals-triangle/description/</a:t>
            </a: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C411E-6D8B-0952-DCC5-31039060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05A9-99D8-4602-6903-7FB7CDEC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68D48F-D649-D14F-ABA1-221C1DF075F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628C-A181-86E3-F8CC-A8D16C76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CBA-05D0-0E5D-EFFF-410087D9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7B2A-673B-0E13-0874-A4B5C40D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Unique elements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C1E2D-67DE-B74B-F72A-564ABF02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25CFE-887B-4B28-73FA-C01E559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70E7E-B525-20FE-898A-F0CDDBA8821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5589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D12A-96CB-406B-2D67-1F9055D2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0C6E-EAF2-109B-27F3-92D3A9EB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A6D2-F5DF-9301-9622-3B4E10E6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Unique elements in 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E75A4-ACF0-57AC-FBE5-DA583CFC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34DCA-9F05-B1D9-367A-316C35DD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78DE0-96E4-D982-C383-4383BB731B3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70734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A32D-A4B8-3B3D-77FB-FB249DE8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51AB-EFA1-A1ED-4E2E-AD64912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9833-7014-74EB-2D3B-880C09CF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duplicate elements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3E17-6DCA-0630-B52F-BBDC69BB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0093-CE91-B591-3196-0841DFB1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5CFA4B-CDDE-0920-FF2D-50EA32FB0E3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61715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2A30-A196-A121-D2C1-A7903345A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C97B-2CA0-57CC-53E8-006C15D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F058-9697-7568-C200-30DBBE3F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duplicate elements in 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0EAD0-69DA-E798-28B0-4773C2FC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4EB73-A006-6A00-93F4-5F9DC888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065B19-3E04-647A-20F6-2E2F2BD716FE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19911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E5039-CBD5-47C8-87E6-09B8495F1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7376-0835-7A8E-DDAD-80855F3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B8F2-4B9D-8167-E15D-DEE18899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the duplicates from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A7B85-4284-85F5-7B87-9E072BA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367B-88EC-B351-15B7-C11D4AD1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8F4A9C-D476-0527-5346-DECA94E48A8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61710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809C-DE2C-0821-2171-2E4950B42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FC3-EC75-8625-25A2-1EB8EAB6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B44E-9CA5-4768-64B0-3F7921ED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the duplicates from an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1073A-9C8D-0E8A-9E5C-E96CFF0E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1E9DB-2841-C8DB-51AD-31F4CDF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510D24-F7F5-C1A5-0DC9-608053449A9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1326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98CEE-1E6B-AE95-9C66-B0304DDB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B69F-0EEA-F3B9-C2A8-821D2B16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44FD-708F-DD2B-CC8C-25BC6715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characters from a 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E777-AA0F-6A6C-3025-DC04A02F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48D9-119D-1737-1131-EFE28CC3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D0C6A8-5334-588A-5F17-9D118E014C5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271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4B565-1B6C-A82D-BF71-DE94017A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8137-4A5D-5FD2-FC54-3C2F1688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12EB-E28A-3535-0954-BCDAA8CE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all the even Integer elements of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7019D-4338-0B95-62E6-D9B166CF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2E81-7AAC-3BFB-A2C4-F901A9D9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3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9008-2B16-0730-2E30-3F81B943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D4F0-A427-D291-D346-7AF4030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387F-8E57-3359-0906-80828D4A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characters from String which has appeared more than once in the String/ print all duplicate characters.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BADB2-CD5A-4FEA-E508-CA91372E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879AB-737C-FAE0-DAE1-4AE6E61E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658455-9B76-CE23-B4C4-8D40CD6FC1D0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02839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DE6DF-F6D6-ECFD-E0B3-E7F650F6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43B5-AB9C-76C6-047E-0EBAEF1E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13F9-3E01-8E46-606C-3800087E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duplicate characters from 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204C6-457D-391C-3294-BE02F946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38F19-D6F1-E3DE-1C2A-1B458C2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E9A06-FA73-BE69-8038-5562DF2CCB2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47049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153E-C110-E6F6-FA79-461CEC63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4762-4A1D-68E1-B6D6-A37A985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AE4F-251D-A752-E512-1A94979C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Find All Numbers Disappeared in an Array</a:t>
            </a:r>
            <a:r>
              <a:rPr lang="en-US" b="1" dirty="0"/>
              <a:t>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https://leetcode.com/problems/find-all-numbers-disappeared-in-an-array/description/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D771-537C-A19A-99DF-3EF2988B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DB5ED-D0DC-8A9A-0FA4-B96B7B88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7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02BDD-4BC1-F20C-A9DC-4B48A63B0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8624-13DD-8045-5ECD-43926AD5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B47C-7CB2-381B-E034-FFE0BFB2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Triangle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https://leetcode.com/problems/triangle/description/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6867-B0C9-B5D3-3C0A-47AB2E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B6AA-75F6-B3BF-D267-C53EE15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DFD3-E52E-3511-A63D-3E44C211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8783-F51C-0CE1-382E-4D9B52D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BC51-D394-2911-F608-1C0CB3AD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Triangle II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https://leetcode.com/problems/pascals-triangle-ii/description/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0D14-D2EE-36DB-D880-C5729B2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3E398-8FCE-558B-FF2C-AF62C6D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74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CFFB-2DD5-33DB-3246-4CAC0AD0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CA32-8843-360F-0311-45F89BC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AEDE-789D-9FDD-D406-994A5644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</a:t>
            </a:r>
            <a:r>
              <a:rPr lang="en-IN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Triangle</a:t>
            </a:r>
            <a:r>
              <a:rPr lang="en-IN" b="1"/>
              <a:t>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https://leetcode.com/problems/pascals-triangle/description/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A240C-6025-093C-1543-2D9C0DF7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789F-FB41-BBAC-C11C-0BC1570E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35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87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D1EC9-4D77-CC17-568F-4B7265E26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5D98-2966-E794-A9C0-CEBE2631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5C74-4DE0-A6BF-B4E2-CA042E83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union operation on two List objects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l1: { 1, 3, 5, 6}</a:t>
            </a:r>
          </a:p>
          <a:p>
            <a:pPr marL="0" indent="0">
              <a:buNone/>
            </a:pPr>
            <a:r>
              <a:rPr lang="en-US" dirty="0"/>
              <a:t>l2: { 4, 6, 8}</a:t>
            </a:r>
          </a:p>
          <a:p>
            <a:pPr marL="0" indent="0">
              <a:buNone/>
            </a:pPr>
            <a:r>
              <a:rPr lang="en-US" dirty="0"/>
              <a:t>o/p: {1, 3, 5, 6, 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F8829-6283-E2E0-35C8-9DCDAA4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78960-3B2B-B39D-A660-6FD825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36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78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67D8-3343-A3B8-9398-2DDF7193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B457-107D-2706-8F69-C123D6A5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CCE4-A18E-238C-0104-0CE5D55D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union operation on two array elements without duplicates and return it. Maintain the insertion order of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arr1: { 1, 3, 5, 6}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arr2: { 4, 6, 8}</a:t>
            </a:r>
          </a:p>
          <a:p>
            <a:pPr marL="0" indent="0">
              <a:buNone/>
            </a:pPr>
            <a:r>
              <a:rPr lang="en-US" dirty="0"/>
              <a:t>o/p: {1, 3, 5, 6, 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F0B96-CB47-139F-18E2-B547381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869B-2DF9-06C8-A863-AB2EE6A1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E31622-2958-3FD3-BE99-570935CFF872}"/>
              </a:ext>
            </a:extLst>
          </p:cNvPr>
          <p:cNvSpPr/>
          <p:nvPr/>
        </p:nvSpPr>
        <p:spPr>
          <a:xfrm rot="19756096">
            <a:off x="5557605" y="4621508"/>
            <a:ext cx="2905590" cy="7789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34589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95ED3-17D4-6186-A132-171BBC33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0F5-652B-2104-20D0-56EA0AE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2CC1-7B23-5CF4-4C24-890E4F44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minus operation on two List objects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l1: { 1, 3, 5, 6}</a:t>
            </a:r>
          </a:p>
          <a:p>
            <a:pPr marL="0" indent="0">
              <a:buNone/>
            </a:pPr>
            <a:r>
              <a:rPr lang="en-US" dirty="0"/>
              <a:t>l2: { 3, 4, 6, 8}</a:t>
            </a:r>
          </a:p>
          <a:p>
            <a:pPr marL="0" indent="0">
              <a:buNone/>
            </a:pPr>
            <a:r>
              <a:rPr lang="en-US" dirty="0"/>
              <a:t>o/p: l1-l2=&gt; {1, 5}</a:t>
            </a:r>
          </a:p>
          <a:p>
            <a:pPr marL="0" indent="0">
              <a:buNone/>
            </a:pPr>
            <a:r>
              <a:rPr lang="en-US" dirty="0"/>
              <a:t>l2-l1=&gt; {4,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3F643-6225-78B3-04C6-027A03DE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1337-D56A-45BB-7EA8-14FD785E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97071-656B-E28A-481F-CC0D208CD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6C30-EBFB-DDC5-D5C8-447D0714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70DA-6346-114F-E480-335FD98B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minus operation on two array elements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a1: { 1, 3, 5, 6}</a:t>
            </a:r>
          </a:p>
          <a:p>
            <a:pPr marL="0" indent="0">
              <a:buNone/>
            </a:pPr>
            <a:r>
              <a:rPr lang="en-US" dirty="0"/>
              <a:t>a2: { 3, 4, 6, 8}</a:t>
            </a:r>
          </a:p>
          <a:p>
            <a:pPr marL="0" indent="0">
              <a:buNone/>
            </a:pPr>
            <a:r>
              <a:rPr lang="en-US" dirty="0"/>
              <a:t>o/p: a1-a2=&gt; {1, 5}</a:t>
            </a:r>
          </a:p>
          <a:p>
            <a:pPr marL="0" indent="0">
              <a:buNone/>
            </a:pPr>
            <a:r>
              <a:rPr lang="en-US" dirty="0"/>
              <a:t>a2-a1=&gt; {4,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8CA5B-3F16-9070-31CF-80C5870F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43F2D-5416-56C3-56BF-D4B2070D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471169-7F4E-F127-DF65-AB58B776BF43}"/>
              </a:ext>
            </a:extLst>
          </p:cNvPr>
          <p:cNvSpPr/>
          <p:nvPr/>
        </p:nvSpPr>
        <p:spPr>
          <a:xfrm rot="19756096">
            <a:off x="5557605" y="4621508"/>
            <a:ext cx="2905590" cy="7789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22345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35BB-5094-D754-C7E4-3FC24B7D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4267-D7E3-46A0-9385-692CD24B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3EAD-C236-BD4B-CCE1-2C744320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all the odd Integer elements of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D35F8-9678-F513-C4AE-DEE8BEA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46318-31FE-CB2C-E64E-BFD9B259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46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EA58E-F88F-D930-FA08-00C37F79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187A-5B6E-2B5E-A4C2-B21718E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048E-BB5F-387C-B522-140926E9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intersection operation on two list objects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l1: { 1, 3, 5, 6}</a:t>
            </a:r>
          </a:p>
          <a:p>
            <a:pPr marL="0" indent="0">
              <a:buNone/>
            </a:pPr>
            <a:r>
              <a:rPr lang="en-US" dirty="0"/>
              <a:t>l2: { 3, 4, 6, 8}</a:t>
            </a:r>
          </a:p>
          <a:p>
            <a:pPr marL="0" indent="0">
              <a:buNone/>
            </a:pPr>
            <a:r>
              <a:rPr lang="en-US" dirty="0"/>
              <a:t>o/p:{3, 6}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AB4F-9250-4EF1-76E2-28BBF56B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78E60-5A0A-AD7D-1F99-FF481C1C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8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6C242-BE0B-0D01-C2FF-156DA1C0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354-0A1E-07F2-B4D4-6653FCAF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6733-7BBD-A2FD-6070-49DEB45B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intersection operation on two array elements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a1: { 1, 3, 5, 6}</a:t>
            </a:r>
          </a:p>
          <a:p>
            <a:pPr marL="0" indent="0">
              <a:buNone/>
            </a:pPr>
            <a:r>
              <a:rPr lang="en-US" dirty="0"/>
              <a:t>a2: { 3, 4, 6, 8}</a:t>
            </a:r>
          </a:p>
          <a:p>
            <a:pPr marL="0" indent="0">
              <a:buNone/>
            </a:pPr>
            <a:r>
              <a:rPr lang="en-US" dirty="0"/>
              <a:t>o/p:{3, 6}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02FC-202B-3EA5-4CD1-5312C3AF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B9E86-02F7-6C97-1245-1590CC1D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05CC9-4C98-17C8-C330-1F87E54AAF8C}"/>
              </a:ext>
            </a:extLst>
          </p:cNvPr>
          <p:cNvSpPr/>
          <p:nvPr/>
        </p:nvSpPr>
        <p:spPr>
          <a:xfrm rot="19756096">
            <a:off x="5557605" y="4621508"/>
            <a:ext cx="2905590" cy="7789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663473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18E9-49F1-4C50-5F09-6165C873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C05E-EE5A-9BC4-68ED-39939E71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801E-2A57-52B3-11AD-BC830D3D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Write a program to compare two List objects and return:</a:t>
            </a:r>
          </a:p>
          <a:p>
            <a:pPr marL="514350" indent="-514350">
              <a:buAutoNum type="alphaLcPeriod"/>
            </a:pPr>
            <a:r>
              <a:rPr lang="en-US" dirty="0"/>
              <a:t>The common elements between them.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first list but not in the second.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second list but not in the first.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8C9F-D8BB-E782-BA7D-EA44FF9C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BD3B0-45CB-9539-2398-FBF8CF8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3775F2-F3C9-DFF9-156A-E625401D5210}"/>
              </a:ext>
            </a:extLst>
          </p:cNvPr>
          <p:cNvSpPr/>
          <p:nvPr/>
        </p:nvSpPr>
        <p:spPr>
          <a:xfrm rot="19756096">
            <a:off x="6652690" y="5603653"/>
            <a:ext cx="2019698" cy="64721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9364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74D41-DE46-6F29-1101-7B65977FF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3B-CD8D-8550-D894-10F72F3D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03D2-0A4A-9450-A923-78A0A33C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Write a program to compare two array elements and return:</a:t>
            </a:r>
          </a:p>
          <a:p>
            <a:pPr marL="514350" indent="-514350">
              <a:buAutoNum type="alphaLcPeriod"/>
            </a:pPr>
            <a:r>
              <a:rPr lang="en-US" dirty="0"/>
              <a:t>The common elements between them.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first array but not in the second.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second array but not in the first.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1F6B6-A47D-B1E6-E08F-AF7684F8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BB126-8909-DD8A-D0A6-276E8BEF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E5D19-9420-B959-1DBD-DF2F48FDC30C}"/>
              </a:ext>
            </a:extLst>
          </p:cNvPr>
          <p:cNvSpPr/>
          <p:nvPr/>
        </p:nvSpPr>
        <p:spPr>
          <a:xfrm rot="19756096">
            <a:off x="6652690" y="5603653"/>
            <a:ext cx="2019698" cy="64721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047210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372F-384A-12B8-A83B-D8B736E2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C3EE-651B-AFAC-FDEC-7A783FD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D2E5-522D-42C7-F3A4-65CD2B54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Common Elements Between Two Arrays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https://leetcode.com/problems/find-common-elements-between-two-arrays/description/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74E48-ABE0-8426-94A9-9CF1007B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F0F8C-EB46-5E98-5A94-C891833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86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655B-70E1-8F5C-00FB-763BA265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6A6E-EA8A-2227-915F-FA0412BA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9BFF-772E-7608-6E52-5F4C4230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2"/>
              </a:rPr>
              <a:t>Intersection of Two Arrays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https://leetcode.com/problems/intersection-of-two-arrays/description/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3F55B-80A4-ECEA-224E-2F0E0EF0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8BC14-72A3-CF37-B5AA-400D2E83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45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2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4739-A488-3FAD-65F9-DF99B48E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F03-E7CA-796D-8018-A6B5F0D6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F0C2-FDD8-804F-7068-E8934F5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3"/>
              </a:rPr>
              <a:t>Intersection of Two Arrays II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https://leetcode.com/problems/intersection-of-two-arrays-ii/description/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9BCDD-AADE-2CAB-40F9-732F1A5A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D38F-2783-D0E2-AC23-0C0D7C2D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46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8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655E-14ED-8C08-C7A5-67D83916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E90-4C40-0919-1D5E-ED167750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44AF-F666-E305-F6EA-4EACFD16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List of integers from 1 to N (with some numbers missing), write a program to find all missing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ADBFE-87CE-DC9E-54A4-05EACA81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42D39-9493-416E-E0C8-6B31BEF7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47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88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D1A7D-03E6-4FF4-ED39-D2E8FC40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ABE0-5D2D-49B7-1BD0-C256E7DC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6874-EB62-A6C4-040D-160F8116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All Numbers Disappeared in an Array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https://leetcode.com/problems/find-all-numbers-disappeared-in-an-array/description/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FFF7-C208-6919-F167-A743C96D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6AF9C-EFD5-CC39-8713-A71ADCAE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3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0BA6-BF31-6E9C-1808-F22E4496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F5ED-AE80-5B37-B846-40D52425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C554-394D-E7A6-266D-6F03E334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Majority Elements: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https://leetcode.com/problems/majority-element-ii/description/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173DD-2AF3-891D-0061-4512B874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BEDAD-A377-BC81-2CA2-4F212004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49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5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and count all the three digit integers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68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B361-6B20-9FF8-6184-771E4273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37DC-2C2C-E12C-4FD4-8E58C8E2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F54-92AB-6678-3189-F714919E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partition a List of integers into two sublists:</a:t>
            </a:r>
          </a:p>
          <a:p>
            <a:pPr marL="0" indent="0">
              <a:buNone/>
            </a:pPr>
            <a:r>
              <a:rPr lang="en-US" dirty="0"/>
              <a:t>One with all even numbers. </a:t>
            </a:r>
          </a:p>
          <a:p>
            <a:pPr marL="0" indent="0">
              <a:buNone/>
            </a:pPr>
            <a:r>
              <a:rPr lang="en-US" dirty="0"/>
              <a:t>Another with all odd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D94C-924C-1747-1439-40B63310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9A2-FCCE-E256-1C13-7737030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65BD-27C8-C8F5-E6EE-429C267E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D092-51CD-2B79-5E70-7875724C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EAB-36A7-3E67-52ED-2ABA3BFF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store the binary values of a number in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41B2-25F9-F905-7A1A-192ADA1A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AADF1-B31F-0B0E-1479-FA18ACD2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96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7C5F-48A1-F4DB-4803-829CC19C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5584-D477-248D-ADF0-7538E58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DDE1-30F5-4584-0A2B-3B46E913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whether the list is in </a:t>
            </a:r>
            <a:r>
              <a:rPr lang="en-US"/>
              <a:t>sorted order or not.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404F2-3F38-CF12-6B00-24FB14DA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B2323-80C9-F90D-664B-51D78D4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7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64DD3-0FDB-C41E-DFD6-9F9D1BCF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684E-873A-7521-2CB2-778F0ADE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8F92-884C-9468-B872-9753A652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Merge three sorted lists with duplicates but merged array shouldn’t have duplicates.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C843B-39FE-F0D5-D89C-E28964F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0C453-6847-D185-4B40-4AC3BC0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5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8E76-8BCF-832D-A397-E3E292E4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14C6-61A3-1754-D9CD-FDE5925B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AE06-5250-1DF2-0A71-FA61AFF9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 Parentheses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Valid Parentheses - </a:t>
            </a:r>
            <a:r>
              <a:rPr lang="en-IN" dirty="0" err="1">
                <a:hlinkClick r:id="rId2"/>
              </a:rPr>
              <a:t>LeetCode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B81C-5122-D0B2-91B6-85AF4AB1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E53FA-7A86-D4F8-3C09-E67FCA6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429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54</a:t>
            </a:fld>
            <a:r>
              <a:rPr lang="en-US" sz="5400" b="1" dirty="0">
                <a:solidFill>
                  <a:schemeClr val="tx1"/>
                </a:solidFill>
              </a:rPr>
              <a:t> Stack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0EBFF0-4683-9574-CEE2-751830C0B09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89507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4614-1E78-4747-058A-EA4F4DB7E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3E39-C504-B85A-8CAB-7A6A3BA7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9129-C0C7-391F-20C2-ABD89CA8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Remove Duplicates from Sorted List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https://leetcode.com/problems/remove-duplicates-from-sorted-list/description/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7E79-2F6C-E215-D1DC-EFFC2BFB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09EF-90A9-9E2C-193A-040CCC46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BD389-FF83-D856-ED3C-912E60378791}"/>
              </a:ext>
            </a:extLst>
          </p:cNvPr>
          <p:cNvSpPr txBox="1"/>
          <p:nvPr/>
        </p:nvSpPr>
        <p:spPr>
          <a:xfrm>
            <a:off x="2362200" y="1498312"/>
            <a:ext cx="2209800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002060"/>
                </a:solidFill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63259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A5407-80C9-C4BE-DCBE-4C06AA6F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8269-1C5D-565D-A4FB-50F4B997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0FFE-E0C7-81A1-39F6-BFC73149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Check the elements stored in a queue is palindrome or not.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5D45-CA71-0BC8-8F9D-CEE996A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835B-2E69-4156-72BB-2798043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56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849653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04DD-9AC6-FCC7-0C93-814020A48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7F43-FB09-153F-D030-D1C3769E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5CAF-4CCF-FFC8-75BE-5773481B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first non-repeating element in the array using a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9E263-0FDB-AD79-12D1-B1679C69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7D31C-5A0D-2B13-9EA0-341587AF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57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755259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81512-A712-A03E-8983-4451056B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42C2-9964-494C-427E-E5B87D2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960A-CC50-7CD3-3BC4-63C97C76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minimum element in a queue without removing it from the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E8AE-ADD6-EC59-0524-4BDE8385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6476-D6C5-6A82-73F9-8CD62FC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58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317964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CB7D1-F199-9D4B-E188-DAC46769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1791-0FC6-61CD-112E-4CA942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7BC6-CF9A-9FDF-9BC8-A951ED2C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smallest and second smallest elements of array.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6EBBC-4483-A48B-4F82-5E615D1E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0D45-C148-E8F0-0FBB-5C774A73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59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60386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calculate sum of all the integer elements of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10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518A-7538-A859-0F8F-E63B1A2E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95F-A3C2-2EFC-F45A-87109825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A012-76B0-2881-7615-2D650B90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</a:t>
            </a:r>
            <a:r>
              <a:rPr lang="en-US" b="1" dirty="0">
                <a:solidFill>
                  <a:srgbClr val="2C3E50"/>
                </a:solidFill>
                <a:latin typeface="Titillium Web" panose="00000500000000000000" pitchFamily="2" charset="0"/>
              </a:rPr>
              <a:t>Biggest</a:t>
            </a: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 and </a:t>
            </a:r>
            <a:r>
              <a:rPr lang="en-US" b="1" i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second </a:t>
            </a:r>
            <a:r>
              <a:rPr lang="en-US" b="1">
                <a:solidFill>
                  <a:srgbClr val="2C3E50"/>
                </a:solidFill>
                <a:latin typeface="Titillium Web" panose="00000500000000000000" pitchFamily="2" charset="0"/>
              </a:rPr>
              <a:t>Biggest</a:t>
            </a:r>
            <a:r>
              <a:rPr lang="en-US" b="1" i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elements of array.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4FA5-0F40-B8AC-B491-38935295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D0D49-8DB7-D5A4-FCBD-FE5EC142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60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2985693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404B-AF8F-94F7-B818-365171EC3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8F0A-FF45-31C8-0E18-F77830C0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731F-1145-6F23-3C6C-23F712DE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Largest Element in an Array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https://leetcode.com/problems/kth-largest-element-in-an-array/description/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5DE9-15CD-FD5E-C171-DAE4491A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C43A-28CC-AD94-EB4A-6233DA90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84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ED62-B850-CFD1-E3E7-C410DC5D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BAED-52C1-C6FA-70B0-D697AABF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4CAD-180B-9850-5E01-8CE85190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sum of fist three smallest elements of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E1B66-A098-068F-49F4-3F5B1418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F5FA-5242-2D33-F3AB-170BD61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62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2893597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1E968-642A-DD8C-221A-DE370CD4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649D-536A-601C-ACB4-64F9C8E2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CE3C-64E2-EC27-3DDF-F3B67423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Longest string in the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A987D-8A9C-E3A3-AAB4-1D02C69F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3BBC9-C9E4-FC7C-80E1-196E60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63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995874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F608E-4E78-5151-79A1-1075DBD1E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54C4-8C2A-2D3D-0010-77D23AAD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3113-85C7-0DFA-56B7-9AA4A378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Move all Even elements to the front of the queue while maintaining the relative order of other elements.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D8CD5-2A8E-CE03-1B4B-10581C42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766A-324A-7EE6-774D-008B96C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64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935012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B02EE-45F2-B859-7796-F688D9C7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1BA6-A5D0-6D3A-004D-D0040AD7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F027-E61C-E2CA-58E1-0BC9C78B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Print the all Negative numbers in the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433D-F36F-376C-9EAA-83F43A1F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C43D-473C-317C-35E7-698771F8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65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227611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8A31-E5F5-E292-1BD8-33559C38D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623-6799-E423-2813-1AE4F776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E69A-131C-E084-B77C-F66F11A6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sort an array by using </a:t>
            </a:r>
            <a:r>
              <a:rPr lang="en-US" b="1" dirty="0">
                <a:solidFill>
                  <a:srgbClr val="2C3E50"/>
                </a:solidFill>
                <a:latin typeface="Titillium Web" panose="00000500000000000000" pitchFamily="2" charset="0"/>
              </a:rPr>
              <a:t>P</a:t>
            </a: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riorityQueue(Heap Sort).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AA424-561B-37CE-AA8E-B4814711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215E6-A723-1955-4309-35C2D341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66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419072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frequency of each elements in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67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720554-A2A0-1F6A-A175-657AA05DD45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789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4D026-A669-940A-DD23-46D57D62F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BDB7-6BAD-3BEB-7A43-5B6B235E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9722-E65D-0287-F26F-ED0BA030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frequency of each elements in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010C-A669-89A5-420E-5314C0D4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2EE1-221F-7ACB-9CC9-A1F96307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68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E66D49-364C-3F2A-D41E-55A351DBAF6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26121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05B21-6649-32EA-65D4-978500E7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6217-CD0F-B446-DE4C-DE2C3C77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2C5A-8C21-63A7-706B-ECB34256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elements in a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C429D-E4CB-E3CC-A377-635A4E93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9004-9A69-143D-83D6-E7FF9448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69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684CA3-2708-093B-B2EF-2BDB201621E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738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the largest integer and smallest integer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553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4EF89-7747-60E9-2458-7F5546DB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4C7-1C12-A6F1-6396-82B1035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52C6-6675-E5DC-7179-248C080F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elements in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FD7B5-198B-4A4C-5417-78A0E930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8E5C5-B41B-AB0B-2987-7879A733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70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0BB65-C512-B252-B1BF-F2233B18650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59771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A36CF-0C98-A74B-F020-2B1E1F1D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C2B0-A440-6F14-B64C-0673F1BD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F177-7754-E596-0EC4-34448B22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duplicate elements in a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CFBF-A94F-EA73-BF74-AE1E6E2B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D51C-3FC2-D715-B807-C253C5D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71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818B0-7F1C-1F4E-B76F-BDB8A7BFBEB4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69523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C4FCC-67CD-6ED2-DCC4-4D1B4FB92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1141-1FBA-2634-8C93-6C9C275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257C-0473-F583-46C4-DA958FAE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duplicate elements in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2668A-C66C-07C1-F179-DB492DE9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2F566-B742-CDB4-71DE-0D751279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72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9472E-28D7-F01C-71A1-C0C3A35FD70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357265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2E33-D42F-D76A-194F-CC046D26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42E-0147-8DE3-6AEA-DB42A2ED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42D2-4289-A83F-AE73-4096BD14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Array with highest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3B27D-B94D-2064-7DD1-030FC3A5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FBFC-E2EF-8854-0BBD-8CCEC9A6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73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64A10-D899-74AA-8925-8106773FEA5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440725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F1E7-4880-41F0-CF8F-B58368D8C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B20-1EFA-ED08-B663-4A189DCD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0687-93D3-F151-BE31-6C23480E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List with highest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B72A5-A296-2260-7407-8B674EF9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852B-D2B5-E8A9-FC1F-36B03FAB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74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E1EF0C-0BBC-2FF2-44D9-D33DDB7FC90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744444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FD1DE-1C73-55A7-A77A-BF53F2F6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E9A5-4653-59D5-ED90-75331447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900B-7A91-B682-C449-80FD7324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Array with highest Frequency. If two element has highest frequency then print the smaller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A874D-C17C-B862-718D-95D65480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BE93B-18CF-0445-2848-C7DFAF5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75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39E39B-3DD4-BFE1-E16D-01422F218B9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003182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35D4-3C31-152B-A6FF-5F602429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7381-84D7-AB7D-78DB-1420A4FE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F2C3-8E3D-606B-F222-E042A79E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List with highest Frequency. If two element has highest frequency then print the smaller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86BED-67D7-78F3-471D-81BF1B21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7E0EA-EFBD-21A1-5295-92B61270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76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67B60-5AB9-A279-E2B0-8C6FF40BC3A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2356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C9EA-FC35-753A-7F18-CA8D7EF17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67E-D0FF-8DC9-F7CD-25B085E8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6CAF-3A78-0F79-C4FB-8B91736C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Array with highest Frequency. If two element has highest frequency then print the bigger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BBB5F-4015-C2B4-D9EA-6B63AC5B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2EAF-4B9E-856F-5896-53E49AED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77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D6581-B287-1F4A-AC4E-EBEDDA6F7CC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26412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6001-EA8F-1FBA-B10D-D31AC6FB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DDD-D017-4979-F33D-74FE514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1396-766A-A08A-65A6-E8579CB2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List with highest Frequency. If two element has highest frequency then print the bigger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B45B-43A8-B0AB-F8EC-07DB25BA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1177-5C82-9440-62D0-2A598ABB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78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A3982B-8679-7B02-AFA6-D45861452AA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188246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DFAEA-397A-8F1F-E59F-D4A36B347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B495-207F-F57B-7D05-F629FA4B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7B17-C9EA-639E-5161-FBAC9F19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/>
              </a:rPr>
              <a:t>Migratory Birds | </a:t>
            </a:r>
            <a:r>
              <a:rPr lang="en-IN" b="1" dirty="0" err="1">
                <a:hlinkClick r:id="rId2"/>
              </a:rPr>
              <a:t>HackerRank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CBD2A-85C1-178C-FFDB-35115424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E171-8505-DBAD-0A07-B63F864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79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61FE-4492-5D0A-BD9E-B1103735BE2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5383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of Strings and print the length of each String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187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9BEF-9B8E-0023-E7C0-4F97EE40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0066-CC5D-E17B-FFAE-33260D39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A321-2060-0842-3B1B-AE29C437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an Array of integers, write a program to find the first non-repeating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E1F9B-F268-2433-D6E7-D9D99830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272734A-5038-AC81-0476-9E1056A4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124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80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69F9B-661D-F20E-2945-1F4A5E47909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22603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802C-007E-195B-9148-8BBB3EBA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E735-E600-1976-19B7-4CB6ECE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BC25-6665-A51D-921C-D78B0153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List of integers, write a program to find the first non-repeating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0926D-E308-3B4F-9849-F6BC03B3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B511633-480D-EBEC-BE2D-134D3C3C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124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81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24A72C-F06D-6317-2F4E-9504333FBC5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917015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1D9A-A094-0566-A75D-207BC465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ADF9-F7BF-E4A1-67D8-E1F8BED0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65D9-A29A-2B97-302C-A044AA46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frequency of each characters in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D0FEB-E691-410C-D79F-8BB01F9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D0C0D-0865-FD93-21DB-46609C79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82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9EC8C-9423-C274-7DE0-38ED29B703E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28327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3AAF-34AF-9A01-B8D6-28D6A0DB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8EA1-FFBC-252B-B28A-6F866E5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0538-30FF-DDD2-68CE-BE317C92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characters in a String.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mdj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895B9-EE4E-D925-B78F-BDB88F08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63543-10E9-3F24-EE52-1CD840B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83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61414-B123-A513-32A9-1CEF7AEF21A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6944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4670-6918-A1C8-FF12-B7496CA2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5B2-7725-4055-0951-210967DD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028F-A675-225F-9DF4-AAEAED5A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 characters in a String exactly once.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mohandj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EDDCF-31A0-BF80-4777-91C95E6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267CC-7A48-5895-27BA-1D79F5CC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84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60F850-3BAC-942A-1E74-4AE335C910D8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946026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AFAF-9033-0745-BEEF-EAB3BBFF5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A3-FBFB-83DE-2CEC-B6E1D035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5DAC-E6F6-E8B7-517A-10DB40E1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duplicate characters in a String.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ohan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C8BD-9016-4C80-6E9D-5860BEF6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A53A-A620-B8C4-D33B-7C3CD8E1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85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2048E4-EFB8-2251-65F8-CA06D219FFD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22689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3E85-4A29-3BD4-B859-868C9A5D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EB0A-1D0C-815A-E36F-775E69C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F57E-ABAE-B279-9D61-007838CA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the duplicate characters in a String.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mohandj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76E1D-C3C5-5452-5C7E-49BAD484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E1C8-BABB-90F3-1D92-EDE092B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86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70E79-B23A-4E4B-3CEC-CD6508CCA88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863327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F7236-DAAB-F6E6-96D0-5F08CB56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48C8-0CE5-A4EF-0E6B-D3917AA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36B1-414E-0848-D5F7-8C816776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characters in a String with highest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abacabbpbcdpbb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Output: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CDEA-F943-AC7B-9B87-70F056BB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086C0-3C8D-6720-9800-E7A603B3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87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1BA6F0-8810-D33E-B7B4-13534F2B67A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6799784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0D530-6189-0DED-8229-B54409A3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8068-D581-95D5-27F8-5A6E40F4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62F1-F337-886B-A7EC-C39DBCED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characters in a String with highest Frequency. If two characters has highest frequency then print the smaller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6705-E481-C719-A8D5-74A7C6B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27CD-BD62-31CB-36C1-DED56389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88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84436-AEEA-94D4-7A73-21BE3C1E5A9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431469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6909-1D65-1CC6-6B0D-02C90944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605-FDFC-B404-BA1C-B0B31EC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84EF-F2E6-B7B4-2E5A-8659512E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characters in a String with highest Frequency. If two characters has highest frequency then print the bigger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8F80-DA81-E043-0F13-2C473C94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A415D-FA80-F246-4515-7DFA1133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89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B0F8E-7293-C016-9917-807DC3EC8124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727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the largest String and smallest String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2B9D1-B87F-854D-B5A1-6FE60E01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543A-CC7D-CB7F-9705-727E4E17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6451-3617-B163-AEDD-BB6F74E2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print the frequency of each word in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CA7B-84E5-148F-4AF2-6381B50E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02CFE-9741-848B-88FE-3B35E0F9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90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76A99-A4F6-5541-A0CD-B0532D77446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823482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49FB0-E2F0-5FEA-0781-8D202053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6A34-BA0C-72ED-1C5F-164A0725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0DDC-8307-38D9-B2C8-E8F56823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each word in a String which has appeared only once.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words:   4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5DD06-433C-B143-314B-C3B935E6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8A85D-4E09-5156-E6FB-7E852866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91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9AC64B-3AF5-4310-71A4-68289757B3C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2542357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9B1F-1557-681A-9548-2572C875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A468-9697-2AAD-61A2-EA099E1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8039-24D5-785F-DA67-5F4C101B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578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WAJP to print each word in a String which has appeared more then once.</a:t>
            </a:r>
          </a:p>
          <a:p>
            <a:pPr marL="0" indent="0">
              <a:buNone/>
            </a:pPr>
            <a:r>
              <a:rPr lang="en-US" sz="2800" b="1" dirty="0"/>
              <a:t>OR, </a:t>
            </a:r>
          </a:p>
          <a:p>
            <a:pPr marL="0" indent="0">
              <a:buNone/>
            </a:pPr>
            <a:r>
              <a:rPr lang="en-US" sz="2800" b="1" dirty="0"/>
              <a:t>WAJP to print each duplicate </a:t>
            </a:r>
          </a:p>
          <a:p>
            <a:pPr marL="0" indent="0">
              <a:buNone/>
            </a:pPr>
            <a:r>
              <a:rPr lang="en-US" sz="2800" b="1" dirty="0"/>
              <a:t>word in a String.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coming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words:  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66FF-B084-1633-5D10-71F769F6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E317-8630-D66D-B25B-B70E9DA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92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D0DC2B-F859-B837-CEBC-D5B89563A85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0626960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ABEA-587F-109C-6346-D3A4EEF0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AA1-134F-96D0-35FF-292189F6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7211-EAA0-E122-6D5D-3A19480F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remove duplicate words from the String.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Input: </a:t>
            </a:r>
            <a:r>
              <a:rPr lang="en-US" sz="2400" b="1" dirty="0" err="1">
                <a:solidFill>
                  <a:srgbClr val="0070C0"/>
                </a:solidFill>
              </a:rPr>
              <a:t>mohan</a:t>
            </a:r>
            <a:r>
              <a:rPr lang="en-US" sz="2400" b="1" dirty="0">
                <a:solidFill>
                  <a:srgbClr val="0070C0"/>
                </a:solidFill>
              </a:rPr>
              <a:t> is coming and </a:t>
            </a:r>
            <a:r>
              <a:rPr lang="en-US" sz="2400" b="1" dirty="0" err="1">
                <a:solidFill>
                  <a:srgbClr val="0070C0"/>
                </a:solidFill>
              </a:rPr>
              <a:t>sohan</a:t>
            </a:r>
            <a:r>
              <a:rPr lang="en-US" sz="2400" b="1" dirty="0">
                <a:solidFill>
                  <a:srgbClr val="0070C0"/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Output: </a:t>
            </a:r>
            <a:r>
              <a:rPr lang="en-US" sz="2400" b="1" dirty="0" err="1">
                <a:solidFill>
                  <a:srgbClr val="0070C0"/>
                </a:solidFill>
              </a:rPr>
              <a:t>mohan</a:t>
            </a:r>
            <a:r>
              <a:rPr lang="en-US" sz="2400" b="1" dirty="0">
                <a:solidFill>
                  <a:srgbClr val="0070C0"/>
                </a:solidFill>
              </a:rPr>
              <a:t> is coming and </a:t>
            </a:r>
            <a:r>
              <a:rPr lang="en-US" sz="2400" b="1" dirty="0" err="1">
                <a:solidFill>
                  <a:srgbClr val="0070C0"/>
                </a:solidFill>
              </a:rPr>
              <a:t>sohan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424F-E35F-4729-3759-C676943C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D315-03B3-65B7-22CB-628B85C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93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9DEF61-D211-BF5F-0FF1-B9FE3879557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946301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C519-2980-6ED5-6008-6D4F8B68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E313-3166-B227-EBAF-9F3CA133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2AEB-B525-5227-E9DE-BBDD6BA1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WAJP to print the word which has appeared for maximum times  in the String.</a:t>
            </a:r>
          </a:p>
          <a:p>
            <a:pPr marL="0" indent="0">
              <a:buNone/>
            </a:pPr>
            <a:r>
              <a:rPr lang="en-US" sz="2000" b="1" dirty="0"/>
              <a:t>Input: </a:t>
            </a:r>
            <a:r>
              <a:rPr lang="en-US" sz="2000" b="1" dirty="0" err="1"/>
              <a:t>mohan</a:t>
            </a:r>
            <a:r>
              <a:rPr lang="en-US" sz="2000" b="1" dirty="0"/>
              <a:t> is coming and </a:t>
            </a:r>
            <a:r>
              <a:rPr lang="en-US" sz="2000" b="1" dirty="0" err="1"/>
              <a:t>sohan</a:t>
            </a:r>
            <a:r>
              <a:rPr lang="en-US" sz="2000" b="1" dirty="0"/>
              <a:t> is coming is good</a:t>
            </a:r>
          </a:p>
          <a:p>
            <a:pPr marL="0" indent="0">
              <a:buNone/>
            </a:pPr>
            <a:r>
              <a:rPr lang="en-US" sz="2000" b="1"/>
              <a:t>Output: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9BBF0-3767-5C79-F92B-6B4D000E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EA46-ABC9-FEAF-1D37-8C0F50D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94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7EB2C-AE6C-694E-E139-EEF57F7200C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35671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55BD8-BCAB-C26D-4194-4D4AF751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51DE-39F1-9220-0DD0-9A91B496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5FC8-AAA5-291A-A547-9202684C5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87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find two numbers in a List whose sum is equals to a target value provided by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 Sum program!!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AABBA-5299-08FA-3AC2-80341FB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74256-5B5C-BAEF-F1E3-51EF2F7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124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95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D338EC-58EF-BD66-7213-E9729258F23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978598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3898-94DD-071F-1411-DD01BD04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8BF-648B-C2B5-ABD7-6D3013AA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472D-0030-BC55-A521-2BF81C27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/>
              </a:rPr>
              <a:t>Two Sum - </a:t>
            </a:r>
            <a:r>
              <a:rPr lang="en-IN" b="1" dirty="0" err="1">
                <a:hlinkClick r:id="rId2"/>
              </a:rPr>
              <a:t>LeetCode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DAF9D-77F6-FB7A-0879-EC8002BF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FBD78-3435-6A69-6FA2-4C3C42B0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77159-7541-DB87-5C07-65A984A24B2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201074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51EE-E35B-A254-2585-D111A7DF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085-74A0-D43D-DFF0-E33EC6CC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B52-0BB5-F86D-57BF-AE3E8E65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https://leetcode.com/problems/contains-duplicate/description/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A33A5-8F96-F24F-2C38-E4C7C587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EE82C-B35A-1173-47F3-7ECFF61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56E36-B17E-2620-847E-247029DF7E6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025587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36E9-1E11-FC61-2869-80D40E67A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A44-9D8F-D18D-5B5F-BC89EDFD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D089-2D5A-488D-BDB9-40266D1E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https://leetcode.com/problems/maximum-length-of-repeated-subarray/description/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63BA2-9243-766B-2000-80D210B2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E0F64-D459-EA09-05D1-6100B242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28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281C-E902-9B7A-AE02-D90046FD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836A-9BB4-823D-64BE-985B391B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44FF-1F0B-DBF8-34FB-172008A3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https://leetcode.com/problems/single-number/description/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F945D-C526-B624-F080-F80A944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C988-2406-430D-63A7-1502D3C6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AAE241-3DC6-7ACB-F37B-D926AF54363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4763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3824</Words>
  <Application>Microsoft Office PowerPoint</Application>
  <PresentationFormat>On-screen Show (4:3)</PresentationFormat>
  <Paragraphs>873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Titillium Web</vt:lpstr>
      <vt:lpstr>Office Theme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7</cp:revision>
  <dcterms:created xsi:type="dcterms:W3CDTF">2006-08-16T00:00:00Z</dcterms:created>
  <dcterms:modified xsi:type="dcterms:W3CDTF">2025-05-18T17:32:41Z</dcterms:modified>
</cp:coreProperties>
</file>