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80" r:id="rId2"/>
    <p:sldId id="324" r:id="rId3"/>
    <p:sldId id="289" r:id="rId4"/>
    <p:sldId id="299" r:id="rId5"/>
    <p:sldId id="284" r:id="rId6"/>
    <p:sldId id="288" r:id="rId7"/>
    <p:sldId id="281" r:id="rId8"/>
    <p:sldId id="282" r:id="rId9"/>
    <p:sldId id="283" r:id="rId10"/>
    <p:sldId id="305" r:id="rId11"/>
    <p:sldId id="357" r:id="rId12"/>
    <p:sldId id="358" r:id="rId13"/>
    <p:sldId id="359" r:id="rId14"/>
    <p:sldId id="352" r:id="rId15"/>
    <p:sldId id="353" r:id="rId16"/>
    <p:sldId id="285" r:id="rId17"/>
    <p:sldId id="286" r:id="rId18"/>
    <p:sldId id="287" r:id="rId19"/>
    <p:sldId id="290" r:id="rId20"/>
    <p:sldId id="340" r:id="rId21"/>
    <p:sldId id="343" r:id="rId22"/>
    <p:sldId id="291" r:id="rId23"/>
    <p:sldId id="292" r:id="rId24"/>
    <p:sldId id="331" r:id="rId25"/>
    <p:sldId id="338" r:id="rId26"/>
    <p:sldId id="309" r:id="rId27"/>
    <p:sldId id="345" r:id="rId28"/>
    <p:sldId id="344" r:id="rId29"/>
    <p:sldId id="346" r:id="rId30"/>
    <p:sldId id="334" r:id="rId31"/>
    <p:sldId id="308" r:id="rId32"/>
    <p:sldId id="322" r:id="rId33"/>
    <p:sldId id="327" r:id="rId34"/>
    <p:sldId id="298" r:id="rId35"/>
    <p:sldId id="354" r:id="rId36"/>
    <p:sldId id="328" r:id="rId37"/>
    <p:sldId id="293" r:id="rId38"/>
    <p:sldId id="294" r:id="rId39"/>
    <p:sldId id="339" r:id="rId40"/>
    <p:sldId id="355" r:id="rId41"/>
    <p:sldId id="295" r:id="rId42"/>
    <p:sldId id="296" r:id="rId43"/>
    <p:sldId id="348" r:id="rId44"/>
    <p:sldId id="297" r:id="rId45"/>
    <p:sldId id="347" r:id="rId46"/>
    <p:sldId id="325" r:id="rId47"/>
    <p:sldId id="320" r:id="rId48"/>
    <p:sldId id="349" r:id="rId49"/>
    <p:sldId id="304" r:id="rId50"/>
    <p:sldId id="332" r:id="rId51"/>
    <p:sldId id="333" r:id="rId52"/>
    <p:sldId id="306" r:id="rId53"/>
    <p:sldId id="329" r:id="rId54"/>
    <p:sldId id="312" r:id="rId55"/>
    <p:sldId id="313" r:id="rId56"/>
    <p:sldId id="316" r:id="rId57"/>
    <p:sldId id="314" r:id="rId58"/>
    <p:sldId id="315" r:id="rId59"/>
    <p:sldId id="311" r:id="rId60"/>
    <p:sldId id="319" r:id="rId61"/>
    <p:sldId id="326" r:id="rId62"/>
    <p:sldId id="323" r:id="rId63"/>
    <p:sldId id="301" r:id="rId64"/>
    <p:sldId id="335" r:id="rId65"/>
    <p:sldId id="336" r:id="rId66"/>
    <p:sldId id="337" r:id="rId67"/>
    <p:sldId id="356" r:id="rId68"/>
    <p:sldId id="341" r:id="rId69"/>
    <p:sldId id="351" r:id="rId70"/>
    <p:sldId id="350" r:id="rId71"/>
    <p:sldId id="342" r:id="rId72"/>
    <p:sldId id="31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BBF96F"/>
    <a:srgbClr val="E1CFE3"/>
    <a:srgbClr val="D4FCE1"/>
    <a:srgbClr val="E8E8E8"/>
    <a:srgbClr val="00FF00"/>
    <a:srgbClr val="3FF37B"/>
    <a:srgbClr val="5DF590"/>
    <a:srgbClr val="57FB57"/>
    <a:srgbClr val="5C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>
      <p:cViewPr>
        <p:scale>
          <a:sx n="130" d="100"/>
          <a:sy n="130" d="100"/>
        </p:scale>
        <p:origin x="-12" y="-1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9DA5EB94-3D3A-4BBF-936E-566700F15371}"/>
    <pc:docChg chg="custSel modSld">
      <pc:chgData name="Shambhu Kumar" userId="74963117abc18628" providerId="LiveId" clId="{9DA5EB94-3D3A-4BBF-936E-566700F15371}" dt="2025-04-19T10:07:39.655" v="67" actId="20577"/>
      <pc:docMkLst>
        <pc:docMk/>
      </pc:docMkLst>
      <pc:sldChg chg="modSp">
        <pc:chgData name="Shambhu Kumar" userId="74963117abc18628" providerId="LiveId" clId="{9DA5EB94-3D3A-4BBF-936E-566700F15371}" dt="2025-04-19T08:42:19.797" v="0" actId="20578"/>
        <pc:sldMkLst>
          <pc:docMk/>
          <pc:sldMk cId="1970971110" sldId="283"/>
        </pc:sldMkLst>
        <pc:spChg chg="mod">
          <ac:chgData name="Shambhu Kumar" userId="74963117abc18628" providerId="LiveId" clId="{9DA5EB94-3D3A-4BBF-936E-566700F15371}" dt="2025-04-19T08:42:19.797" v="0" actId="20578"/>
          <ac:spMkLst>
            <pc:docMk/>
            <pc:sldMk cId="1970971110" sldId="283"/>
            <ac:spMk id="3" creationId="{00000000-0000-0000-0000-000000000000}"/>
          </ac:spMkLst>
        </pc:spChg>
      </pc:sldChg>
      <pc:sldChg chg="modSp mod">
        <pc:chgData name="Shambhu Kumar" userId="74963117abc18628" providerId="LiveId" clId="{9DA5EB94-3D3A-4BBF-936E-566700F15371}" dt="2025-04-19T10:07:39.655" v="67" actId="20577"/>
        <pc:sldMkLst>
          <pc:docMk/>
          <pc:sldMk cId="4166159427" sldId="287"/>
        </pc:sldMkLst>
        <pc:spChg chg="mod">
          <ac:chgData name="Shambhu Kumar" userId="74963117abc18628" providerId="LiveId" clId="{9DA5EB94-3D3A-4BBF-936E-566700F15371}" dt="2025-04-19T10:07:39.655" v="67" actId="20577"/>
          <ac:spMkLst>
            <pc:docMk/>
            <pc:sldMk cId="4166159427" sldId="287"/>
            <ac:spMk id="3" creationId="{00000000-0000-0000-0000-000000000000}"/>
          </ac:spMkLst>
        </pc:spChg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9T02:03:52.575" v="937" actId="20577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  <pc:spChg chg="mod">
          <ac:chgData name="Shambhu Kumar" userId="74963117abc18628" providerId="LiveId" clId="{687AF2C8-EFD0-422F-A192-E14BA2944DCB}" dt="2025-02-10T14:55:32.622" v="733" actId="207"/>
          <ac:spMkLst>
            <pc:docMk/>
            <pc:sldMk cId="3832484108" sldId="280"/>
            <ac:spMk id="2" creationId="{00000000-0000-0000-0000-000000000000}"/>
          </ac:spMkLst>
        </pc:spChg>
        <pc:spChg chg="mod">
          <ac:chgData name="Shambhu Kumar" userId="74963117abc18628" providerId="LiveId" clId="{687AF2C8-EFD0-422F-A192-E14BA2944DCB}" dt="2025-01-30T06:28:58.167" v="237" actId="20577"/>
          <ac:spMkLst>
            <pc:docMk/>
            <pc:sldMk cId="3832484108" sldId="280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1:09.290" v="682" actId="1076"/>
          <ac:spMkLst>
            <pc:docMk/>
            <pc:sldMk cId="3832484108" sldId="280"/>
            <ac:spMk id="8" creationId="{219581DC-3319-66D6-2952-718741C89D57}"/>
          </ac:spMkLst>
        </pc:spChg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  <pc:spChg chg="add mod">
          <ac:chgData name="Shambhu Kumar" userId="74963117abc18628" providerId="LiveId" clId="{687AF2C8-EFD0-422F-A192-E14BA2944DCB}" dt="2025-02-10T02:01:47.261" v="684" actId="1076"/>
          <ac:spMkLst>
            <pc:docMk/>
            <pc:sldMk cId="3839664945" sldId="285"/>
            <ac:spMk id="8" creationId="{219581DC-3319-66D6-2952-718741C89D57}"/>
          </ac:spMkLst>
        </pc:spChg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  <pc:spChg chg="mod">
          <ac:chgData name="Shambhu Kumar" userId="74963117abc18628" providerId="LiveId" clId="{687AF2C8-EFD0-422F-A192-E14BA2944DCB}" dt="2025-02-09T12:55:50.614" v="399" actId="20577"/>
          <ac:spMkLst>
            <pc:docMk/>
            <pc:sldMk cId="4166159427" sldId="287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2:09.052" v="687" actId="1036"/>
          <ac:spMkLst>
            <pc:docMk/>
            <pc:sldMk cId="4166159427" sldId="287"/>
            <ac:spMk id="8" creationId="{2FA1B891-8A80-B534-0FA3-5587D3BD4706}"/>
          </ac:spMkLst>
        </pc:spChg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  <pc:spChg chg="mod">
          <ac:chgData name="Shambhu Kumar" userId="74963117abc18628" providerId="LiveId" clId="{687AF2C8-EFD0-422F-A192-E14BA2944DCB}" dt="2025-02-04T06:49:55.913" v="303" actId="20577"/>
          <ac:spMkLst>
            <pc:docMk/>
            <pc:sldMk cId="1462126841" sldId="290"/>
            <ac:spMk id="3" creationId="{00000000-0000-0000-0000-000000000000}"/>
          </ac:spMkLst>
        </pc:spChg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  <pc:spChg chg="mod">
          <ac:chgData name="Shambhu Kumar" userId="74963117abc18628" providerId="LiveId" clId="{687AF2C8-EFD0-422F-A192-E14BA2944DCB}" dt="2025-02-03T06:18:26.696" v="299" actId="20577"/>
          <ac:spMkLst>
            <pc:docMk/>
            <pc:sldMk cId="1252936886" sldId="291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2:38.013" v="689"/>
          <ac:spMkLst>
            <pc:docMk/>
            <pc:sldMk cId="1252936886" sldId="291"/>
            <ac:spMk id="8" creationId="{403C6602-91A7-7F8F-820C-7A3DE8496415}"/>
          </ac:spMkLst>
        </pc:spChg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  <pc:spChg chg="add mod">
          <ac:chgData name="Shambhu Kumar" userId="74963117abc18628" providerId="LiveId" clId="{687AF2C8-EFD0-422F-A192-E14BA2944DCB}" dt="2025-02-10T02:02:50.614" v="690"/>
          <ac:spMkLst>
            <pc:docMk/>
            <pc:sldMk cId="3177440632" sldId="292"/>
            <ac:spMk id="8" creationId="{C207AED4-B065-56F8-C01F-2F14A33255D1}"/>
          </ac:spMkLst>
        </pc:spChg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  <pc:spChg chg="add mod">
          <ac:chgData name="Shambhu Kumar" userId="74963117abc18628" providerId="LiveId" clId="{687AF2C8-EFD0-422F-A192-E14BA2944DCB}" dt="2025-02-10T02:06:18.384" v="702"/>
          <ac:spMkLst>
            <pc:docMk/>
            <pc:sldMk cId="1489661934" sldId="293"/>
            <ac:spMk id="8" creationId="{7F6CD2F3-A343-5BDF-1E18-C9371ACA10EF}"/>
          </ac:spMkLst>
        </pc:spChg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  <pc:spChg chg="add mod">
          <ac:chgData name="Shambhu Kumar" userId="74963117abc18628" providerId="LiveId" clId="{687AF2C8-EFD0-422F-A192-E14BA2944DCB}" dt="2025-02-10T02:06:23.106" v="703"/>
          <ac:spMkLst>
            <pc:docMk/>
            <pc:sldMk cId="119285140" sldId="294"/>
            <ac:spMk id="8" creationId="{E8305F1A-215E-459B-9BA0-F44A48A39C72}"/>
          </ac:spMkLst>
        </pc:spChg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  <pc:spChg chg="add mod">
          <ac:chgData name="Shambhu Kumar" userId="74963117abc18628" providerId="LiveId" clId="{687AF2C8-EFD0-422F-A192-E14BA2944DCB}" dt="2025-02-10T02:06:34.368" v="704"/>
          <ac:spMkLst>
            <pc:docMk/>
            <pc:sldMk cId="3582958161" sldId="295"/>
            <ac:spMk id="8" creationId="{AE61E6D3-F83F-BF58-E2ED-B8208F941AF9}"/>
          </ac:spMkLst>
        </pc:spChg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  <pc:spChg chg="add mod">
          <ac:chgData name="Shambhu Kumar" userId="74963117abc18628" providerId="LiveId" clId="{687AF2C8-EFD0-422F-A192-E14BA2944DCB}" dt="2025-02-10T02:06:40.164" v="705"/>
          <ac:spMkLst>
            <pc:docMk/>
            <pc:sldMk cId="2383997015" sldId="296"/>
            <ac:spMk id="8" creationId="{74522E27-F986-AF66-E18D-267F98C9AC8C}"/>
          </ac:spMkLst>
        </pc:spChg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  <pc:spChg chg="add mod">
          <ac:chgData name="Shambhu Kumar" userId="74963117abc18628" providerId="LiveId" clId="{687AF2C8-EFD0-422F-A192-E14BA2944DCB}" dt="2025-02-10T02:06:55.650" v="706"/>
          <ac:spMkLst>
            <pc:docMk/>
            <pc:sldMk cId="112295307" sldId="297"/>
            <ac:spMk id="8" creationId="{85331414-DEBB-D6C2-8A85-AB96C74F33F8}"/>
          </ac:spMkLst>
        </pc:spChg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  <pc:spChg chg="mod">
          <ac:chgData name="Shambhu Kumar" userId="74963117abc18628" providerId="LiveId" clId="{687AF2C8-EFD0-422F-A192-E14BA2944DCB}" dt="2025-02-09T13:12:19.778" v="679"/>
          <ac:spMkLst>
            <pc:docMk/>
            <pc:sldMk cId="3029266992" sldId="298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5:50.844" v="700" actId="1076"/>
          <ac:spMkLst>
            <pc:docMk/>
            <pc:sldMk cId="3029266992" sldId="298"/>
            <ac:spMk id="8" creationId="{BC6114AD-0A3C-1C82-0F30-553D83A537B1}"/>
          </ac:spMkLst>
        </pc:spChg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  <pc:spChg chg="add mod">
          <ac:chgData name="Shambhu Kumar" userId="74963117abc18628" providerId="LiveId" clId="{687AF2C8-EFD0-422F-A192-E14BA2944DCB}" dt="2025-02-10T02:05:14.502" v="697"/>
          <ac:spMkLst>
            <pc:docMk/>
            <pc:sldMk cId="2152851144" sldId="308"/>
            <ac:spMk id="8" creationId="{A09841C9-2AD4-B144-E024-E644D6D286E6}"/>
          </ac:spMkLst>
        </pc:spChg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  <pc:spChg chg="mod">
          <ac:chgData name="Shambhu Kumar" userId="74963117abc18628" providerId="LiveId" clId="{687AF2C8-EFD0-422F-A192-E14BA2944DCB}" dt="2025-02-09T13:02:00.855" v="461" actId="20577"/>
          <ac:spMkLst>
            <pc:docMk/>
            <pc:sldMk cId="2880348229" sldId="309"/>
            <ac:spMk id="3" creationId="{00000000-0000-0000-0000-000000000000}"/>
          </ac:spMkLst>
        </pc:spChg>
        <pc:spChg chg="add mod">
          <ac:chgData name="Shambhu Kumar" userId="74963117abc18628" providerId="LiveId" clId="{687AF2C8-EFD0-422F-A192-E14BA2944DCB}" dt="2025-02-10T02:03:56.552" v="692"/>
          <ac:spMkLst>
            <pc:docMk/>
            <pc:sldMk cId="2880348229" sldId="309"/>
            <ac:spMk id="8" creationId="{66429225-D8FD-A5E3-0743-93E9C43F0891}"/>
          </ac:spMkLst>
        </pc:spChg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  <pc:spChg chg="add mod">
          <ac:chgData name="Shambhu Kumar" userId="74963117abc18628" providerId="LiveId" clId="{687AF2C8-EFD0-422F-A192-E14BA2944DCB}" dt="2025-02-10T14:34:31.390" v="719"/>
          <ac:spMkLst>
            <pc:docMk/>
            <pc:sldMk cId="2534278900" sldId="316"/>
            <ac:spMk id="8" creationId="{8AAAC603-7739-DC32-6C91-1033A0AD9267}"/>
          </ac:spMkLst>
        </pc:spChg>
      </pc:sldChg>
      <pc:sldChg chg="del">
        <pc:chgData name="Shambhu Kumar" userId="74963117abc18628" providerId="LiveId" clId="{687AF2C8-EFD0-422F-A192-E14BA2944DCB}" dt="2025-02-14T07:07:00.158" v="919" actId="2696"/>
        <pc:sldMkLst>
          <pc:docMk/>
          <pc:sldMk cId="3206433114" sldId="318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  <pc:spChg chg="add mod">
          <ac:chgData name="Shambhu Kumar" userId="74963117abc18628" providerId="LiveId" clId="{687AF2C8-EFD0-422F-A192-E14BA2944DCB}" dt="2025-02-10T02:07:34.725" v="717"/>
          <ac:spMkLst>
            <pc:docMk/>
            <pc:sldMk cId="543287374" sldId="320"/>
            <ac:spMk id="8" creationId="{AEA3FC20-D597-5046-25F7-7E86D835EA36}"/>
          </ac:spMkLst>
        </pc:spChg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  <pc:spChg chg="add mod">
          <ac:chgData name="Shambhu Kumar" userId="74963117abc18628" providerId="LiveId" clId="{687AF2C8-EFD0-422F-A192-E14BA2944DCB}" dt="2025-02-10T02:07:00.707" v="707"/>
          <ac:spMkLst>
            <pc:docMk/>
            <pc:sldMk cId="2392762508" sldId="325"/>
            <ac:spMk id="8" creationId="{CF1A6D19-B096-0EE5-F6FC-15618B109C40}"/>
          </ac:spMkLst>
        </pc:spChg>
      </pc:sldChg>
      <pc:sldChg chg="addSp modSp mod">
        <pc:chgData name="Shambhu Kumar" userId="74963117abc18628" providerId="LiveId" clId="{687AF2C8-EFD0-422F-A192-E14BA2944DCB}" dt="2025-02-14T07:07:34.115" v="920"/>
        <pc:sldMkLst>
          <pc:docMk/>
          <pc:sldMk cId="3127791340" sldId="326"/>
        </pc:sldMkLst>
        <pc:spChg chg="mod">
          <ac:chgData name="Shambhu Kumar" userId="74963117abc18628" providerId="LiveId" clId="{687AF2C8-EFD0-422F-A192-E14BA2944DCB}" dt="2025-02-10T14:36:22.237" v="729" actId="20577"/>
          <ac:spMkLst>
            <pc:docMk/>
            <pc:sldMk cId="3127791340" sldId="326"/>
            <ac:spMk id="3" creationId="{B2374616-28E6-0A1A-3C26-AEAD17153C54}"/>
          </ac:spMkLst>
        </pc:spChg>
        <pc:spChg chg="add mod">
          <ac:chgData name="Shambhu Kumar" userId="74963117abc18628" providerId="LiveId" clId="{687AF2C8-EFD0-422F-A192-E14BA2944DCB}" dt="2025-02-14T07:07:34.115" v="920"/>
          <ac:spMkLst>
            <pc:docMk/>
            <pc:sldMk cId="3127791340" sldId="326"/>
            <ac:spMk id="8" creationId="{DBA5FD6D-39DE-3767-872E-6970A8B3E90F}"/>
          </ac:spMkLst>
        </pc:spChg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  <pc:spChg chg="mod">
          <ac:chgData name="Shambhu Kumar" userId="74963117abc18628" providerId="LiveId" clId="{687AF2C8-EFD0-422F-A192-E14BA2944DCB}" dt="2025-01-30T01:18:15.551" v="226" actId="115"/>
          <ac:spMkLst>
            <pc:docMk/>
            <pc:sldMk cId="3230968509" sldId="331"/>
            <ac:spMk id="3" creationId="{00000000-0000-0000-0000-000000000000}"/>
          </ac:spMkLst>
        </pc:spChg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  <pc:spChg chg="add mod">
          <ac:chgData name="Shambhu Kumar" userId="74963117abc18628" providerId="LiveId" clId="{687AF2C8-EFD0-422F-A192-E14BA2944DCB}" dt="2025-02-10T02:05:00.554" v="696"/>
          <ac:spMkLst>
            <pc:docMk/>
            <pc:sldMk cId="1352668254" sldId="334"/>
            <ac:spMk id="8" creationId="{255AD7B2-F34E-0B7D-6320-1761E92944D1}"/>
          </ac:spMkLst>
        </pc:spChg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  <pc:spChg chg="add mod">
          <ac:chgData name="Shambhu Kumar" userId="74963117abc18628" providerId="LiveId" clId="{687AF2C8-EFD0-422F-A192-E14BA2944DCB}" dt="2025-02-10T14:37:39.921" v="730"/>
          <ac:spMkLst>
            <pc:docMk/>
            <pc:sldMk cId="285905419" sldId="337"/>
            <ac:spMk id="8" creationId="{A3C30294-1A3E-CD7A-5DC9-A3F5073FC234}"/>
          </ac:spMkLst>
        </pc:spChg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  <pc:spChg chg="add mod">
          <ac:chgData name="Shambhu Kumar" userId="74963117abc18628" providerId="LiveId" clId="{687AF2C8-EFD0-422F-A192-E14BA2944DCB}" dt="2025-02-10T02:03:10.819" v="691"/>
          <ac:spMkLst>
            <pc:docMk/>
            <pc:sldMk cId="1424576996" sldId="338"/>
            <ac:spMk id="8" creationId="{7353CF17-26AB-0467-83C6-3DE66EE57E52}"/>
          </ac:spMkLst>
        </pc:spChg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  <pc:spChg chg="mod">
          <ac:chgData name="Shambhu Kumar" userId="74963117abc18628" providerId="LiveId" clId="{687AF2C8-EFD0-422F-A192-E14BA2944DCB}" dt="2025-01-30T01:23:30.244" v="235" actId="20577"/>
          <ac:spMkLst>
            <pc:docMk/>
            <pc:sldMk cId="1709746853" sldId="339"/>
            <ac:spMk id="3" creationId="{3AF7B09C-6BA2-2FD4-68FB-D293F93342A0}"/>
          </ac:spMkLst>
        </pc:spChg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  <pc:spChg chg="add mod">
          <ac:chgData name="Shambhu Kumar" userId="74963117abc18628" providerId="LiveId" clId="{687AF2C8-EFD0-422F-A192-E14BA2944DCB}" dt="2025-02-10T02:02:24.692" v="688"/>
          <ac:spMkLst>
            <pc:docMk/>
            <pc:sldMk cId="555222727" sldId="340"/>
            <ac:spMk id="8" creationId="{5ECE0E32-39CA-D8F9-3C60-39F8423F2201}"/>
          </ac:spMkLst>
        </pc:spChg>
      </pc:sldChg>
      <pc:sldChg chg="modSp add mod">
        <pc:chgData name="Shambhu Kumar" userId="74963117abc18628" providerId="LiveId" clId="{687AF2C8-EFD0-422F-A192-E14BA2944DCB}" dt="2025-02-19T02:03:31.634" v="932" actId="20577"/>
        <pc:sldMkLst>
          <pc:docMk/>
          <pc:sldMk cId="2040321746" sldId="341"/>
        </pc:sldMkLst>
        <pc:spChg chg="mod">
          <ac:chgData name="Shambhu Kumar" userId="74963117abc18628" providerId="LiveId" clId="{687AF2C8-EFD0-422F-A192-E14BA2944DCB}" dt="2025-02-19T02:03:31.634" v="932" actId="20577"/>
          <ac:spMkLst>
            <pc:docMk/>
            <pc:sldMk cId="2040321746" sldId="341"/>
            <ac:spMk id="3" creationId="{4267103A-7C8C-D7DC-8613-FCF4E9B25CB5}"/>
          </ac:spMkLst>
        </pc:spChg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  <pc:spChg chg="mod">
          <ac:chgData name="Shambhu Kumar" userId="74963117abc18628" providerId="LiveId" clId="{687AF2C8-EFD0-422F-A192-E14BA2944DCB}" dt="2025-02-05T02:49:14.315" v="337" actId="20577"/>
          <ac:spMkLst>
            <pc:docMk/>
            <pc:sldMk cId="1131726698" sldId="342"/>
            <ac:spMk id="3" creationId="{9D8F5071-86BA-B606-FB94-4A8A9B869257}"/>
          </ac:spMkLst>
        </pc:spChg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  <pc:spChg chg="mod">
          <ac:chgData name="Shambhu Kumar" userId="74963117abc18628" providerId="LiveId" clId="{687AF2C8-EFD0-422F-A192-E14BA2944DCB}" dt="2025-02-09T12:51:50.027" v="340" actId="207"/>
          <ac:spMkLst>
            <pc:docMk/>
            <pc:sldMk cId="1226116532" sldId="343"/>
            <ac:spMk id="3" creationId="{1C6FDF0F-8995-42E9-36AE-59658D02FF92}"/>
          </ac:spMkLst>
        </pc:spChg>
        <pc:spChg chg="add mod">
          <ac:chgData name="Shambhu Kumar" userId="74963117abc18628" providerId="LiveId" clId="{687AF2C8-EFD0-422F-A192-E14BA2944DCB}" dt="2025-02-11T01:55:41.368" v="735" actId="1076"/>
          <ac:spMkLst>
            <pc:docMk/>
            <pc:sldMk cId="1226116532" sldId="343"/>
            <ac:spMk id="8" creationId="{219581DC-3319-66D6-2952-718741C89D57}"/>
          </ac:spMkLst>
        </pc:spChg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  <pc:spChg chg="mod">
          <ac:chgData name="Shambhu Kumar" userId="74963117abc18628" providerId="LiveId" clId="{687AF2C8-EFD0-422F-A192-E14BA2944DCB}" dt="2025-02-09T13:06:16.386" v="513" actId="20577"/>
          <ac:spMkLst>
            <pc:docMk/>
            <pc:sldMk cId="352548" sldId="344"/>
            <ac:spMk id="3" creationId="{95997DA1-3A42-BD42-94FE-E569C42E4171}"/>
          </ac:spMkLst>
        </pc:spChg>
        <pc:spChg chg="add mod">
          <ac:chgData name="Shambhu Kumar" userId="74963117abc18628" providerId="LiveId" clId="{687AF2C8-EFD0-422F-A192-E14BA2944DCB}" dt="2025-02-10T02:04:48.159" v="694"/>
          <ac:spMkLst>
            <pc:docMk/>
            <pc:sldMk cId="352548" sldId="344"/>
            <ac:spMk id="8" creationId="{1F139ECB-13F2-E43A-F718-D3C975B8E3B8}"/>
          </ac:spMkLst>
        </pc:spChg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  <pc:spChg chg="mod">
          <ac:chgData name="Shambhu Kumar" userId="74963117abc18628" providerId="LiveId" clId="{687AF2C8-EFD0-422F-A192-E14BA2944DCB}" dt="2025-02-09T13:05:55.753" v="497" actId="20577"/>
          <ac:spMkLst>
            <pc:docMk/>
            <pc:sldMk cId="2205458396" sldId="345"/>
            <ac:spMk id="3" creationId="{6CFAB182-7A90-9BD2-576B-5B48D3C70026}"/>
          </ac:spMkLst>
        </pc:spChg>
        <pc:spChg chg="add mod">
          <ac:chgData name="Shambhu Kumar" userId="74963117abc18628" providerId="LiveId" clId="{687AF2C8-EFD0-422F-A192-E14BA2944DCB}" dt="2025-02-10T02:04:32.961" v="693"/>
          <ac:spMkLst>
            <pc:docMk/>
            <pc:sldMk cId="2205458396" sldId="345"/>
            <ac:spMk id="8" creationId="{79B13621-8F2C-7086-158D-78D64CEA4A59}"/>
          </ac:spMkLst>
        </pc:spChg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  <pc:spChg chg="mod">
          <ac:chgData name="Shambhu Kumar" userId="74963117abc18628" providerId="LiveId" clId="{687AF2C8-EFD0-422F-A192-E14BA2944DCB}" dt="2025-02-09T13:06:29.482" v="530" actId="20577"/>
          <ac:spMkLst>
            <pc:docMk/>
            <pc:sldMk cId="335905083" sldId="346"/>
            <ac:spMk id="3" creationId="{46E08E59-CC32-2307-1666-713222F0394E}"/>
          </ac:spMkLst>
        </pc:spChg>
        <pc:spChg chg="add mod">
          <ac:chgData name="Shambhu Kumar" userId="74963117abc18628" providerId="LiveId" clId="{687AF2C8-EFD0-422F-A192-E14BA2944DCB}" dt="2025-02-10T02:04:53.138" v="695"/>
          <ac:spMkLst>
            <pc:docMk/>
            <pc:sldMk cId="335905083" sldId="346"/>
            <ac:spMk id="8" creationId="{F987E7F5-B345-FB2C-91F6-8A0A4B2AF5E2}"/>
          </ac:spMkLst>
        </pc:spChg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  <pc:spChg chg="mod">
          <ac:chgData name="Shambhu Kumar" userId="74963117abc18628" providerId="LiveId" clId="{687AF2C8-EFD0-422F-A192-E14BA2944DCB}" dt="2025-02-10T02:07:18.052" v="715" actId="20577"/>
          <ac:spMkLst>
            <pc:docMk/>
            <pc:sldMk cId="1749222993" sldId="347"/>
            <ac:spMk id="3" creationId="{3EB65C61-DCC0-136D-3289-491E6D444A35}"/>
          </ac:spMkLst>
        </pc:spChg>
      </pc:sldChg>
      <pc:sldChg chg="modSp add mod">
        <pc:chgData name="Shambhu Kumar" userId="74963117abc18628" providerId="LiveId" clId="{687AF2C8-EFD0-422F-A192-E14BA2944DCB}" dt="2025-02-13T01:07:01.975" v="903" actId="20577"/>
        <pc:sldMkLst>
          <pc:docMk/>
          <pc:sldMk cId="3483544122" sldId="348"/>
        </pc:sldMkLst>
        <pc:spChg chg="mod">
          <ac:chgData name="Shambhu Kumar" userId="74963117abc18628" providerId="LiveId" clId="{687AF2C8-EFD0-422F-A192-E14BA2944DCB}" dt="2025-02-13T01:07:01.975" v="903" actId="20577"/>
          <ac:spMkLst>
            <pc:docMk/>
            <pc:sldMk cId="3483544122" sldId="348"/>
            <ac:spMk id="3" creationId="{EC4312FB-84BF-95F4-1549-0BF6708C3756}"/>
          </ac:spMkLst>
        </pc:spChg>
      </pc:sldChg>
      <pc:sldChg chg="modSp add mod">
        <pc:chgData name="Shambhu Kumar" userId="74963117abc18628" providerId="LiveId" clId="{687AF2C8-EFD0-422F-A192-E14BA2944DCB}" dt="2025-02-13T06:59:41.485" v="918" actId="20577"/>
        <pc:sldMkLst>
          <pc:docMk/>
          <pc:sldMk cId="121980245" sldId="349"/>
        </pc:sldMkLst>
        <pc:spChg chg="mod">
          <ac:chgData name="Shambhu Kumar" userId="74963117abc18628" providerId="LiveId" clId="{687AF2C8-EFD0-422F-A192-E14BA2944DCB}" dt="2025-02-13T06:59:41.485" v="918" actId="20577"/>
          <ac:spMkLst>
            <pc:docMk/>
            <pc:sldMk cId="121980245" sldId="349"/>
            <ac:spMk id="3" creationId="{648DD5DD-6B02-3D41-0BFB-9331EB2A0A7B}"/>
          </ac:spMkLst>
        </pc:spChg>
      </pc:sldChg>
      <pc:sldChg chg="add">
        <pc:chgData name="Shambhu Kumar" userId="74963117abc18628" providerId="LiveId" clId="{687AF2C8-EFD0-422F-A192-E14BA2944DCB}" dt="2025-02-19T02:03:21.494" v="921" actId="2890"/>
        <pc:sldMkLst>
          <pc:docMk/>
          <pc:sldMk cId="543541026" sldId="350"/>
        </pc:sldMkLst>
      </pc:sldChg>
      <pc:sldChg chg="modSp add mod">
        <pc:chgData name="Shambhu Kumar" userId="74963117abc18628" providerId="LiveId" clId="{687AF2C8-EFD0-422F-A192-E14BA2944DCB}" dt="2025-02-19T02:03:52.575" v="937" actId="20577"/>
        <pc:sldMkLst>
          <pc:docMk/>
          <pc:sldMk cId="3370226204" sldId="351"/>
        </pc:sldMkLst>
        <pc:spChg chg="mod">
          <ac:chgData name="Shambhu Kumar" userId="74963117abc18628" providerId="LiveId" clId="{687AF2C8-EFD0-422F-A192-E14BA2944DCB}" dt="2025-02-19T02:03:52.575" v="937" actId="20577"/>
          <ac:spMkLst>
            <pc:docMk/>
            <pc:sldMk cId="3370226204" sldId="351"/>
            <ac:spMk id="3" creationId="{8A13ED8F-15FF-48E2-937B-7BBB5D7B7E32}"/>
          </ac:spMkLst>
        </pc:spChg>
      </pc:sldChg>
    </pc:docChg>
  </pc:docChgLst>
  <pc:docChgLst>
    <pc:chgData name="Shambhu Kumar" userId="74963117abc18628" providerId="LiveId" clId="{13306D2B-B983-45E9-846A-0B0360B10BFC}"/>
    <pc:docChg chg="undo redo custSel addSld delSld modSld">
      <pc:chgData name="Shambhu Kumar" userId="74963117abc18628" providerId="LiveId" clId="{13306D2B-B983-45E9-846A-0B0360B10BFC}" dt="2025-03-23T05:01:42.417" v="444"/>
      <pc:docMkLst>
        <pc:docMk/>
      </pc:docMkLst>
      <pc:sldChg chg="addSp delSp modSp mod">
        <pc:chgData name="Shambhu Kumar" userId="74963117abc18628" providerId="LiveId" clId="{13306D2B-B983-45E9-846A-0B0360B10BFC}" dt="2025-03-15T08:30:40.758" v="331"/>
        <pc:sldMkLst>
          <pc:docMk/>
          <pc:sldMk cId="2477768325" sldId="328"/>
        </pc:sldMkLst>
        <pc:spChg chg="mod">
          <ac:chgData name="Shambhu Kumar" userId="74963117abc18628" providerId="LiveId" clId="{13306D2B-B983-45E9-846A-0B0360B10BFC}" dt="2025-03-15T08:29:30.429" v="306" actId="20577"/>
          <ac:spMkLst>
            <pc:docMk/>
            <pc:sldMk cId="2477768325" sldId="328"/>
            <ac:spMk id="3" creationId="{807DF2B5-7AA8-A4F3-A24F-FDA6D54E6438}"/>
          </ac:spMkLst>
        </pc:spChg>
        <pc:spChg chg="add mod">
          <ac:chgData name="Shambhu Kumar" userId="74963117abc18628" providerId="LiveId" clId="{13306D2B-B983-45E9-846A-0B0360B10BFC}" dt="2025-03-15T08:30:40.758" v="331"/>
          <ac:spMkLst>
            <pc:docMk/>
            <pc:sldMk cId="2477768325" sldId="328"/>
            <ac:spMk id="8" creationId="{B9909213-8D2D-3BE0-A451-1F4BFF305076}"/>
          </ac:spMkLst>
        </pc:spChg>
      </pc:sldChg>
      <pc:sldChg chg="del">
        <pc:chgData name="Shambhu Kumar" userId="74963117abc18628" providerId="LiveId" clId="{13306D2B-B983-45E9-846A-0B0360B10BFC}" dt="2025-03-12T10:56:33.561" v="40" actId="2696"/>
        <pc:sldMkLst>
          <pc:docMk/>
          <pc:sldMk cId="1267022428" sldId="330"/>
        </pc:sldMkLst>
      </pc:sldChg>
      <pc:sldChg chg="modSp mod">
        <pc:chgData name="Shambhu Kumar" userId="74963117abc18628" providerId="LiveId" clId="{13306D2B-B983-45E9-846A-0B0360B10BFC}" dt="2025-03-15T14:15:26.271" v="347" actId="207"/>
        <pc:sldMkLst>
          <pc:docMk/>
          <pc:sldMk cId="4219353338" sldId="335"/>
        </pc:sldMkLst>
        <pc:spChg chg="mod">
          <ac:chgData name="Shambhu Kumar" userId="74963117abc18628" providerId="LiveId" clId="{13306D2B-B983-45E9-846A-0B0360B10BFC}" dt="2025-03-15T14:15:26.271" v="347" actId="207"/>
          <ac:spMkLst>
            <pc:docMk/>
            <pc:sldMk cId="4219353338" sldId="335"/>
            <ac:spMk id="3" creationId="{DC0BCC10-495A-BFFB-0986-66B1258DA01C}"/>
          </ac:spMkLst>
        </pc:spChg>
      </pc:sldChg>
      <pc:sldChg chg="modSp mod">
        <pc:chgData name="Shambhu Kumar" userId="74963117abc18628" providerId="LiveId" clId="{13306D2B-B983-45E9-846A-0B0360B10BFC}" dt="2025-03-15T14:15:32.979" v="348" actId="207"/>
        <pc:sldMkLst>
          <pc:docMk/>
          <pc:sldMk cId="3714453775" sldId="336"/>
        </pc:sldMkLst>
        <pc:spChg chg="mod">
          <ac:chgData name="Shambhu Kumar" userId="74963117abc18628" providerId="LiveId" clId="{13306D2B-B983-45E9-846A-0B0360B10BFC}" dt="2025-03-15T14:15:32.979" v="348" actId="207"/>
          <ac:spMkLst>
            <pc:docMk/>
            <pc:sldMk cId="3714453775" sldId="336"/>
            <ac:spMk id="3" creationId="{78D923E9-F6E6-A29F-0E1C-F23D179FDB7E}"/>
          </ac:spMkLst>
        </pc:spChg>
      </pc:sldChg>
      <pc:sldChg chg="modSp mod">
        <pc:chgData name="Shambhu Kumar" userId="74963117abc18628" providerId="LiveId" clId="{13306D2B-B983-45E9-846A-0B0360B10BFC}" dt="2025-03-15T14:16:04.154" v="369" actId="20577"/>
        <pc:sldMkLst>
          <pc:docMk/>
          <pc:sldMk cId="285905419" sldId="337"/>
        </pc:sldMkLst>
        <pc:spChg chg="mod">
          <ac:chgData name="Shambhu Kumar" userId="74963117abc18628" providerId="LiveId" clId="{13306D2B-B983-45E9-846A-0B0360B10BFC}" dt="2025-03-15T14:16:04.154" v="369" actId="20577"/>
          <ac:spMkLst>
            <pc:docMk/>
            <pc:sldMk cId="285905419" sldId="337"/>
            <ac:spMk id="3" creationId="{6F3ACB70-BF12-75D2-008F-6FE54FB33795}"/>
          </ac:spMkLst>
        </pc:spChg>
      </pc:sldChg>
      <pc:sldChg chg="addSp modSp add mod">
        <pc:chgData name="Shambhu Kumar" userId="74963117abc18628" providerId="LiveId" clId="{13306D2B-B983-45E9-846A-0B0360B10BFC}" dt="2025-03-15T04:06:05.699" v="264" actId="20577"/>
        <pc:sldMkLst>
          <pc:docMk/>
          <pc:sldMk cId="1263093471" sldId="352"/>
        </pc:sldMkLst>
        <pc:spChg chg="mod">
          <ac:chgData name="Shambhu Kumar" userId="74963117abc18628" providerId="LiveId" clId="{13306D2B-B983-45E9-846A-0B0360B10BFC}" dt="2025-03-15T04:06:05.699" v="264" actId="20577"/>
          <ac:spMkLst>
            <pc:docMk/>
            <pc:sldMk cId="1263093471" sldId="352"/>
            <ac:spMk id="3" creationId="{662DF31F-A3A5-D284-E5F6-7BBE6745BCD4}"/>
          </ac:spMkLst>
        </pc:spChg>
        <pc:spChg chg="add mod">
          <ac:chgData name="Shambhu Kumar" userId="74963117abc18628" providerId="LiveId" clId="{13306D2B-B983-45E9-846A-0B0360B10BFC}" dt="2025-03-15T04:05:55.276" v="262"/>
          <ac:spMkLst>
            <pc:docMk/>
            <pc:sldMk cId="1263093471" sldId="352"/>
            <ac:spMk id="8" creationId="{AF4F87DD-EF7E-AE12-E74F-BFD14EF6327C}"/>
          </ac:spMkLst>
        </pc:spChg>
      </pc:sldChg>
      <pc:sldChg chg="modSp add mod">
        <pc:chgData name="Shambhu Kumar" userId="74963117abc18628" providerId="LiveId" clId="{13306D2B-B983-45E9-846A-0B0360B10BFC}" dt="2025-03-15T08:28:40.250" v="302" actId="207"/>
        <pc:sldMkLst>
          <pc:docMk/>
          <pc:sldMk cId="3237102963" sldId="353"/>
        </pc:sldMkLst>
        <pc:spChg chg="mod">
          <ac:chgData name="Shambhu Kumar" userId="74963117abc18628" providerId="LiveId" clId="{13306D2B-B983-45E9-846A-0B0360B10BFC}" dt="2025-03-15T08:28:40.250" v="302" actId="207"/>
          <ac:spMkLst>
            <pc:docMk/>
            <pc:sldMk cId="3237102963" sldId="353"/>
            <ac:spMk id="3" creationId="{EEF1875A-AA7B-E6B5-F100-9C2633BED178}"/>
          </ac:spMkLst>
        </pc:spChg>
      </pc:sldChg>
      <pc:sldChg chg="delSp modSp add mod">
        <pc:chgData name="Shambhu Kumar" userId="74963117abc18628" providerId="LiveId" clId="{13306D2B-B983-45E9-846A-0B0360B10BFC}" dt="2025-03-15T08:30:32.144" v="330" actId="21"/>
        <pc:sldMkLst>
          <pc:docMk/>
          <pc:sldMk cId="2177908677" sldId="354"/>
        </pc:sldMkLst>
        <pc:spChg chg="mod">
          <ac:chgData name="Shambhu Kumar" userId="74963117abc18628" providerId="LiveId" clId="{13306D2B-B983-45E9-846A-0B0360B10BFC}" dt="2025-03-15T08:30:23.621" v="329" actId="27636"/>
          <ac:spMkLst>
            <pc:docMk/>
            <pc:sldMk cId="2177908677" sldId="354"/>
            <ac:spMk id="3" creationId="{97A8A813-FB08-B5BD-BEE6-09A19292ACA7}"/>
          </ac:spMkLst>
        </pc:spChg>
      </pc:sldChg>
      <pc:sldChg chg="modSp add mod">
        <pc:chgData name="Shambhu Kumar" userId="74963117abc18628" providerId="LiveId" clId="{13306D2B-B983-45E9-846A-0B0360B10BFC}" dt="2025-03-15T09:37:18.338" v="346" actId="207"/>
        <pc:sldMkLst>
          <pc:docMk/>
          <pc:sldMk cId="1399198264" sldId="355"/>
        </pc:sldMkLst>
        <pc:spChg chg="mod">
          <ac:chgData name="Shambhu Kumar" userId="74963117abc18628" providerId="LiveId" clId="{13306D2B-B983-45E9-846A-0B0360B10BFC}" dt="2025-03-15T09:37:18.338" v="346" actId="207"/>
          <ac:spMkLst>
            <pc:docMk/>
            <pc:sldMk cId="1399198264" sldId="355"/>
            <ac:spMk id="3" creationId="{598982C6-5450-B889-5A64-8DA740E4C49B}"/>
          </ac:spMkLst>
        </pc:spChg>
      </pc:sldChg>
      <pc:sldChg chg="delSp modSp add mod">
        <pc:chgData name="Shambhu Kumar" userId="74963117abc18628" providerId="LiveId" clId="{13306D2B-B983-45E9-846A-0B0360B10BFC}" dt="2025-03-15T14:17:36.200" v="387" actId="207"/>
        <pc:sldMkLst>
          <pc:docMk/>
          <pc:sldMk cId="191960881" sldId="356"/>
        </pc:sldMkLst>
        <pc:spChg chg="mod">
          <ac:chgData name="Shambhu Kumar" userId="74963117abc18628" providerId="LiveId" clId="{13306D2B-B983-45E9-846A-0B0360B10BFC}" dt="2025-03-15T14:17:36.200" v="387" actId="207"/>
          <ac:spMkLst>
            <pc:docMk/>
            <pc:sldMk cId="191960881" sldId="356"/>
            <ac:spMk id="3" creationId="{49982FA2-DDC3-E965-53C7-3DB32D4224F9}"/>
          </ac:spMkLst>
        </pc:spChg>
      </pc:sldChg>
      <pc:sldChg chg="modSp add mod">
        <pc:chgData name="Shambhu Kumar" userId="74963117abc18628" providerId="LiveId" clId="{13306D2B-B983-45E9-846A-0B0360B10BFC}" dt="2025-03-23T04:28:26.270" v="407"/>
        <pc:sldMkLst>
          <pc:docMk/>
          <pc:sldMk cId="2997949707" sldId="357"/>
        </pc:sldMkLst>
        <pc:spChg chg="mod">
          <ac:chgData name="Shambhu Kumar" userId="74963117abc18628" providerId="LiveId" clId="{13306D2B-B983-45E9-846A-0B0360B10BFC}" dt="2025-03-23T04:28:26.270" v="407"/>
          <ac:spMkLst>
            <pc:docMk/>
            <pc:sldMk cId="2997949707" sldId="357"/>
            <ac:spMk id="3" creationId="{5DAA300A-7ED9-465C-EFF4-CE22689E1F33}"/>
          </ac:spMkLst>
        </pc:spChg>
      </pc:sldChg>
      <pc:sldChg chg="modSp add mod">
        <pc:chgData name="Shambhu Kumar" userId="74963117abc18628" providerId="LiveId" clId="{13306D2B-B983-45E9-846A-0B0360B10BFC}" dt="2025-03-23T04:33:01.525" v="426" actId="207"/>
        <pc:sldMkLst>
          <pc:docMk/>
          <pc:sldMk cId="1102964277" sldId="358"/>
        </pc:sldMkLst>
        <pc:spChg chg="mod">
          <ac:chgData name="Shambhu Kumar" userId="74963117abc18628" providerId="LiveId" clId="{13306D2B-B983-45E9-846A-0B0360B10BFC}" dt="2025-03-23T04:33:01.525" v="426" actId="207"/>
          <ac:spMkLst>
            <pc:docMk/>
            <pc:sldMk cId="1102964277" sldId="358"/>
            <ac:spMk id="3" creationId="{CBDEBEE8-F8E0-D835-D13A-4C210B3D5434}"/>
          </ac:spMkLst>
        </pc:spChg>
      </pc:sldChg>
      <pc:sldChg chg="addSp modSp add mod">
        <pc:chgData name="Shambhu Kumar" userId="74963117abc18628" providerId="LiveId" clId="{13306D2B-B983-45E9-846A-0B0360B10BFC}" dt="2025-03-23T05:01:42.417" v="444"/>
        <pc:sldMkLst>
          <pc:docMk/>
          <pc:sldMk cId="1505580656" sldId="359"/>
        </pc:sldMkLst>
        <pc:spChg chg="mod">
          <ac:chgData name="Shambhu Kumar" userId="74963117abc18628" providerId="LiveId" clId="{13306D2B-B983-45E9-846A-0B0360B10BFC}" dt="2025-03-23T05:01:32.842" v="443" actId="20577"/>
          <ac:spMkLst>
            <pc:docMk/>
            <pc:sldMk cId="1505580656" sldId="359"/>
            <ac:spMk id="3" creationId="{F0D8785B-DD74-4689-4F9D-B782B22BF2FE}"/>
          </ac:spMkLst>
        </pc:spChg>
        <pc:spChg chg="add mod">
          <ac:chgData name="Shambhu Kumar" userId="74963117abc18628" providerId="LiveId" clId="{13306D2B-B983-45E9-846A-0B0360B10BFC}" dt="2025-03-23T05:01:42.417" v="444"/>
          <ac:spMkLst>
            <pc:docMk/>
            <pc:sldMk cId="1505580656" sldId="359"/>
            <ac:spMk id="8" creationId="{03D9E728-1A70-EA44-CF9E-A502B4C6376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76E12-E99D-4A7C-B4B6-D436B12548CE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306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C448-F9ED-A043-7B37-ECAB275C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619AE-3E7E-2A46-776D-53E140261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91EC1-CF09-B806-AD8B-F783F2AD1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B1A51-F0FE-D940-2DB6-71F2BF191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676E12-E99D-4A7C-B4B6-D436B12548CE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552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4E9CC-AF61-4BD3-8B76-CC45756DAB5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EB6D8-B1AD-4F88-99A9-06E8A5FDAA3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04112-15C5-4213-8749-DCA1921AD99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ACE4-2BE6-45C9-A951-14A41AA40EAA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76D70-6189-4145-92CA-DB2AACE37B3A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626FA-483E-4EB1-B92E-946B16AE7617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37E6-B0B7-4A54-856E-049843949B5F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BA0B9-8DCB-4B6D-A3EC-F3700D41D45F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11428-DC3C-4C52-8331-52D147B02797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8EC8-4771-4846-9C36-F7CBEE731FB5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62570-DE7A-499F-B8FE-BA8B89B50C31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B9F77-6F33-4DD5-BBC4-A157D4C632B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removing-stars-from-a-string/description/" TargetMode="External"/><Relationship Id="rId2" Type="http://schemas.openxmlformats.org/officeDocument/2006/relationships/hyperlink" Target="https://leetcode.com/problems/removing-stars-from-a-strin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simplify-path/description/" TargetMode="External"/><Relationship Id="rId2" Type="http://schemas.openxmlformats.org/officeDocument/2006/relationships/hyperlink" Target="https://leetcode.com/problems/simplify-pat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erge-strings-alternately/description/" TargetMode="External"/><Relationship Id="rId2" Type="http://schemas.openxmlformats.org/officeDocument/2006/relationships/hyperlink" Target="https://leetcode.com/problems/merge-strings-alternately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first-palindromic-string-in-the-array/descrip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econd-largest-digit-in-a-string/descript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rst-unique-character-in-a-string/descriptio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anagram/description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sentence-is-pangram/descript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largest-number/" TargetMode="External"/><Relationship Id="rId2" Type="http://schemas.openxmlformats.org/officeDocument/2006/relationships/hyperlink" Target="https://leetcode.com/problems/check-if-the-number-is-fascinating/descri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largest-number/description/?envType=problem-list-v2&amp;envId=array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ort-characters-by-frequency/description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check-if-all-characters-have-equal-number-of-occurrences/description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lindrome/description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the-closest-palindrome/description/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valid-parentheses/description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nd-the-index-of-the-first-occurrence-in-a-string/description/" TargetMode="External"/><Relationship Id="rId2" Type="http://schemas.openxmlformats.org/officeDocument/2006/relationships/hyperlink" Target="https://leetcode.com/problems/find-the-index-of-the-first-occurrence-in-a-string/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get length of String without using length() method in at least four different ways.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B1CFE-A8E2-4920-BAD6-B77ED80BCF4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8124FA-FA3D-355C-38C3-577F7CDD2E8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3248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check if a string contains only digits.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CA1-8188-485B-A2F3-C4C7461F0D0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5F4C28B-C6C8-6985-C2BE-1030B70C7B2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636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2C0C2-46C9-670E-7B00-3D3E2CCD2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A6127-90C4-3C78-CB75-B9F33B9B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300A-7ED9-465C-EFF4-CE22689E1F33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Write a program in Java to remove path information from a filename returning only its file component.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</a:rPr>
              <a:t>i</a:t>
            </a:r>
            <a:r>
              <a:rPr lang="en-US" b="1" dirty="0">
                <a:solidFill>
                  <a:srgbClr val="00FF00"/>
                </a:solidFill>
              </a:rPr>
              <a:t>/p: "c:\JavaProgram\demo1.txt“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demo1.txt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80AB6-27F2-77BE-FE88-66BEC33A6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CA1-8188-485B-A2F3-C4C7461F0D0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381B4-2BC0-2564-3281-F6B2708BC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182E-8E8E-7E44-668E-1899E475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CCE76F6-E31B-9C29-603C-F6D4AE2C536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949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ED74-82D4-4080-AD89-7E99C397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EE88-B35A-6CB6-0597-62D3D32F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EBEE8-F8E0-D835-D13A-4C210B3D543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E1CF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Removing Stars From a String</a:t>
            </a:r>
            <a:endParaRPr lang="en-US" b="1" dirty="0">
              <a:solidFill>
                <a:srgbClr val="E1CFE3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E1CFE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https://leetcode.com/problems/removing-stars-from-a-string/description/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E6EAD-131A-EB92-9379-4532143B0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CA1-8188-485B-A2F3-C4C7461F0D0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16F4-9B23-C567-5E93-73D7BEA5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05C2B-9D79-94DE-F630-1987BC58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626F453-C20E-D377-3623-2B6AF09D441F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964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BE3A-B1E3-6203-5793-FF78D8F11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4BFF-6FFF-C84F-4770-8C85F941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785B-DD74-4689-4F9D-B782B22BF2F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IN" b="1" dirty="0">
                <a:solidFill>
                  <a:srgbClr val="BBF96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Simplify Path</a:t>
            </a:r>
            <a:r>
              <a:rPr lang="en-IN" b="1" dirty="0">
                <a:solidFill>
                  <a:srgbClr val="BBF96F"/>
                </a:solidFill>
              </a:rPr>
              <a:t>:</a:t>
            </a:r>
          </a:p>
          <a:p>
            <a:pPr marL="0" indent="0">
              <a:buNone/>
            </a:pPr>
            <a:endParaRPr lang="en-IN" b="1" dirty="0">
              <a:solidFill>
                <a:srgbClr val="BBF96F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https://leetcode.com/problems/simplify-path/description/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5EB0-1E40-66B5-4130-6B52AB3C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8CA1-8188-485B-A2F3-C4C7461F0D0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0989B-4900-5925-6EDC-1B5AE037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EAA8-F151-6EB1-EDD9-B69E8E66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F609C9A8-9C30-4219-C28A-3FE82BEB313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D9E728-1A70-EA44-CF9E-A502B4C6376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05580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780C1-8967-6C68-D102-E3D512C8F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34574-C94E-E4BD-F31C-59247A2E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F31F-A3A5-D284-E5F6-7BBE6745BCD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>
                <a:solidFill>
                  <a:srgbClr val="E1CF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Merge Strings Alternately</a:t>
            </a:r>
            <a:r>
              <a:rPr lang="en-IN" b="1" dirty="0">
                <a:solidFill>
                  <a:srgbClr val="E1CFE3"/>
                </a:solidFill>
              </a:rPr>
              <a:t>:</a:t>
            </a:r>
            <a:endParaRPr lang="en-US" b="1" dirty="0">
              <a:solidFill>
                <a:srgbClr val="E1CFE3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https://leetcode.com/problems/merge-strings-alternately/description/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918F5-2ED5-8E34-A15E-A141BA45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9C92-1184-4F07-B2F2-A8FF90FA1B3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F14CC-B338-95F6-8CB6-A40D3A40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FB00-D56E-5BC3-4D83-99589137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7DA95DB-423B-5A5C-21D1-7DEB33F757E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4F87DD-EF7E-AE12-E74F-BFD14EF6327C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63093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0687C-6D26-B1EF-02AD-1A53E14B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D32D-C4EA-E53F-C4DF-8C8F5615A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1875A-AA7B-E6B5-F100-9C2633BED17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i="0" dirty="0">
                <a:solidFill>
                  <a:srgbClr val="E1CFE3"/>
                </a:solidFill>
                <a:effectLst/>
                <a:latin typeface="Public Sans"/>
              </a:rPr>
              <a:t>A password manager wants to create new passwords using two strings given by the user, then combined to create a harder-to- guess combination. Given two strings, interleave the characters of the strings to create a new string. Beginning with an empty string, alternately append a character from string a and from string b. If one of the strings is exhausted before the other, append the remaining letters from the other</a:t>
            </a:r>
            <a:r>
              <a:rPr lang="en-US" sz="1800" b="1" dirty="0">
                <a:solidFill>
                  <a:srgbClr val="E1CFE3"/>
                </a:solidFill>
                <a:latin typeface="Public Sans"/>
              </a:rPr>
              <a:t> </a:t>
            </a:r>
            <a:r>
              <a:rPr lang="en-US" sz="1800" b="1" i="0" dirty="0">
                <a:solidFill>
                  <a:srgbClr val="E1CFE3"/>
                </a:solidFill>
                <a:effectLst/>
                <a:latin typeface="Public Sans"/>
              </a:rPr>
              <a:t>string all at once. The result is the new password.</a:t>
            </a:r>
          </a:p>
          <a:p>
            <a:pPr marL="0" indent="0">
              <a:buNone/>
            </a:pPr>
            <a:endParaRPr lang="en-US" sz="1800" b="1" dirty="0">
              <a:solidFill>
                <a:srgbClr val="E1CFE3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BBF96F"/>
                </a:solidFill>
              </a:rPr>
              <a:t>Example 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BF96F"/>
                </a:solidFill>
              </a:rPr>
              <a:t>If a = ‘</a:t>
            </a:r>
            <a:r>
              <a:rPr lang="en-US" sz="1800" b="1" dirty="0" err="1">
                <a:solidFill>
                  <a:srgbClr val="BBF96F"/>
                </a:solidFill>
              </a:rPr>
              <a:t>hackerrank</a:t>
            </a:r>
            <a:r>
              <a:rPr lang="en-US" sz="1800" b="1" dirty="0">
                <a:solidFill>
                  <a:srgbClr val="BBF96F"/>
                </a:solidFill>
              </a:rPr>
              <a:t>’ and b = ‘mountain’,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BBF96F"/>
                </a:solidFill>
              </a:rPr>
              <a:t>The result is </a:t>
            </a:r>
            <a:r>
              <a:rPr lang="en-US" sz="2400" b="1" dirty="0" err="1">
                <a:solidFill>
                  <a:srgbClr val="E8E8E8"/>
                </a:solidFill>
              </a:rPr>
              <a:t>hmaocuknetrariannk</a:t>
            </a:r>
            <a:r>
              <a:rPr lang="en-US" sz="1800" b="1" dirty="0">
                <a:solidFill>
                  <a:srgbClr val="BBF96F"/>
                </a:solidFill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1A0A4-0009-8B76-4DF9-C6C80A20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88EAF-0354-4605-AF29-A2F9C01A73D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2C59-E9F3-6DFE-E986-26CE5A7F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4989-50BD-00E2-1770-0C179A299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6F6279E-F486-B685-81E1-90DF6C0FDBD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D6A2A9-94EB-234F-7B7C-A879CF095E9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23710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print the sum of all the numeric characters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0D5-41F3-48FB-97A5-F08B474477C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6BEC32A-4F92-98F4-5BD2-052109BCC7A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83966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print sum of all the even numeric characters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BB90E-CF20-4645-B2CF-0EF768E8BD7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9359A5C-99B4-C972-6B4D-92B15B7F069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093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Design a method which will accept a String input and return the reverse of the String.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a)By running loop from index 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b)By running loop from </a:t>
            </a:r>
            <a:r>
              <a:rPr lang="en-US" b="1">
                <a:solidFill>
                  <a:srgbClr val="00FF00"/>
                </a:solidFill>
              </a:rPr>
              <a:t>last index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D16D1-51D4-42D2-97F1-4C6925C9C71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69C5C9D-4DD6-3B98-0697-5F6B6524651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A1B891-8A80-B534-0FA3-5587D3BD470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6615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check whether the String is a Palindrome String or not</a:t>
            </a:r>
            <a:r>
              <a:rPr lang="en-US" b="1">
                <a:solidFill>
                  <a:srgbClr val="00FF00"/>
                </a:solidFill>
              </a:rPr>
              <a:t>(with </a:t>
            </a:r>
            <a:r>
              <a:rPr lang="en-US" b="1" dirty="0">
                <a:solidFill>
                  <a:srgbClr val="00FF00"/>
                </a:solidFill>
              </a:rPr>
              <a:t>reversing).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8600A-8251-447C-AC5A-24D3D5BD055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F4AEB6D-0020-E3CB-03C3-F51EDA4990E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126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 WAJP to take a String input and count all numeric characters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05E9C-6A62-4C79-98EC-E12E70AD374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16B2402-08B0-313D-0BEA-B48A3539BDB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914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E2EFC-7C9D-3524-CCC2-087BF903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5216-6D1B-0EF4-EBA7-FB9A5E00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59E1-DE71-8AD0-4601-3A40D7A8EE1D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check whether the String is a Palindrome String or not(without reversing).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7F046-DE60-022F-AC6D-96F9FB5D1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A5AF7-D904-4ECD-88F1-EA8BCD1D278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FBA92-1E74-11BE-DB1B-347B9229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214A7-9DE2-F363-3A3F-B17785B8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D52DAE3-6100-49A0-1153-345C085BF9B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CE0E32-39CA-D8F9-3C60-39F8423F2201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5522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34B78-BAAC-BE10-9113-DA212F64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161E-9008-FF86-CD85-71E21D55A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DF0F-8995-42E9-36AE-59658D02FF9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1CF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https://leetcode.com/problems/find-first-palindromic-string-in-the-array/description/</a:t>
            </a:r>
            <a:endParaRPr lang="en-US" b="1" dirty="0">
              <a:solidFill>
                <a:srgbClr val="E1CFE3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D77F2-0D82-59D0-BD9D-DE8805422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E0BB-0750-4C25-AC62-A0F0476743C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C0FE-37CA-8A5C-6C98-2FD36632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7D76-29E0-BE3D-FAD8-07501B54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0E9A85A-517F-634C-404E-99AEF2E0F0A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9581DC-3319-66D6-2952-718741C89D57}"/>
              </a:ext>
            </a:extLst>
          </p:cNvPr>
          <p:cNvSpPr/>
          <p:nvPr/>
        </p:nvSpPr>
        <p:spPr>
          <a:xfrm rot="19756096">
            <a:off x="5349835" y="471358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2611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remove all the </a:t>
            </a:r>
            <a:r>
              <a:rPr lang="en-US" b="1">
                <a:solidFill>
                  <a:srgbClr val="00FF00"/>
                </a:solidFill>
              </a:rPr>
              <a:t>duplicate characters.</a:t>
            </a: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FF00"/>
                </a:solidFill>
              </a:rPr>
              <a:t>i</a:t>
            </a:r>
            <a:r>
              <a:rPr lang="en-US" b="1" dirty="0">
                <a:solidFill>
                  <a:srgbClr val="00FF00"/>
                </a:solidFill>
              </a:rPr>
              <a:t>/p: </a:t>
            </a:r>
            <a:r>
              <a:rPr lang="en-US" b="1" dirty="0" err="1">
                <a:solidFill>
                  <a:srgbClr val="00FF00"/>
                </a:solidFill>
              </a:rPr>
              <a:t>abcaxbdacdptx</a:t>
            </a: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o/p: </a:t>
            </a:r>
            <a:r>
              <a:rPr lang="en-US" b="1" dirty="0" err="1">
                <a:solidFill>
                  <a:srgbClr val="00FF00"/>
                </a:solidFill>
              </a:rPr>
              <a:t>abcxdpt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84FBA-5D3B-46CE-AD8D-80F91E38001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EA13DC9-0595-7044-7072-8C0D1672A6E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C6602-91A7-7F8F-820C-7A3DE8496415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5293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count total number of words in the String(Without using split method)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38F0F-671F-4344-94B8-C93DF7A7DE66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495D67A-74AE-BE92-67F6-8691B9C580F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207AED4-B065-56F8-C01F-2F14A33255D1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77440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Write a java program to print the biggest numeric character from the given string.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Return -1 if there is no numeric characters.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CC8FF-9F84-41D2-971B-EA208913DFE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CB6FF9-144C-8E15-8854-6BAA93D1D1E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968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B947B-A9A3-1CAB-DA73-AFEAA783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8645-20BB-5EBF-4AB1-3A820693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A2F-1CB5-BC44-0AD6-7250D1E36E2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Second largest Number in String: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/>
              </a:rPr>
              <a:t>https://leetcode.com/problems/second-largest-digit-in-a-string/description/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C271-9E18-B1EE-3CE0-A79AF85D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345F4-17DA-4ED5-AA90-E4E9E4895CC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F90F-421D-5D55-AA36-989C4D861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6150B-0FA7-412D-B6E9-58777C74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2AA73B-683F-0BB9-F353-0BA5754A931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25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53CF17-26AB-0467-83C6-3DE66EE57E52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424576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character of the String exactly once.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C6A10-683C-42C4-8290-B094B5C695E6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ADA34E2-7039-A8A8-E173-92B2699CC87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6429225-D8FD-A5E3-0743-93E9C43F0891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80348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457FB-1641-5E4D-55A5-B0A749451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BBBA5-0F14-B41F-5B07-E5438B8C9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AB182-7A90-9BD2-576B-5B48D3C7002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character of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E4E8-A9B1-D187-8382-D12DFF0F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9A3F7-219C-4455-AF6F-7E5076A3725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DCE86-02E7-3C11-2C02-A3FB6D418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1EE6D-A727-A2D6-7516-12EC0EE3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64E958A-5659-89F8-7F3C-4EF0A8DE256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9B13621-8F2C-7086-158D-78D64CEA4A59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205458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1DEA5-8E75-352F-131B-3B5D838C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0577-F7A9-27CE-CCB1-AEBDA515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97DA1-3A42-BD42-94FE-E569C42E417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character which has appeared exactly once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47BBA-F5C3-B081-96F1-AEA8AF2F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1DDDA-9835-4380-B9D0-C38C215EA76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FBDE4-7E69-2B7D-BD37-18CB21B9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249E9-51CA-4A03-3D0E-B02B5EAC6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F444C26-D0C8-3A68-DE33-6CC2C17EB80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139ECB-13F2-E43A-F718-D3C975B8E3B8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2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8002-5956-06C9-CAB8-53C734D2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CBB-2A0D-4282-6BF7-0B067E1F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8E59-CC32-2307-1666-713222F0394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all the character which has appeared more than once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C1D0-DEC6-B757-DA39-3CE9B49F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050D-58EB-42A8-B251-0E85E58CE55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97EBE-E8FF-55B2-D895-5218D162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559E8-023A-879D-4518-004A7563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511F134-B7B5-1C7B-E55B-790CDF2657C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87E7F5-B345-FB2C-91F6-8A0A4B2AF5E2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590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count all the characters without spaces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C0A58-89DA-440A-BCDD-BF557C8F0F2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A4DC2EE-7172-CC5D-DD98-332EA7AF993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30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4CBD2-7655-F140-5571-E800F79B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99D43-A58B-8BF7-093C-489ECCBAF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3F030-A163-080C-442C-7761CD73127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character which is appeared only once in the String. Given that only one character has appeared once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512C-0ABE-EAF3-A46A-0092C8DA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E368-D125-4681-B115-3A99B47F87F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51BA4-2713-D11F-6D5C-302B99D9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81536-E731-DAB4-9228-6C9BFA782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4CBE36B-3AE0-25D0-B9EC-76ED9B2A792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55AD7B2-F34E-0B7D-6320-1761E92944D1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352668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character which is appeared for the maximum times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D4DEA-20DA-4135-B854-67CDA92F57C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27F26FA-1139-CA38-EFC5-03A4D7514D4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9841C9-2AD4-B144-E024-E644D6D286E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152851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4302-E0FD-F8E6-5BFF-08756D2B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BAE8-CBFD-0FAF-0CA5-EE41AC0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F2B5-7AA8-A4F3-A24F-FDA6D54E643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character which is appeared for the maximum times in the String.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FF00"/>
                </a:solidFill>
                <a:effectLst/>
                <a:latin typeface="OpenSans"/>
              </a:rPr>
              <a:t>If more than 1 character has appeared for maximum time, return the smallest character.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D6AF-7A2A-4EA4-6326-3B372B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34329-E41C-4639-8276-7B8CD36B9858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F731-0124-E6A9-4956-DDFE70EA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A5C0-D6EF-C757-96CD-6DB94E4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239017C-4036-27A0-B3DA-3654BE0FFAD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09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4302-E0FD-F8E6-5BFF-08756D2B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BAE8-CBFD-0FAF-0CA5-EE41AC0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F2B5-7AA8-A4F3-A24F-FDA6D54E643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character which is appeared for the maximum times in the String.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FF00"/>
                </a:solidFill>
                <a:effectLst/>
                <a:latin typeface="OpenSans"/>
              </a:rPr>
              <a:t>If more than 1 character has appeared for maximum time, return the biggest character.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D6AF-7A2A-4EA4-6326-3B372B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67A5-9D3B-49CE-AFC0-C994E6910E9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F731-0124-E6A9-4956-DDFE70EA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A5C0-D6EF-C757-96CD-6DB94E4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4B0D74F-6C60-C164-3E48-F31FB4011BF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66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Design a method which will return the index of first non-repeating character of the String</a:t>
            </a:r>
            <a:r>
              <a:rPr lang="en-US" b="1" i="0" dirty="0">
                <a:solidFill>
                  <a:srgbClr val="00FF00"/>
                </a:solidFill>
                <a:effectLst/>
                <a:latin typeface="OpenSans"/>
              </a:rPr>
              <a:t>. Return -1 if no such character is found</a:t>
            </a:r>
            <a:r>
              <a:rPr lang="en-US" b="1" dirty="0">
                <a:solidFill>
                  <a:srgbClr val="00FF00"/>
                </a:solidFill>
              </a:rPr>
              <a:t>.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3"/>
              </a:rPr>
              <a:t>https://leetcode.com/problems/first-unique-character-in-a-string/description/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EAC7-C6F2-4A17-BFC6-6B51261DA6B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A6DF434-C78B-A2D4-9BA4-561E186C613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6114AD-0A3C-1C82-0F30-553D83A537B1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029266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F52C-F0C4-7BDD-6942-90523A4ED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52C9-D030-6092-38B0-AB74164E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A813-FB08-B5BD-BEE6-09A19292ACA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FF00"/>
                </a:solidFill>
              </a:rPr>
              <a:t>Given a sting , return the character that appears the minimum number of times in the string. The string will contain only ascii characters, from the ranges (“a”-”z”,”A”-”Z”,0-9), and case matters . If there is a tie in the minimum number of times a character appears in the string return the character that appears first in the string.</a:t>
            </a:r>
          </a:p>
          <a:p>
            <a:pPr marL="0" indent="0">
              <a:buNone/>
            </a:pPr>
            <a:endParaRPr lang="en-US" sz="2000" b="1" dirty="0">
              <a:solidFill>
                <a:srgbClr val="00FF00"/>
              </a:solidFill>
            </a:endParaRPr>
          </a:p>
          <a:p>
            <a:pPr algn="l">
              <a:lnSpc>
                <a:spcPts val="1680"/>
              </a:lnSpc>
              <a:buNone/>
            </a:pPr>
            <a:r>
              <a:rPr lang="en-US" sz="2000" i="0" dirty="0">
                <a:solidFill>
                  <a:srgbClr val="FFFF99"/>
                </a:solidFill>
                <a:effectLst/>
                <a:latin typeface="Public Sans"/>
              </a:rPr>
              <a:t>Sample Input:	</a:t>
            </a:r>
            <a:r>
              <a:rPr lang="en-US" sz="2800" i="0" dirty="0" err="1">
                <a:solidFill>
                  <a:srgbClr val="FFFF99"/>
                </a:solidFill>
                <a:effectLst/>
                <a:latin typeface="Public Sans"/>
              </a:rPr>
              <a:t>cdadcda</a:t>
            </a:r>
            <a:endParaRPr lang="en-US" sz="2000" i="0" dirty="0">
              <a:solidFill>
                <a:srgbClr val="FFFF99"/>
              </a:solidFill>
              <a:effectLst/>
              <a:latin typeface="Public Sans"/>
            </a:endParaRPr>
          </a:p>
          <a:p>
            <a:pPr algn="l">
              <a:lnSpc>
                <a:spcPts val="1680"/>
              </a:lnSpc>
              <a:buNone/>
            </a:pPr>
            <a:r>
              <a:rPr lang="en-US" sz="2000" i="0" dirty="0">
                <a:solidFill>
                  <a:srgbClr val="FFFF99"/>
                </a:solidFill>
                <a:effectLst/>
                <a:latin typeface="Public Sans"/>
              </a:rPr>
              <a:t>Sample Output:	</a:t>
            </a:r>
            <a:r>
              <a:rPr lang="en-US" sz="2800" dirty="0">
                <a:solidFill>
                  <a:srgbClr val="FFFF99"/>
                </a:solidFill>
                <a:latin typeface="Public Sans"/>
              </a:rPr>
              <a:t>c</a:t>
            </a:r>
            <a:endParaRPr lang="en-US" sz="2000" i="0" dirty="0">
              <a:solidFill>
                <a:srgbClr val="FFFF99"/>
              </a:solidFill>
              <a:effectLst/>
              <a:latin typeface="Public Sans"/>
            </a:endParaRPr>
          </a:p>
          <a:p>
            <a:pPr marL="0" indent="0" algn="l">
              <a:lnSpc>
                <a:spcPts val="1680"/>
              </a:lnSpc>
              <a:buNone/>
            </a:pPr>
            <a:r>
              <a:rPr lang="en-US" sz="2000" i="0" dirty="0">
                <a:solidFill>
                  <a:srgbClr val="FFFF99"/>
                </a:solidFill>
                <a:effectLst/>
                <a:latin typeface="Public Sans"/>
              </a:rPr>
              <a:t>Explanation:</a:t>
            </a:r>
            <a:br>
              <a:rPr lang="en-US" sz="2000" i="0" dirty="0">
                <a:solidFill>
                  <a:srgbClr val="FFFF99"/>
                </a:solidFill>
                <a:effectLst/>
                <a:latin typeface="Public Sans"/>
              </a:rPr>
            </a:br>
            <a:r>
              <a:rPr lang="en-US" sz="2000" i="0" dirty="0">
                <a:solidFill>
                  <a:srgbClr val="FFFF99"/>
                </a:solidFill>
                <a:effectLst/>
                <a:latin typeface="Public Sans"/>
              </a:rPr>
              <a:t>c and a both are with minimum frequency. So c is the answer because it comes first.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8A305-C7E5-D5F4-010A-1265EAAF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DEAC7-C6F2-4A17-BFC6-6B51261DA6B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920C0-7149-8D36-7712-915822EAC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8BFF-4B94-035C-17C4-EEB012CC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9E55128-70D3-A681-7071-64AE6D924F2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908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74302-E0FD-F8E6-5BFF-08756D2B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BAE8-CBFD-0FAF-0CA5-EE41AC04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F2B5-7AA8-A4F3-A24F-FDA6D54E643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Given a string of Size N containing digits from 1 to N+1 where any one digit is missing.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Print the missing digit.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String s=“36521”;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4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D6AF-7A2A-4EA4-6326-3B372BA41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7C6C-760F-427E-AC45-65A44D4527D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F731-0124-E6A9-4956-DDFE70EA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A5C0-D6EF-C757-96CD-6DB94E4D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0935212-270F-AE98-C895-ECA1228AB22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09213-8D2D-3BE0-A451-1F4BFF30507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477768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find weather a string is ANAGRAM or not?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/>
              </a:rPr>
              <a:t>https://leetcode.com/problems/valid-anagram/description/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54D0C-2988-4FC7-93FE-580A61C179A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DD8572E-5D63-A9F4-D4E5-4DEB28739C1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6CD2F3-A343-5BDF-1E18-C9371ACA10EF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489661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Q16. WAJP to find weather a string is PANAGRAM or not?</a:t>
            </a: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/>
              </a:rPr>
              <a:t>https://leetcode.com/problems/check-if-the-sentence-is-pangram/description/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94FA-5ECF-4301-8FED-EC072F96F8B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06D78D-7AC0-29FE-A8ED-92D8C41AF25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305F1A-215E-459B-9BA0-F44A48A39C72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928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A0D61-537B-E8CB-7777-44AD20F3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7B61-9AAE-9A1B-E72D-D29A648B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7B09C-6BA2-2FD4-68FB-D293F93342A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Write a java program to check whether the given number is a fascinating number or not.</a:t>
            </a:r>
          </a:p>
          <a:p>
            <a:pPr marL="0" indent="0">
              <a:buNone/>
            </a:pPr>
            <a:endParaRPr lang="en-US" dirty="0">
              <a:solidFill>
                <a:srgbClr val="5F5F5F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US" dirty="0">
                <a:solidFill>
                  <a:srgbClr val="5F5F5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https://leetcode.com/problems/check-if-the-number-is-fascinating/description/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ACB4-47C0-ECB0-8CB5-386D9239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948A-EDA8-49E8-828F-AE0DF11AFC0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C6E70-4251-ADF3-F6D2-CD08434B5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F775-10A1-D7AD-1537-FD875489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AAF7FD6-9CE1-68C9-DF2F-4019A19D4B9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46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count all the characters(excluding any special characters).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AFC5-4B01-474E-ACFD-6C7B27A365C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80BE1D0-76E6-F558-D9C5-B51FBEAD924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728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6E724-3485-E640-F1EE-63E893FC9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0632-0428-AF73-DB3E-75B062ED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982C6-5450-B889-5A64-8DA740E4C49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Largest Number</a:t>
            </a:r>
            <a:r>
              <a:rPr lang="en-IN" b="1" dirty="0">
                <a:solidFill>
                  <a:srgbClr val="FFFF99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BF96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https://leetcode.com/problems/largest-number/description/?envType=problem-list-v2&amp;envId=array</a:t>
            </a:r>
            <a:endParaRPr lang="en-US" b="1" dirty="0">
              <a:solidFill>
                <a:srgbClr val="BBF96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0D53-8B96-EE01-734E-DE705E4C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948A-EDA8-49E8-828F-AE0DF11AFC0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A3294-313F-1A9B-A5FD-5CD8195C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D85E5-A117-FE48-F399-80332FBA8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6E95966-2B8B-BEED-A774-68C2A1376EC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91982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for below requirements: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/p: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mohan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sohan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are here.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o/p: here are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sohan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mohan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09BD6-288B-41D6-B2AB-023B9BDCB86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8C51907-2BD0-273B-3246-4793C24FBF9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61E6D3-F83F-BF58-E2ED-B8208F941AF9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82958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for below requirements: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/p: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mohan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and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sohan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are here.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o/p: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nahom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dna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nahos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era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ereh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4635-DDDE-4EF9-97EA-86C40DF8FF1F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CE7AEFB-1503-59F3-20ED-36DFA7DB15E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522E27-F986-AF66-E18D-267F98C9AC8C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8399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CE882-708E-9643-E212-B968141D1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7A8-445A-C17F-5278-C719E492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312FB-84BF-95F4-1549-0BF6708C375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get sum of all numbers available in the String: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i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/p: ab45cde20xyz5pq40dd.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o/p: 110 (45+20+5+40)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46C8-1E5F-4FE0-1CAE-78CEE88A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BD402-E4EA-492C-9967-8BAD227CBA4F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C37F2-D7DB-869B-61E0-A220F41B7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D8B3E-9900-46DF-57FF-F49AC5AC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5546C42-0C04-5D41-466E-2E8E26E6EB2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BA9433-5979-4636-30F0-5A00DC8809D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4835441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take a String input and print and count all the words which has even number of characters.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521F-2D9F-42E7-8977-2E184BC6385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8E1ADC6-125C-F032-EB55-9873700CF5E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44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5331414-DEBB-D6C2-8A85-AB96C74F33F8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12295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F38B-9998-5B94-F434-79200069D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FC9A-CD9A-3620-13CA-D779D49C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C61-DCC0-136D-3289-491E6D444A3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take a String input and print and count all the words which has odd number of characters.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8C1E-4DD7-F0B3-CEC9-C1C88413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860C4-C78B-4D23-857F-FA23B7774C8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6FB56-3D41-3BAE-89A5-CA9CFC95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869C-5D52-7BE6-7AD7-EC290A0E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6587F74-C3CB-D59A-9299-89B1F01484A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2229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take a String input and print the largest word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F916-0B16-4515-B40C-7D56AEA07FD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E03837-B9EC-2AAB-C12E-CA043FEB594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1A6D19-B096-0EE5-F6FC-15618B109C40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392762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899C-B891-B8E1-A992-85914D92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6CDD-0C14-5EAD-F430-CC3D2B9F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27028-D504-C3C3-C83E-197CB91A1178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convert the first character of each word of a String into upper case.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E0C3E-4747-8CD0-BF19-73C3C3ED2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83C88-5A70-4FFC-972A-8EFE1E2A15BE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2FBD-BDBC-D645-CDAF-1DB625321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BE2C-F101-289C-25B7-BD05CFF2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B73E42-461C-3F29-F88A-068918C47D0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47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A3FC20-D597-5046-25F7-7E86D835EA36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5432873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26E03-9708-F695-E15B-AA70AAF6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1A4D-191A-9ED0-16E3-07E430C4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D5DD-6B02-3D41-0BFB-9331EB2A0A7B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convert the first character of </a:t>
            </a:r>
            <a:r>
              <a:rPr lang="en-US" b="1">
                <a:solidFill>
                  <a:srgbClr val="00FF00"/>
                </a:solidFill>
              </a:rPr>
              <a:t>each sentence </a:t>
            </a:r>
            <a:r>
              <a:rPr lang="en-US" b="1" dirty="0">
                <a:solidFill>
                  <a:srgbClr val="00FF00"/>
                </a:solidFill>
              </a:rPr>
              <a:t>of a String into upper case.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EEBBA-6ACF-FEEE-3B3A-70E0C492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1BBB9-6783-4F70-9E30-84D79BAE83B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8EB4D-8E1F-201B-41DA-E2006A71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2A721-500F-F4B7-CD94-2BE0D4A7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251BD85-E02C-30F6-E5E1-7BE22773909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48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F7D5A3-A8D9-6CC0-61D5-080D9B407192}"/>
              </a:ext>
            </a:extLst>
          </p:cNvPr>
          <p:cNvSpPr/>
          <p:nvPr/>
        </p:nvSpPr>
        <p:spPr>
          <a:xfrm rot="19756096">
            <a:off x="5502234" y="4697765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21980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convert all the lowercase characters to uppercase.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2EF0-638C-4112-AB31-65BED3B623CA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FCC93C5-2F86-F253-A9CF-21035CC7AFC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count all the space characters, uppercase, lowercase, numeric, special characters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72C48-5585-430F-8A77-02AC639C963D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7DC4C30-42E4-2729-9D4C-777937D9376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25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9892B-0B24-C0BD-87AC-57D423A3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63C3-BA86-3AF5-0840-D19B7C615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B1E3-07DC-7078-5469-B6E982D2972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hlinkClick r:id="rId2"/>
              </a:rPr>
              <a:t>https://leetcode.com/problems/sort-characters-by-frequency/description/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B606-24BA-BDAD-218E-688A2AA3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FE495-7452-44E1-8A63-CE622362B1B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249F-408E-0D9B-B2C2-4521AB8C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274D3-4C35-FF2C-5FB2-0637B77CD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B4CC126-D277-1627-9BB2-F72226EB9DD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7112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6C621-3DAA-D2F1-8612-36D7FCC19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BE29-2F36-2865-0725-F1031DDE9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678B-346E-87D6-17CE-0C56943FB25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/>
              </a:rPr>
              <a:t>https://leetcode.com/problems/check-if-all-characters-have-equal-number-of-occurrences/description/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7B9FE-79D4-3240-1AE8-82EF1FEB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F9AAA-508D-4435-B292-AAC4D9A79A3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6C215-40A1-3753-1680-52E101C8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60067-E7DC-3406-CD52-5121B65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7BDB548-6AF0-8758-E05D-BADA59E28C1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09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frequency of each words in a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CF9D8-378F-4A01-B233-975CB9986EC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0D62A2-4A85-EBEE-AE19-45C4135C4DD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235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first character of each word in the String.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8E934-A500-4096-940B-BE2DE24B8DD5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D196CF3-9642-FF58-499C-88EAEC44849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175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00FF00"/>
                </a:solidFill>
              </a:rPr>
              <a:t>WAJP to print and count all the words which has appeared only once in the String.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19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19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endParaRPr lang="en-US" sz="19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and</a:t>
            </a:r>
          </a:p>
          <a:p>
            <a:pPr marL="0" indent="0">
              <a:buNone/>
            </a:pPr>
            <a:r>
              <a:rPr lang="en-US" sz="19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endParaRPr lang="en-US" sz="19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sz="19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 4</a:t>
            </a:r>
            <a:endParaRPr lang="en-US" sz="3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E062-2547-4905-BA51-B4F330D7445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2AE3C53-3599-63EE-4AA5-592FC28A3AF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994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and count all the duplicate words in the 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coming</a:t>
            </a: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words: 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E707B-92E8-4982-8CDA-D95A07CDC1F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CC42EC9-A931-B91E-0A80-CF8AD48BBBF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546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print the word which has appeared for maximum times  in the 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is good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C4F6C-709F-45D5-94C2-D0320A9F308D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D71D437-C865-7850-8F2F-80A1BC7B3C1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AAC603-7739-DC32-6C91-1033A0AD9267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5342789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count the occurrence of a particular word in the 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“is”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 word “is”  has appeared 2 times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DBB6-840D-402E-8215-64D940F27B5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B7E7A6C-9F81-9AE9-5C9C-2055989DD62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7139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remove duplicate words from the String.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	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mohan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coming and </a:t>
            </a:r>
            <a:r>
              <a:rPr lang="en-US" sz="20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sohan</a:t>
            </a:r>
            <a:endParaRPr lang="en-US" sz="2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E3049-11B9-4FB2-B1E4-FD018E70AB3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CE45A7A-6AD3-F467-2B48-DCE4AE8E547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4822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perform sorting for a group of Strings.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29207-DD2A-49A6-9960-11101E6E649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EA2F0C87-B953-6D11-DF66-C801065C9A6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09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count all the vowel characters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8AE1-7BF3-43E3-BF53-4173D126A1EF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844A326-51B6-FB9E-F119-856356AD4FF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0386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324A-F2E1-F02A-F45E-3635AD962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555-89E1-A092-64E2-752ED938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4616-28E6-0A1A-3C26-AEAD17153C5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convert the first character of each sentence to upper case and all the other character of string into lower case.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2501-B4DD-B0C6-E030-C1409E10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85CA2-503F-42BE-AF9D-77E30FE8414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5662-51D1-3243-EDBC-5888991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2120-35F5-6C7D-F66B-9AEAF40B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317AAC7-2E13-A4BA-F1CB-5C93793937A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107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324A-F2E1-F02A-F45E-3635AD962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6555-89E1-A092-64E2-752ED938D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74616-28E6-0A1A-3C26-AEAD17153C5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exchange a given input with target input( </a:t>
            </a:r>
            <a:r>
              <a:rPr lang="en-US" b="1" dirty="0" err="1">
                <a:solidFill>
                  <a:srgbClr val="00FF00"/>
                </a:solidFill>
              </a:rPr>
              <a:t>fg</a:t>
            </a:r>
            <a:r>
              <a:rPr lang="en-US" b="1" dirty="0">
                <a:solidFill>
                  <a:srgbClr val="00FF00"/>
                </a:solidFill>
              </a:rPr>
              <a:t> with cd).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Input: </a:t>
            </a:r>
            <a:r>
              <a:rPr lang="en-US" b="1" dirty="0" err="1">
                <a:solidFill>
                  <a:srgbClr val="00FF00"/>
                </a:solidFill>
              </a:rPr>
              <a:t>abcdefgh</a:t>
            </a: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Output: </a:t>
            </a:r>
            <a:r>
              <a:rPr lang="en-US" b="1" dirty="0" err="1">
                <a:solidFill>
                  <a:srgbClr val="00FF00"/>
                </a:solidFill>
              </a:rPr>
              <a:t>abfgecdh</a:t>
            </a:r>
            <a:endParaRPr lang="en-US" b="1" dirty="0">
              <a:solidFill>
                <a:srgbClr val="00FF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32501-B4DD-B0C6-E030-C1409E101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B22-FE87-4DD0-8C7E-CEE36C60D08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5662-51D1-3243-EDBC-5888991B3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62120-35F5-6C7D-F66B-9AEAF40B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5AE5BBA-222A-3744-D1D4-B7FC73C548C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A5FD6D-39DE-3767-872E-6970A8B3E90F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1277913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CC99-30E9-36E4-EA83-58B356E27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C8F0-558D-1899-D101-F52E4D29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68C5B-807F-A6BD-E605-12AFEA774BB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What is the purpose of String[] </a:t>
            </a:r>
            <a:r>
              <a:rPr lang="en-US" b="1" dirty="0" err="1">
                <a:solidFill>
                  <a:srgbClr val="00FF00"/>
                </a:solidFill>
              </a:rPr>
              <a:t>args</a:t>
            </a:r>
            <a:r>
              <a:rPr lang="en-US" b="1" dirty="0">
                <a:solidFill>
                  <a:srgbClr val="00FF00"/>
                </a:solidFill>
              </a:rPr>
              <a:t> in main method.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529E-8D3B-044A-A8C0-1CC5A25D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6372E-425D-4057-B143-BEAD88FBF42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EAD00-B156-7D16-F77F-4CE378B61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0D72E-5E32-06A0-9C41-37016A22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74452D7-EDDE-96B0-B2BF-E2D79315609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2662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convert any four digit NUMBER into WORDS.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2F25E-A748-4279-9EBE-260626FE5B8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8D70EA2E-C18C-4DEE-A846-30F532741C3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485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6F67-BD54-C41E-E6BA-A270A2DD1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A2EF-A413-C918-80B1-AEB290DC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BCC10-495A-BFFB-0986-66B1258DA01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https://leetcode.com/problems/valid-palindrome/description/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7F54-819B-204E-7C52-B96F0AA9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8501-9D64-4F57-9DD6-542DBA7F090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62A67-5E1E-3D19-037C-21ACC1F6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1B21D-CEDD-4911-95F3-B2CAB93A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26BFCFB-E0F5-1598-DD39-F92861D787D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3533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99F49-78F9-C332-025A-AD17D4F5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B5CC-EFE4-B6D0-7233-7541767C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923E9-F6E6-A29F-0E1C-F23D179FDB7E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https://leetcode.com/problems/find-the-closest-palindrome/description/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7CF8-E40C-EC93-B7A1-29343F18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925C9-BC6C-4ED2-A44A-7D1EA6662F56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77484-53D7-4DAD-F3E5-2EA50E0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7719B-D298-C939-723B-F70A574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59AA805-222B-D760-7F28-780D72CD2B1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4537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A72FF-268A-0802-A9A7-F1CB0557E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8D63-29C4-40FE-B383-DFE6FDB1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ACB70-BF12-75D2-008F-6FE54FB3379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00FF00"/>
                </a:solidFill>
              </a:rPr>
              <a:t>Valid Parentheses: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https://leetcode.com/problems/valid-parentheses/description/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F4C2-4810-547B-ED44-8AAAF61A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729E-3E75-4B8E-A4E3-8CDD92DF895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A902D-5A89-C4D3-4977-E723FECE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4548E-33B9-B4F7-E638-43EF49FC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B98286F-FBAF-B96F-87D3-6C0AD9C38D7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66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C30294-1A3E-CD7A-5DC9-A3F5073FC234}"/>
              </a:ext>
            </a:extLst>
          </p:cNvPr>
          <p:cNvSpPr/>
          <p:nvPr/>
        </p:nvSpPr>
        <p:spPr>
          <a:xfrm rot="19756096">
            <a:off x="5654634" y="4800600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859054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680C-29A2-0047-3B4B-421CBE6C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962CE-97F2-6FA7-48DB-7D90364D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2FA2-DDC3-E965-53C7-3DB32D4224F9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 the Index of the First Occurrence in a String</a:t>
            </a:r>
            <a:r>
              <a:rPr lang="en-US" b="1" dirty="0">
                <a:solidFill>
                  <a:srgbClr val="D4FCE1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D4FCE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FF99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https://leetcode.com/problems/find-the-index-of-the-first-occurrence-in-a-string/description/</a:t>
            </a:r>
            <a:endParaRPr lang="en-US" b="1" dirty="0">
              <a:solidFill>
                <a:srgbClr val="FFFF99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D4CA-0B6B-C145-24B7-01B31504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D729E-3E75-4B8E-A4E3-8CDD92DF895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1144-E6DE-2671-8167-49312F3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8C8B-AD4E-2792-8D4F-D1D5C390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7848F17-98C8-1319-D83D-B25723FEB79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608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543AB-0E33-9B9B-FC2E-0DB397D8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FC497-3654-0662-4451-328D7FCDE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7103A-7C8C-D7DC-8613-FCF4E9B25CB5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Valid Name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2563E-8F76-020E-E3F0-B0D572D1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FD1D8-B680-42AD-9B43-AF1CB3D2A0F1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B5196-1882-937F-26AB-4F6EA79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B78D3-266E-8883-ED55-9B5EB01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756EE6F-5A60-E6DC-5656-F77A6F3C057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217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087D-53A0-3651-1167-76AA612F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E900-2ECB-A0C3-F2F0-1D52C1769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3ED8F-15FF-48E2-937B-7BBB5D7B7E3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Valid </a:t>
            </a:r>
            <a:r>
              <a:rPr lang="en-US" b="1">
                <a:solidFill>
                  <a:srgbClr val="00FF00"/>
                </a:solidFill>
              </a:rPr>
              <a:t>UserName</a:t>
            </a:r>
            <a:r>
              <a:rPr lang="en-US" b="1" dirty="0">
                <a:solidFill>
                  <a:srgbClr val="00FF00"/>
                </a:solidFill>
              </a:rPr>
              <a:t>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57F4B-1FF2-31F6-B1AA-93A0E47F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7C62-3EC1-4167-A601-220EC43BE2FC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4695C-5BA8-885E-26DC-CF735A3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FCC7-57B2-701F-A9C6-971B4A3C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8859DD7-1206-C1E2-6DA9-715CD7B58C2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22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print all the indexes where numeric characters are present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20500-D42A-4B03-8645-D471C0FD6F90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9ED4893-1BC7-D826-959D-EA9EBD4D295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620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00237-9EC4-C2CE-AAAA-86D0CEDA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33A-A0E0-1236-6841-EED62607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233E-B8A4-CC82-51A1-132469DE13E0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Valid Email 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C4FC-51D6-882C-6E9B-A970C3BD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0A7F-CD4C-4AAB-A25A-50C11B06C56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126D2-ABD2-6F40-851D-49FD038AD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236E-DE97-C5AB-8B92-4B40D5D1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842440C-AFFD-FEEA-0D20-4D86C79AAEB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5410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69320-4DC7-38F3-02D1-723D28032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4DA4-2181-21D5-BD11-F0F93D9C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F5071-86BA-B606-FB94-4A8A9B86925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>
                <a:solidFill>
                  <a:srgbClr val="00FF00"/>
                </a:solidFill>
              </a:rPr>
              <a:t>Valid Password </a:t>
            </a:r>
            <a:r>
              <a:rPr lang="en-US" b="1" dirty="0">
                <a:solidFill>
                  <a:srgbClr val="00FF00"/>
                </a:solidFill>
              </a:rPr>
              <a:t>or NOT.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E7D39-B5C1-E3D9-F73E-1C87E24B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E88A-61FB-40F7-ADCF-2B3353EA5196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729B7-A9FB-44A2-4437-1320ADBF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A0D2D-EF05-C09A-2D73-2E129F1E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662C254-75A1-5774-A67E-5D769EB1753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17266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3000" b="1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3000" b="1" dirty="0">
                <a:solidFill>
                  <a:srgbClr val="00FF00"/>
                </a:solidFill>
              </a:rPr>
              <a:t>WAJP to Find All the Permutations of a String.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Input: </a:t>
            </a:r>
            <a:r>
              <a:rPr lang="en-US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Output: 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abc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acb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bac</a:t>
            </a:r>
          </a:p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bca</a:t>
            </a:r>
            <a:endParaRPr lang="en-US" sz="22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cba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EBB04-08DF-46A5-A37F-0110BFB111B9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227292A-3AFA-2F44-EF30-651AA02CD9B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36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print all the indexes where space characters are present in the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70F83-A6BD-41C6-9D03-CA2329DC00FB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A624AEB-D371-AB3C-801B-976137934B3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23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FF00"/>
                </a:solidFill>
              </a:rPr>
              <a:t>String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WAJP to take a String input and replace all the space characters from _ in the String.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a)By using replace() method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FF00"/>
                </a:solidFill>
              </a:rPr>
              <a:t>b)Without using replace() method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078FD-E814-D5C4-9B59-AC9D2894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EC98-31C0-4616-9E7C-56CB84C11BF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87948-2018-25EA-2C4A-830BAB87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 @QSpiders | JSpiders, NOIDA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43800-59CE-70E2-257B-E26CD8E5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C08583B-B852-4A54-485C-19E806A8DAD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71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2253</TotalTime>
  <Words>2760</Words>
  <Application>Microsoft Office PowerPoint</Application>
  <PresentationFormat>On-screen Show (4:3)</PresentationFormat>
  <Paragraphs>720</Paragraphs>
  <Slides>72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OpenSans</vt:lpstr>
      <vt:lpstr>Public Sans</vt:lpstr>
      <vt:lpstr>Office Theme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  <vt:lpstr>String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2025-04-19T10:07:40Z</dcterms:modified>
</cp:coreProperties>
</file>