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4"/>
  </p:notesMasterIdLst>
  <p:sldIdLst>
    <p:sldId id="256" r:id="rId2"/>
    <p:sldId id="283" r:id="rId3"/>
    <p:sldId id="280" r:id="rId4"/>
    <p:sldId id="312" r:id="rId5"/>
    <p:sldId id="311" r:id="rId6"/>
    <p:sldId id="291" r:id="rId7"/>
    <p:sldId id="313" r:id="rId8"/>
    <p:sldId id="314" r:id="rId9"/>
    <p:sldId id="259" r:id="rId10"/>
    <p:sldId id="293" r:id="rId11"/>
    <p:sldId id="273" r:id="rId12"/>
    <p:sldId id="309" r:id="rId13"/>
  </p:sldIdLst>
  <p:sldSz cx="9144000" cy="5143500" type="screen16x9"/>
  <p:notesSz cx="6858000" cy="9144000"/>
  <p:embeddedFontLst>
    <p:embeddedFont>
      <p:font typeface="Mangal" pitchFamily="18" charset="0"/>
      <p:regular r:id="rId15"/>
      <p:bold r:id="rId16"/>
    </p:embeddedFont>
    <p:embeddedFont>
      <p:font typeface="Fira Sans Extra Condensed SemiBold" charset="0"/>
      <p:regular r:id="rId17"/>
      <p:bold r:id="rId18"/>
      <p:italic r:id="rId19"/>
      <p:boldItalic r:id="rId20"/>
    </p:embeddedFont>
    <p:embeddedFont>
      <p:font typeface="Fira Sans Extra Condensed" charset="0"/>
      <p:regular r:id="rId21"/>
      <p:bold r:id="rId22"/>
      <p:italic r:id="rId23"/>
      <p:boldItalic r:id="rId24"/>
    </p:embeddedFont>
    <p:embeddedFont>
      <p:font typeface="Roboto"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C6BCE7"/>
    <a:srgbClr val="EDEAF5"/>
    <a:srgbClr val="5E44C8"/>
    <a:srgbClr val="F4F2F9"/>
    <a:srgbClr val="9181DA"/>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9074DE5-6622-481F-8CC3-D66DC7988368}">
  <a:tblStyle styleId="{59074DE5-6622-481F-8CC3-D66DC7988368}"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152" autoAdjust="0"/>
    <p:restoredTop sz="94660"/>
  </p:normalViewPr>
  <p:slideViewPr>
    <p:cSldViewPr snapToGrid="0">
      <p:cViewPr>
        <p:scale>
          <a:sx n="75" d="100"/>
          <a:sy n="75" d="100"/>
        </p:scale>
        <p:origin x="-1848" y="-744"/>
      </p:cViewPr>
      <p:guideLst>
        <p:guide orient="horz" pos="162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xmlns="" id="{FEE899E5-670B-D5F2-FDF4-F5489A1E7C86}"/>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xmlns="" id="{B32D7941-E404-46D6-4E21-A38650F20B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xmlns="" id="{D73DA60F-2A10-5BF4-334A-8C58304383E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153078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p:cNvGrpSpPr/>
        <p:nvPr/>
      </p:nvGrpSpPr>
      <p:grpSpPr>
        <a:xfrm>
          <a:off x="0" y="0"/>
          <a:ext cx="0" cy="0"/>
          <a:chOff x="0" y="0"/>
          <a:chExt cx="0" cy="0"/>
        </a:xfrm>
      </p:grpSpPr>
      <p:sp>
        <p:nvSpPr>
          <p:cNvPr id="645" name="Google Shape;645;g1058f3e8323_0_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058f3e8323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4">
          <a:extLst>
            <a:ext uri="{FF2B5EF4-FFF2-40B4-BE49-F238E27FC236}">
              <a16:creationId xmlns:a16="http://schemas.microsoft.com/office/drawing/2014/main" xmlns="" id="{DED53C4A-5E3A-CE8D-F476-44B2E538F3D7}"/>
            </a:ext>
          </a:extLst>
        </p:cNvPr>
        <p:cNvGrpSpPr/>
        <p:nvPr/>
      </p:nvGrpSpPr>
      <p:grpSpPr>
        <a:xfrm>
          <a:off x="0" y="0"/>
          <a:ext cx="0" cy="0"/>
          <a:chOff x="0" y="0"/>
          <a:chExt cx="0" cy="0"/>
        </a:xfrm>
      </p:grpSpPr>
      <p:sp>
        <p:nvSpPr>
          <p:cNvPr id="645" name="Google Shape;645;g1058f3e8323_0_54:notes">
            <a:extLst>
              <a:ext uri="{FF2B5EF4-FFF2-40B4-BE49-F238E27FC236}">
                <a16:creationId xmlns:a16="http://schemas.microsoft.com/office/drawing/2014/main" xmlns="" id="{64786070-F39D-9232-88E8-9CDF1B3623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6" name="Google Shape;646;g1058f3e8323_0_54:notes">
            <a:extLst>
              <a:ext uri="{FF2B5EF4-FFF2-40B4-BE49-F238E27FC236}">
                <a16:creationId xmlns:a16="http://schemas.microsoft.com/office/drawing/2014/main" xmlns="" id="{D2528057-160B-043B-BFFD-EEFA859649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58021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2"/>
        <p:cNvGrpSpPr/>
        <p:nvPr/>
      </p:nvGrpSpPr>
      <p:grpSpPr>
        <a:xfrm>
          <a:off x="0" y="0"/>
          <a:ext cx="0" cy="0"/>
          <a:chOff x="0" y="0"/>
          <a:chExt cx="0" cy="0"/>
        </a:xfrm>
      </p:grpSpPr>
      <p:sp>
        <p:nvSpPr>
          <p:cNvPr id="1203" name="Google Shape;1203;g1058f3e8323_0_1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4" name="Google Shape;1204;g1058f3e8323_0_1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p:cNvGrpSpPr/>
        <p:nvPr/>
      </p:nvGrpSpPr>
      <p:grpSpPr>
        <a:xfrm>
          <a:off x="0" y="0"/>
          <a:ext cx="0" cy="0"/>
          <a:chOff x="0" y="0"/>
          <a:chExt cx="0" cy="0"/>
        </a:xfrm>
      </p:grpSpPr>
      <p:sp>
        <p:nvSpPr>
          <p:cNvPr id="1026" name="Google Shape;1026;g1058f3e8323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xmlns="" id="{47FB2A7A-54B8-FF98-456E-334F687EE2E9}"/>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xmlns="" id="{69B0AC9F-0C69-E3E4-E4D8-E8D42B075B6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xmlns="" id="{C864E7B0-1964-3631-D5A3-0CAB0A2076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9946523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xmlns="" id="{21ECB002-7243-902D-0AB6-22B508D9BAE7}"/>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xmlns="" id="{76CEC3BC-BEAB-05DB-708F-D01C94DD15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xmlns="" id="{E2E3294D-2D84-9ABA-8E9B-74E944A7195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937505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5">
          <a:extLst>
            <a:ext uri="{FF2B5EF4-FFF2-40B4-BE49-F238E27FC236}">
              <a16:creationId xmlns:a16="http://schemas.microsoft.com/office/drawing/2014/main" xmlns="" id="{4E97FD54-1500-F63D-4D34-395A3961C699}"/>
            </a:ext>
          </a:extLst>
        </p:cNvPr>
        <p:cNvGrpSpPr/>
        <p:nvPr/>
      </p:nvGrpSpPr>
      <p:grpSpPr>
        <a:xfrm>
          <a:off x="0" y="0"/>
          <a:ext cx="0" cy="0"/>
          <a:chOff x="0" y="0"/>
          <a:chExt cx="0" cy="0"/>
        </a:xfrm>
      </p:grpSpPr>
      <p:sp>
        <p:nvSpPr>
          <p:cNvPr id="1026" name="Google Shape;1026;g1058f3e8323_0_88:notes">
            <a:extLst>
              <a:ext uri="{FF2B5EF4-FFF2-40B4-BE49-F238E27FC236}">
                <a16:creationId xmlns:a16="http://schemas.microsoft.com/office/drawing/2014/main" xmlns="" id="{63FD8278-863D-6FD4-1763-8590E4D1018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7" name="Google Shape;1027;g1058f3e8323_0_88:notes">
            <a:extLst>
              <a:ext uri="{FF2B5EF4-FFF2-40B4-BE49-F238E27FC236}">
                <a16:creationId xmlns:a16="http://schemas.microsoft.com/office/drawing/2014/main" xmlns="" id="{041570C8-54B7-8416-2B9C-73B4668C2D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15896677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xmlns="" id="{52EC0951-F23C-882F-506C-F3CBAD35C171}"/>
            </a:ext>
          </a:extLst>
        </p:cNvPr>
        <p:cNvGrpSpPr/>
        <p:nvPr/>
      </p:nvGrpSpPr>
      <p:grpSpPr>
        <a:xfrm>
          <a:off x="0" y="0"/>
          <a:ext cx="0" cy="0"/>
          <a:chOff x="0" y="0"/>
          <a:chExt cx="0" cy="0"/>
        </a:xfrm>
      </p:grpSpPr>
      <p:sp>
        <p:nvSpPr>
          <p:cNvPr id="841" name="Google Shape;841;g1058f3e8323_0_72:notes">
            <a:extLst>
              <a:ext uri="{FF2B5EF4-FFF2-40B4-BE49-F238E27FC236}">
                <a16:creationId xmlns:a16="http://schemas.microsoft.com/office/drawing/2014/main" xmlns="" id="{B1C94103-2D86-2C12-923B-08F0D3DF0F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058f3e8323_0_72:notes">
            <a:extLst>
              <a:ext uri="{FF2B5EF4-FFF2-40B4-BE49-F238E27FC236}">
                <a16:creationId xmlns:a16="http://schemas.microsoft.com/office/drawing/2014/main" xmlns="" id="{FA8C2845-0996-D3DF-7A6E-29FAF314CD1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34519141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0">
          <a:extLst>
            <a:ext uri="{FF2B5EF4-FFF2-40B4-BE49-F238E27FC236}">
              <a16:creationId xmlns:a16="http://schemas.microsoft.com/office/drawing/2014/main" xmlns="" id="{E1924972-4720-4313-A568-A52A8D83E595}"/>
            </a:ext>
          </a:extLst>
        </p:cNvPr>
        <p:cNvGrpSpPr/>
        <p:nvPr/>
      </p:nvGrpSpPr>
      <p:grpSpPr>
        <a:xfrm>
          <a:off x="0" y="0"/>
          <a:ext cx="0" cy="0"/>
          <a:chOff x="0" y="0"/>
          <a:chExt cx="0" cy="0"/>
        </a:xfrm>
      </p:grpSpPr>
      <p:sp>
        <p:nvSpPr>
          <p:cNvPr id="841" name="Google Shape;841;g1058f3e8323_0_72:notes">
            <a:extLst>
              <a:ext uri="{FF2B5EF4-FFF2-40B4-BE49-F238E27FC236}">
                <a16:creationId xmlns:a16="http://schemas.microsoft.com/office/drawing/2014/main" xmlns="" id="{CA6F171E-5335-E1E1-FBCD-A6533FD7896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2" name="Google Shape;842;g1058f3e8323_0_72:notes">
            <a:extLst>
              <a:ext uri="{FF2B5EF4-FFF2-40B4-BE49-F238E27FC236}">
                <a16:creationId xmlns:a16="http://schemas.microsoft.com/office/drawing/2014/main" xmlns="" id="{9AE55656-C8E2-C324-D234-4F766AD6F49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xmlns="" val="24271703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106446206e0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106446206e0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200" y="1052538"/>
            <a:ext cx="5239500" cy="25392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5200" b="0">
                <a:latin typeface="Fira Sans Extra Condensed SemiBold"/>
                <a:ea typeface="Fira Sans Extra Condensed SemiBold"/>
                <a:cs typeface="Fira Sans Extra Condensed SemiBold"/>
                <a:sym typeface="Fira Sans Extra Condensed SemiBol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200" y="3640663"/>
            <a:ext cx="5239500" cy="450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1800"/>
              <a:buNone/>
              <a:defRPr sz="1800">
                <a:solidFill>
                  <a:schemeClr val="dk1"/>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30200" algn="ctr">
              <a:spcBef>
                <a:spcPts val="0"/>
              </a:spcBef>
              <a:spcAft>
                <a:spcPts val="0"/>
              </a:spcAft>
              <a:buSzPts val="1600"/>
              <a:buChar char="●"/>
              <a:defRPr/>
            </a:lvl1pPr>
            <a:lvl2pPr marL="914400" lvl="1" indent="-330200" algn="ctr">
              <a:spcBef>
                <a:spcPts val="0"/>
              </a:spcBef>
              <a:spcAft>
                <a:spcPts val="0"/>
              </a:spcAft>
              <a:buSzPts val="1600"/>
              <a:buChar char="○"/>
              <a:defRPr/>
            </a:lvl2pPr>
            <a:lvl3pPr marL="1371600" lvl="2" indent="-330200" algn="ctr">
              <a:spcBef>
                <a:spcPts val="0"/>
              </a:spcBef>
              <a:spcAft>
                <a:spcPts val="0"/>
              </a:spcAft>
              <a:buSzPts val="1600"/>
              <a:buChar char="■"/>
              <a:defRPr/>
            </a:lvl3pPr>
            <a:lvl4pPr marL="1828800" lvl="3" indent="-330200" algn="ctr">
              <a:spcBef>
                <a:spcPts val="0"/>
              </a:spcBef>
              <a:spcAft>
                <a:spcPts val="0"/>
              </a:spcAft>
              <a:buSzPts val="1600"/>
              <a:buChar char="●"/>
              <a:defRPr/>
            </a:lvl4pPr>
            <a:lvl5pPr marL="2286000" lvl="4" indent="-330200" algn="ctr">
              <a:spcBef>
                <a:spcPts val="0"/>
              </a:spcBef>
              <a:spcAft>
                <a:spcPts val="0"/>
              </a:spcAft>
              <a:buSzPts val="1600"/>
              <a:buChar char="○"/>
              <a:defRPr/>
            </a:lvl5pPr>
            <a:lvl6pPr marL="2743200" lvl="5" indent="-330200" algn="ctr">
              <a:spcBef>
                <a:spcPts val="0"/>
              </a:spcBef>
              <a:spcAft>
                <a:spcPts val="0"/>
              </a:spcAft>
              <a:buSzPts val="1600"/>
              <a:buChar char="■"/>
              <a:defRPr/>
            </a:lvl6pPr>
            <a:lvl7pPr marL="3200400" lvl="6" indent="-330200" algn="ctr">
              <a:spcBef>
                <a:spcPts val="0"/>
              </a:spcBef>
              <a:spcAft>
                <a:spcPts val="0"/>
              </a:spcAft>
              <a:buSzPts val="1600"/>
              <a:buChar char="●"/>
              <a:defRPr/>
            </a:lvl7pPr>
            <a:lvl8pPr marL="3657600" lvl="7" indent="-330200" algn="ctr">
              <a:spcBef>
                <a:spcPts val="0"/>
              </a:spcBef>
              <a:spcAft>
                <a:spcPts val="0"/>
              </a:spcAft>
              <a:buSzPts val="1600"/>
              <a:buChar char="○"/>
              <a:defRPr/>
            </a:lvl8pPr>
            <a:lvl9pPr marL="4114800" lvl="8" indent="-330200" algn="ctr">
              <a:spcBef>
                <a:spcPts val="0"/>
              </a:spcBef>
              <a:spcAft>
                <a:spcPts val="0"/>
              </a:spcAft>
              <a:buSzPts val="16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457200" y="1152475"/>
            <a:ext cx="8229600" cy="3416400"/>
          </a:xfrm>
          <a:prstGeom prst="rect">
            <a:avLst/>
          </a:prstGeom>
        </p:spPr>
        <p:txBody>
          <a:bodyPr spcFirstLastPara="1" wrap="square" lIns="91425" tIns="91425" rIns="91425" bIns="91425" anchor="t"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30200">
              <a:spcBef>
                <a:spcPts val="0"/>
              </a:spcBef>
              <a:spcAft>
                <a:spcPts val="0"/>
              </a:spcAft>
              <a:buSzPts val="1600"/>
              <a:buChar char="●"/>
              <a:defRPr/>
            </a:lvl1pPr>
            <a:lvl2pPr marL="914400" lvl="1" indent="-330200">
              <a:spcBef>
                <a:spcPts val="0"/>
              </a:spcBef>
              <a:spcAft>
                <a:spcPts val="0"/>
              </a:spcAft>
              <a:buSzPts val="1600"/>
              <a:buChar char="○"/>
              <a:defRPr/>
            </a:lvl2pPr>
            <a:lvl3pPr marL="1371600" lvl="2" indent="-330200">
              <a:spcBef>
                <a:spcPts val="0"/>
              </a:spcBef>
              <a:spcAft>
                <a:spcPts val="0"/>
              </a:spcAft>
              <a:buSzPts val="1600"/>
              <a:buChar char="■"/>
              <a:defRPr/>
            </a:lvl3pPr>
            <a:lvl4pPr marL="1828800" lvl="3" indent="-330200">
              <a:spcBef>
                <a:spcPts val="0"/>
              </a:spcBef>
              <a:spcAft>
                <a:spcPts val="0"/>
              </a:spcAft>
              <a:buSzPts val="1600"/>
              <a:buChar char="●"/>
              <a:defRPr/>
            </a:lvl4pPr>
            <a:lvl5pPr marL="2286000" lvl="4" indent="-330200">
              <a:spcBef>
                <a:spcPts val="0"/>
              </a:spcBef>
              <a:spcAft>
                <a:spcPts val="0"/>
              </a:spcAft>
              <a:buSzPts val="1600"/>
              <a:buChar char="○"/>
              <a:defRPr/>
            </a:lvl5pPr>
            <a:lvl6pPr marL="2743200" lvl="5" indent="-330200">
              <a:spcBef>
                <a:spcPts val="0"/>
              </a:spcBef>
              <a:spcAft>
                <a:spcPts val="0"/>
              </a:spcAft>
              <a:buSzPts val="1600"/>
              <a:buChar char="■"/>
              <a:defRPr/>
            </a:lvl6pPr>
            <a:lvl7pPr marL="3200400" lvl="6" indent="-330200">
              <a:spcBef>
                <a:spcPts val="0"/>
              </a:spcBef>
              <a:spcAft>
                <a:spcPts val="0"/>
              </a:spcAft>
              <a:buSzPts val="1600"/>
              <a:buChar char="●"/>
              <a:defRPr/>
            </a:lvl7pPr>
            <a:lvl8pPr marL="3657600" lvl="7" indent="-330200">
              <a:spcBef>
                <a:spcPts val="0"/>
              </a:spcBef>
              <a:spcAft>
                <a:spcPts val="0"/>
              </a:spcAft>
              <a:buSzPts val="1600"/>
              <a:buChar char="○"/>
              <a:defRPr/>
            </a:lvl8pPr>
            <a:lvl9pPr marL="4114800" lvl="8" indent="-330200">
              <a:spcBef>
                <a:spcPts val="0"/>
              </a:spcBef>
              <a:spcAft>
                <a:spcPts val="0"/>
              </a:spcAft>
              <a:buSzPts val="16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6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pPr marL="0" lvl="0" indent="0" algn="l"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445025"/>
            <a:ext cx="8229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1pPr>
            <a:lvl2pPr lvl="1">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2pPr>
            <a:lvl3pPr lvl="2">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3pPr>
            <a:lvl4pPr lvl="3">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4pPr>
            <a:lvl5pPr lvl="4">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5pPr>
            <a:lvl6pPr lvl="5">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6pPr>
            <a:lvl7pPr lvl="6">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7pPr>
            <a:lvl8pPr lvl="7">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8pPr>
            <a:lvl9pPr lvl="8">
              <a:spcBef>
                <a:spcPts val="0"/>
              </a:spcBef>
              <a:spcAft>
                <a:spcPts val="0"/>
              </a:spcAft>
              <a:buClr>
                <a:schemeClr val="dk1"/>
              </a:buClr>
              <a:buSzPts val="2800"/>
              <a:buFont typeface="Fira Sans Extra Condensed"/>
              <a:buNone/>
              <a:defRPr sz="2800" b="1">
                <a:solidFill>
                  <a:schemeClr val="dk1"/>
                </a:solidFill>
                <a:latin typeface="Fira Sans Extra Condensed"/>
                <a:ea typeface="Fira Sans Extra Condensed"/>
                <a:cs typeface="Fira Sans Extra Condensed"/>
                <a:sym typeface="Fira Sans Extra Condensed"/>
              </a:defRPr>
            </a:lvl9pPr>
          </a:lstStyle>
          <a:p>
            <a:endParaRPr/>
          </a:p>
        </p:txBody>
      </p:sp>
      <p:sp>
        <p:nvSpPr>
          <p:cNvPr id="7" name="Google Shape;7;p1"/>
          <p:cNvSpPr txBox="1">
            <a:spLocks noGrp="1"/>
          </p:cNvSpPr>
          <p:nvPr>
            <p:ph type="body" idx="1"/>
          </p:nvPr>
        </p:nvSpPr>
        <p:spPr>
          <a:xfrm>
            <a:off x="457200" y="1152475"/>
            <a:ext cx="8229600" cy="3416400"/>
          </a:xfrm>
          <a:prstGeom prst="rect">
            <a:avLst/>
          </a:prstGeom>
          <a:noFill/>
          <a:ln>
            <a:noFill/>
          </a:ln>
        </p:spPr>
        <p:txBody>
          <a:bodyPr spcFirstLastPara="1" wrap="square" lIns="91425" tIns="91425" rIns="91425" bIns="91425" anchor="t" anchorCtr="0">
            <a:noAutofit/>
          </a:bodyPr>
          <a:lstStyle>
            <a:lvl1pPr marL="457200" lvl="0"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1pPr>
            <a:lvl2pPr marL="914400" lvl="1"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2pPr>
            <a:lvl3pPr marL="1371600" lvl="2"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3pPr>
            <a:lvl4pPr marL="1828800" lvl="3"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4pPr>
            <a:lvl5pPr marL="2286000" lvl="4"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5pPr>
            <a:lvl6pPr marL="2743200" lvl="5"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6pPr>
            <a:lvl7pPr marL="3200400" lvl="6"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7pPr>
            <a:lvl8pPr marL="3657600" lvl="7"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8pPr>
            <a:lvl9pPr marL="4114800" lvl="8" indent="-330200">
              <a:lnSpc>
                <a:spcPct val="115000"/>
              </a:lnSpc>
              <a:spcBef>
                <a:spcPts val="0"/>
              </a:spcBef>
              <a:spcAft>
                <a:spcPts val="0"/>
              </a:spcAft>
              <a:buClr>
                <a:schemeClr val="dk2"/>
              </a:buClr>
              <a:buSzPts val="1600"/>
              <a:buFont typeface="Roboto"/>
              <a:buChar char="■"/>
              <a:defRPr sz="1600">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2.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p:nvPr/>
        </p:nvSpPr>
        <p:spPr>
          <a:xfrm>
            <a:off x="5661600" y="2924900"/>
            <a:ext cx="3025200" cy="11661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15"/>
          <p:cNvSpPr txBox="1">
            <a:spLocks noGrp="1"/>
          </p:cNvSpPr>
          <p:nvPr>
            <p:ph type="ctrTitle"/>
          </p:nvPr>
        </p:nvSpPr>
        <p:spPr>
          <a:xfrm>
            <a:off x="457200" y="1052538"/>
            <a:ext cx="5239500" cy="2539200"/>
          </a:xfrm>
          <a:prstGeom prst="rect">
            <a:avLst/>
          </a:prstGeom>
        </p:spPr>
        <p:txBody>
          <a:bodyPr spcFirstLastPara="1" wrap="square" lIns="91425" tIns="91425" rIns="91425" bIns="91425" anchor="b" anchorCtr="0">
            <a:noAutofit/>
          </a:bodyPr>
          <a:lstStyle/>
          <a:p>
            <a:pPr lvl="0"/>
            <a:r>
              <a:rPr lang="en-US" dirty="0"/>
              <a:t>MG Cars Resale Analysis – Cars24 Mumbai</a:t>
            </a:r>
            <a:endParaRPr dirty="0"/>
          </a:p>
        </p:txBody>
      </p:sp>
      <p:sp>
        <p:nvSpPr>
          <p:cNvPr id="57" name="Google Shape;57;p15"/>
          <p:cNvSpPr txBox="1">
            <a:spLocks noGrp="1"/>
          </p:cNvSpPr>
          <p:nvPr>
            <p:ph type="subTitle" idx="1"/>
          </p:nvPr>
        </p:nvSpPr>
        <p:spPr>
          <a:xfrm>
            <a:off x="457200" y="3640663"/>
            <a:ext cx="5239500" cy="450300"/>
          </a:xfrm>
          <a:prstGeom prst="rect">
            <a:avLst/>
          </a:prstGeom>
        </p:spPr>
        <p:txBody>
          <a:bodyPr spcFirstLastPara="1" wrap="square" lIns="91425" tIns="91425" rIns="91425" bIns="91425" anchor="t" anchorCtr="0">
            <a:noAutofit/>
          </a:bodyPr>
          <a:lstStyle/>
          <a:p>
            <a:pPr marL="0" lvl="0" indent="0"/>
            <a:r>
              <a:rPr lang="en-IN" dirty="0"/>
              <a:t>- By Team L</a:t>
            </a:r>
            <a:endParaRPr dirty="0"/>
          </a:p>
        </p:txBody>
      </p:sp>
      <p:sp>
        <p:nvSpPr>
          <p:cNvPr id="58" name="Google Shape;58;p15"/>
          <p:cNvSpPr/>
          <p:nvPr/>
        </p:nvSpPr>
        <p:spPr>
          <a:xfrm>
            <a:off x="6063000" y="347807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7092979" y="315955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8122955" y="3711575"/>
            <a:ext cx="162600" cy="162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15"/>
          <p:cNvCxnSpPr>
            <a:stCxn id="58" idx="6"/>
            <a:endCxn id="59" idx="2"/>
          </p:cNvCxnSpPr>
          <p:nvPr/>
        </p:nvCxnSpPr>
        <p:spPr>
          <a:xfrm rot="10800000" flipH="1">
            <a:off x="6225600" y="3240775"/>
            <a:ext cx="867300" cy="318600"/>
          </a:xfrm>
          <a:prstGeom prst="curvedConnector3">
            <a:avLst>
              <a:gd name="adj1" fmla="val 50005"/>
            </a:avLst>
          </a:prstGeom>
          <a:noFill/>
          <a:ln w="19050" cap="flat" cmpd="sng">
            <a:solidFill>
              <a:schemeClr val="accent1"/>
            </a:solidFill>
            <a:prstDash val="solid"/>
            <a:round/>
            <a:headEnd type="none" w="med" len="med"/>
            <a:tailEnd type="none" w="med" len="med"/>
          </a:ln>
        </p:spPr>
      </p:cxnSp>
      <p:cxnSp>
        <p:nvCxnSpPr>
          <p:cNvPr id="62" name="Google Shape;62;p15"/>
          <p:cNvCxnSpPr>
            <a:stCxn id="59" idx="6"/>
            <a:endCxn id="60" idx="2"/>
          </p:cNvCxnSpPr>
          <p:nvPr/>
        </p:nvCxnSpPr>
        <p:spPr>
          <a:xfrm>
            <a:off x="7255579" y="3240855"/>
            <a:ext cx="867300" cy="552000"/>
          </a:xfrm>
          <a:prstGeom prst="curvedConnector3">
            <a:avLst>
              <a:gd name="adj1" fmla="val 50004"/>
            </a:avLst>
          </a:prstGeom>
          <a:noFill/>
          <a:ln w="19050" cap="flat" cmpd="sng">
            <a:solidFill>
              <a:schemeClr val="accent1"/>
            </a:solidFill>
            <a:prstDash val="solid"/>
            <a:round/>
            <a:headEnd type="none" w="med" len="med"/>
            <a:tailEnd type="none" w="med" len="med"/>
          </a:ln>
        </p:spPr>
      </p:cxnSp>
      <p:sp>
        <p:nvSpPr>
          <p:cNvPr id="63" name="Google Shape;63;p15"/>
          <p:cNvSpPr/>
          <p:nvPr/>
        </p:nvSpPr>
        <p:spPr>
          <a:xfrm>
            <a:off x="5661600"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6691574"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7721549" y="2329550"/>
            <a:ext cx="965400" cy="529200"/>
          </a:xfrm>
          <a:prstGeom prst="roundRect">
            <a:avLst>
              <a:gd name="adj" fmla="val 7718"/>
            </a:avLst>
          </a:prstGeom>
          <a:solidFill>
            <a:srgbClr val="E0D8EC">
              <a:alpha val="46430"/>
            </a:srgbClr>
          </a:soli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5661600"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691574"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7721549" y="1734200"/>
            <a:ext cx="965400" cy="529200"/>
          </a:xfrm>
          <a:prstGeom prst="roundRect">
            <a:avLst>
              <a:gd name="adj" fmla="val 7718"/>
            </a:avLst>
          </a:prstGeom>
          <a:gradFill>
            <a:gsLst>
              <a:gs pos="0">
                <a:schemeClr val="accent4">
                  <a:alpha val="46430"/>
                </a:schemeClr>
              </a:gs>
              <a:gs pos="100000">
                <a:schemeClr val="accent5">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5661600" y="1138850"/>
            <a:ext cx="3025200" cy="529200"/>
          </a:xfrm>
          <a:prstGeom prst="roundRect">
            <a:avLst>
              <a:gd name="adj" fmla="val 7718"/>
            </a:avLst>
          </a:prstGeom>
          <a:gradFill>
            <a:gsLst>
              <a:gs pos="0">
                <a:schemeClr val="accent5">
                  <a:alpha val="46430"/>
                </a:schemeClr>
              </a:gs>
              <a:gs pos="100000">
                <a:schemeClr val="accent1">
                  <a:alpha val="46430"/>
                </a:schemeClr>
              </a:gs>
            </a:gsLst>
            <a:lin ang="2700006" scaled="0"/>
          </a:gradFill>
          <a:ln w="19050"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xmlns="" id="{4EC63FE5-98B5-859A-2F06-C785E252B18A}"/>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xmlns="" id="{D40CEF73-922E-7302-4DF0-E569089FA73C}"/>
              </a:ext>
            </a:extLst>
          </p:cNvPr>
          <p:cNvSpPr txBox="1">
            <a:spLocks noGrp="1"/>
          </p:cNvSpPr>
          <p:nvPr>
            <p:ph type="title"/>
          </p:nvPr>
        </p:nvSpPr>
        <p:spPr>
          <a:xfrm>
            <a:off x="374335" y="47616"/>
            <a:ext cx="8229600" cy="572700"/>
          </a:xfrm>
          <a:prstGeom prst="rect">
            <a:avLst/>
          </a:prstGeom>
        </p:spPr>
        <p:txBody>
          <a:bodyPr spcFirstLastPara="1" wrap="square" lIns="91425" tIns="91425" rIns="91425" bIns="91425" anchor="t" anchorCtr="0">
            <a:noAutofit/>
          </a:bodyPr>
          <a:lstStyle/>
          <a:p>
            <a:pPr lvl="0">
              <a:buSzPts val="1100"/>
            </a:pPr>
            <a:r>
              <a:rPr lang="en-IN" dirty="0"/>
              <a:t>Data Transformation and Tabular Representation </a:t>
            </a:r>
            <a:endParaRPr dirty="0"/>
          </a:p>
        </p:txBody>
      </p:sp>
      <p:sp>
        <p:nvSpPr>
          <p:cNvPr id="1031" name="Google Shape;1030;p39">
            <a:extLst>
              <a:ext uri="{FF2B5EF4-FFF2-40B4-BE49-F238E27FC236}">
                <a16:creationId xmlns:a16="http://schemas.microsoft.com/office/drawing/2014/main" xmlns="" id="{2A7BD80E-04E7-E441-915A-103C338823EE}"/>
              </a:ext>
            </a:extLst>
          </p:cNvPr>
          <p:cNvSpPr/>
          <p:nvPr/>
        </p:nvSpPr>
        <p:spPr>
          <a:xfrm rot="16200000">
            <a:off x="2419260" y="-1610009"/>
            <a:ext cx="4279987"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 name="Picture 2" descr="A screenshot of a graph">
            <a:extLst>
              <a:ext uri="{FF2B5EF4-FFF2-40B4-BE49-F238E27FC236}">
                <a16:creationId xmlns:a16="http://schemas.microsoft.com/office/drawing/2014/main" xmlns="" id="{D023EF43-DCE1-C049-A908-9E2A1D2C840E}"/>
              </a:ext>
            </a:extLst>
          </p:cNvPr>
          <p:cNvPicPr>
            <a:picLocks noChangeAspect="1"/>
          </p:cNvPicPr>
          <p:nvPr/>
        </p:nvPicPr>
        <p:blipFill>
          <a:blip r:embed="rId3"/>
          <a:stretch>
            <a:fillRect/>
          </a:stretch>
        </p:blipFill>
        <p:spPr>
          <a:xfrm>
            <a:off x="1604713" y="833924"/>
            <a:ext cx="5934573" cy="395638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xmlns="" val="327687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7"/>
        <p:cNvGrpSpPr/>
        <p:nvPr/>
      </p:nvGrpSpPr>
      <p:grpSpPr>
        <a:xfrm>
          <a:off x="0" y="0"/>
          <a:ext cx="0" cy="0"/>
          <a:chOff x="0" y="0"/>
          <a:chExt cx="0" cy="0"/>
        </a:xfrm>
      </p:grpSpPr>
      <p:sp>
        <p:nvSpPr>
          <p:cNvPr id="655" name="Google Shape;655;p32"/>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lvl="0">
              <a:buSzPts val="1100"/>
            </a:pPr>
            <a:r>
              <a:rPr lang="en-US" dirty="0"/>
              <a:t>Technical and Operational Challenges Encountered</a:t>
            </a:r>
            <a:endParaRPr dirty="0"/>
          </a:p>
        </p:txBody>
      </p:sp>
      <p:grpSp>
        <p:nvGrpSpPr>
          <p:cNvPr id="7" name="Group 6">
            <a:extLst>
              <a:ext uri="{FF2B5EF4-FFF2-40B4-BE49-F238E27FC236}">
                <a16:creationId xmlns:a16="http://schemas.microsoft.com/office/drawing/2014/main" xmlns="" id="{5BD79043-6673-59DB-4345-2DBE696C4CD6}"/>
              </a:ext>
            </a:extLst>
          </p:cNvPr>
          <p:cNvGrpSpPr/>
          <p:nvPr/>
        </p:nvGrpSpPr>
        <p:grpSpPr>
          <a:xfrm>
            <a:off x="684325" y="1444925"/>
            <a:ext cx="7252836" cy="2999723"/>
            <a:chOff x="945582" y="1493052"/>
            <a:chExt cx="7252836" cy="2999723"/>
          </a:xfrm>
        </p:grpSpPr>
        <p:cxnSp>
          <p:nvCxnSpPr>
            <p:cNvPr id="648" name="Google Shape;648;p32"/>
            <p:cNvCxnSpPr/>
            <p:nvPr/>
          </p:nvCxnSpPr>
          <p:spPr>
            <a:xfrm>
              <a:off x="2609830" y="2242959"/>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49" name="Google Shape;649;p32"/>
            <p:cNvCxnSpPr/>
            <p:nvPr/>
          </p:nvCxnSpPr>
          <p:spPr>
            <a:xfrm>
              <a:off x="2609830" y="2992309"/>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50" name="Google Shape;650;p32"/>
            <p:cNvCxnSpPr/>
            <p:nvPr/>
          </p:nvCxnSpPr>
          <p:spPr>
            <a:xfrm>
              <a:off x="2609830" y="3741659"/>
              <a:ext cx="5581200" cy="0"/>
            </a:xfrm>
            <a:prstGeom prst="straightConnector1">
              <a:avLst/>
            </a:prstGeom>
            <a:noFill/>
            <a:ln w="9525" cap="flat" cmpd="sng">
              <a:solidFill>
                <a:schemeClr val="accent1"/>
              </a:solidFill>
              <a:prstDash val="dash"/>
              <a:round/>
              <a:headEnd type="none" w="med" len="med"/>
              <a:tailEnd type="none" w="med" len="med"/>
            </a:ln>
          </p:spPr>
        </p:cxnSp>
        <p:sp>
          <p:nvSpPr>
            <p:cNvPr id="651" name="Google Shape;651;p32"/>
            <p:cNvSpPr/>
            <p:nvPr/>
          </p:nvSpPr>
          <p:spPr>
            <a:xfrm>
              <a:off x="2940618" y="1581387"/>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p:cNvSpPr/>
            <p:nvPr/>
          </p:nvSpPr>
          <p:spPr>
            <a:xfrm>
              <a:off x="2940618" y="2331387"/>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p:cNvSpPr/>
            <p:nvPr/>
          </p:nvSpPr>
          <p:spPr>
            <a:xfrm>
              <a:off x="2940618" y="3087009"/>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2940618" y="3835248"/>
              <a:ext cx="5257800" cy="56105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2"/>
            <p:cNvSpPr/>
            <p:nvPr/>
          </p:nvSpPr>
          <p:spPr>
            <a:xfrm rot="10800000">
              <a:off x="945582" y="1493052"/>
              <a:ext cx="33288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p:cNvSpPr/>
            <p:nvPr/>
          </p:nvSpPr>
          <p:spPr>
            <a:xfrm rot="10800000">
              <a:off x="1223980" y="2242959"/>
              <a:ext cx="27717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p:cNvSpPr/>
            <p:nvPr/>
          </p:nvSpPr>
          <p:spPr>
            <a:xfrm rot="10800000">
              <a:off x="1502678" y="2992867"/>
              <a:ext cx="22143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p:cNvSpPr/>
            <p:nvPr/>
          </p:nvSpPr>
          <p:spPr>
            <a:xfrm rot="10800000">
              <a:off x="1781103" y="3742775"/>
              <a:ext cx="16572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p:cNvSpPr txBox="1"/>
            <p:nvPr/>
          </p:nvSpPr>
          <p:spPr>
            <a:xfrm>
              <a:off x="1223979" y="1636154"/>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Understanding Workflows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1" name="Google Shape;661;p32"/>
            <p:cNvSpPr txBox="1"/>
            <p:nvPr/>
          </p:nvSpPr>
          <p:spPr>
            <a:xfrm>
              <a:off x="1502677" y="2339854"/>
              <a:ext cx="227867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Power BI Dashboard</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2" name="Google Shape;662;p32"/>
            <p:cNvSpPr txBox="1"/>
            <p:nvPr/>
          </p:nvSpPr>
          <p:spPr>
            <a:xfrm>
              <a:off x="1661373" y="3135967"/>
              <a:ext cx="1913725"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Right HTML Tags</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3" name="Google Shape;663;p32"/>
            <p:cNvSpPr txBox="1"/>
            <p:nvPr/>
          </p:nvSpPr>
          <p:spPr>
            <a:xfrm>
              <a:off x="1901374" y="3885867"/>
              <a:ext cx="1453718"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S</a:t>
              </a:r>
              <a:r>
                <a:rPr lang="en-IN" sz="1800" b="1" dirty="0">
                  <a:solidFill>
                    <a:schemeClr val="lt1"/>
                  </a:solidFill>
                  <a:latin typeface="Fira Sans Extra Condensed"/>
                  <a:ea typeface="Fira Sans Extra Condensed"/>
                  <a:cs typeface="Fira Sans Extra Condensed"/>
                  <a:sym typeface="Fira Sans Extra Condensed"/>
                </a:rPr>
                <a:t>m</a:t>
              </a:r>
              <a:r>
                <a:rPr lang="en" sz="1800" b="1" dirty="0">
                  <a:solidFill>
                    <a:schemeClr val="lt1"/>
                  </a:solidFill>
                  <a:latin typeface="Fira Sans Extra Condensed"/>
                  <a:ea typeface="Fira Sans Extra Condensed"/>
                  <a:cs typeface="Fira Sans Extra Condensed"/>
                  <a:sym typeface="Fira Sans Extra Condensed"/>
                </a:rPr>
                <a:t>all Dataset</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4" name="Google Shape;664;p32"/>
            <p:cNvSpPr txBox="1"/>
            <p:nvPr/>
          </p:nvSpPr>
          <p:spPr>
            <a:xfrm>
              <a:off x="4173238" y="1688650"/>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As first-timers, the scraping process took more time than planned to grasp and implement.</a:t>
              </a:r>
              <a:endParaRPr sz="1200" dirty="0">
                <a:solidFill>
                  <a:schemeClr val="dk1"/>
                </a:solidFill>
                <a:latin typeface="Roboto"/>
                <a:ea typeface="Roboto"/>
                <a:cs typeface="Roboto"/>
                <a:sym typeface="Roboto"/>
              </a:endParaRPr>
            </a:p>
          </p:txBody>
        </p:sp>
        <p:sp>
          <p:nvSpPr>
            <p:cNvPr id="665" name="Google Shape;665;p32"/>
            <p:cNvSpPr txBox="1"/>
            <p:nvPr/>
          </p:nvSpPr>
          <p:spPr>
            <a:xfrm>
              <a:off x="4060051" y="2429425"/>
              <a:ext cx="4083989" cy="358800"/>
            </a:xfrm>
            <a:prstGeom prst="rect">
              <a:avLst/>
            </a:prstGeom>
            <a:noFill/>
            <a:ln>
              <a:noFill/>
            </a:ln>
          </p:spPr>
          <p:txBody>
            <a:bodyPr spcFirstLastPara="1" wrap="square" lIns="91425" tIns="91425" rIns="91425" bIns="91425" anchor="ctr" anchorCtr="0">
              <a:noAutofit/>
            </a:bodyPr>
            <a:lstStyle/>
            <a:p>
              <a:pPr marL="95250" lvl="0" algn="l" rtl="0">
                <a:spcBef>
                  <a:spcPts val="0"/>
                </a:spcBef>
                <a:spcAft>
                  <a:spcPts val="0"/>
                </a:spcAft>
                <a:buClr>
                  <a:schemeClr val="dk1"/>
                </a:buClr>
                <a:buSzPts val="1200"/>
              </a:pPr>
              <a:r>
                <a:rPr lang="en-IN" sz="1200" dirty="0">
                  <a:solidFill>
                    <a:schemeClr val="dk1"/>
                  </a:solidFill>
                  <a:latin typeface="Roboto"/>
                  <a:ea typeface="Roboto"/>
                  <a:cs typeface="Roboto"/>
                  <a:sym typeface="Roboto"/>
                </a:rPr>
                <a:t>Choosing charts that were both clear and insightful, without overcrowding, was a key challenge. </a:t>
              </a:r>
              <a:endParaRPr sz="1200" dirty="0">
                <a:solidFill>
                  <a:schemeClr val="dk1"/>
                </a:solidFill>
                <a:latin typeface="Roboto"/>
                <a:ea typeface="Roboto"/>
                <a:cs typeface="Roboto"/>
                <a:sym typeface="Roboto"/>
              </a:endParaRPr>
            </a:p>
          </p:txBody>
        </p:sp>
        <p:sp>
          <p:nvSpPr>
            <p:cNvPr id="666" name="Google Shape;666;p32"/>
            <p:cNvSpPr txBox="1"/>
            <p:nvPr/>
          </p:nvSpPr>
          <p:spPr>
            <a:xfrm>
              <a:off x="3650725" y="3014686"/>
              <a:ext cx="4500191" cy="706455"/>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Identifying the correct HTML tags for each data point required repeated inspection and testing, due to the complexity of the site’s structure.</a:t>
              </a:r>
              <a:endParaRPr sz="1200" dirty="0">
                <a:solidFill>
                  <a:schemeClr val="dk1"/>
                </a:solidFill>
                <a:latin typeface="Roboto"/>
                <a:ea typeface="Roboto"/>
                <a:cs typeface="Roboto"/>
                <a:sym typeface="Roboto"/>
              </a:endParaRPr>
            </a:p>
          </p:txBody>
        </p:sp>
        <p:sp>
          <p:nvSpPr>
            <p:cNvPr id="667" name="Google Shape;667;p32"/>
            <p:cNvSpPr txBox="1"/>
            <p:nvPr/>
          </p:nvSpPr>
          <p:spPr>
            <a:xfrm>
              <a:off x="3355092" y="3936125"/>
              <a:ext cx="4835938"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Only 4 MG car listings were available for Mumbai, which restricted the depth of our analysis &amp; limited broader trend detection.</a:t>
              </a:r>
              <a:endParaRPr sz="1200" dirty="0">
                <a:solidFill>
                  <a:schemeClr val="dk1"/>
                </a:solidFill>
                <a:latin typeface="Roboto"/>
                <a:ea typeface="Roboto"/>
                <a:cs typeface="Roboto"/>
                <a:sym typeface="Roboto"/>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47">
          <a:extLst>
            <a:ext uri="{FF2B5EF4-FFF2-40B4-BE49-F238E27FC236}">
              <a16:creationId xmlns:a16="http://schemas.microsoft.com/office/drawing/2014/main" xmlns="" id="{5FBCA568-DB3B-9DF6-9345-C02720EF09A6}"/>
            </a:ext>
          </a:extLst>
        </p:cNvPr>
        <p:cNvGrpSpPr/>
        <p:nvPr/>
      </p:nvGrpSpPr>
      <p:grpSpPr>
        <a:xfrm>
          <a:off x="0" y="0"/>
          <a:ext cx="0" cy="0"/>
          <a:chOff x="0" y="0"/>
          <a:chExt cx="0" cy="0"/>
        </a:xfrm>
      </p:grpSpPr>
      <p:sp>
        <p:nvSpPr>
          <p:cNvPr id="6" name="Google Shape;651;p32">
            <a:extLst>
              <a:ext uri="{FF2B5EF4-FFF2-40B4-BE49-F238E27FC236}">
                <a16:creationId xmlns:a16="http://schemas.microsoft.com/office/drawing/2014/main" xmlns="" id="{2DD44CCC-4132-9848-4C53-B2BC33C68D8A}"/>
              </a:ext>
            </a:extLst>
          </p:cNvPr>
          <p:cNvSpPr/>
          <p:nvPr/>
        </p:nvSpPr>
        <p:spPr>
          <a:xfrm>
            <a:off x="2808780" y="1238383"/>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2">
            <a:extLst>
              <a:ext uri="{FF2B5EF4-FFF2-40B4-BE49-F238E27FC236}">
                <a16:creationId xmlns:a16="http://schemas.microsoft.com/office/drawing/2014/main" xmlns="" id="{37E8E8B5-E197-4C1A-27D9-F7549BA9999B}"/>
              </a:ext>
            </a:extLst>
          </p:cNvPr>
          <p:cNvSpPr txBox="1">
            <a:spLocks noGrp="1"/>
          </p:cNvSpPr>
          <p:nvPr>
            <p:ph type="title"/>
          </p:nvPr>
        </p:nvSpPr>
        <p:spPr>
          <a:xfrm>
            <a:off x="457200" y="445025"/>
            <a:ext cx="8229600" cy="572700"/>
          </a:xfrm>
          <a:prstGeom prst="rect">
            <a:avLst/>
          </a:prstGeom>
        </p:spPr>
        <p:txBody>
          <a:bodyPr spcFirstLastPara="1" wrap="square" lIns="91425" tIns="91425" rIns="91425" bIns="91425" anchor="t" anchorCtr="0">
            <a:noAutofit/>
          </a:bodyPr>
          <a:lstStyle/>
          <a:p>
            <a:pPr lvl="0">
              <a:buSzPts val="1100"/>
            </a:pPr>
            <a:r>
              <a:rPr lang="en-US" dirty="0"/>
              <a:t>Project Learnings and Skill Development</a:t>
            </a:r>
            <a:endParaRPr dirty="0"/>
          </a:p>
        </p:txBody>
      </p:sp>
      <p:cxnSp>
        <p:nvCxnSpPr>
          <p:cNvPr id="648" name="Google Shape;648;p32">
            <a:extLst>
              <a:ext uri="{FF2B5EF4-FFF2-40B4-BE49-F238E27FC236}">
                <a16:creationId xmlns:a16="http://schemas.microsoft.com/office/drawing/2014/main" xmlns="" id="{DECD235D-A00A-9A99-3E6A-0D248B647F1C}"/>
              </a:ext>
            </a:extLst>
          </p:cNvPr>
          <p:cNvCxnSpPr/>
          <p:nvPr/>
        </p:nvCxnSpPr>
        <p:spPr>
          <a:xfrm>
            <a:off x="2477992" y="2643566"/>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49" name="Google Shape;649;p32">
            <a:extLst>
              <a:ext uri="{FF2B5EF4-FFF2-40B4-BE49-F238E27FC236}">
                <a16:creationId xmlns:a16="http://schemas.microsoft.com/office/drawing/2014/main" xmlns="" id="{9A571574-AEE9-D33C-1A2C-FDEFFCCBB70B}"/>
              </a:ext>
            </a:extLst>
          </p:cNvPr>
          <p:cNvCxnSpPr/>
          <p:nvPr/>
        </p:nvCxnSpPr>
        <p:spPr>
          <a:xfrm>
            <a:off x="2477992" y="3392916"/>
            <a:ext cx="5581200" cy="0"/>
          </a:xfrm>
          <a:prstGeom prst="straightConnector1">
            <a:avLst/>
          </a:prstGeom>
          <a:noFill/>
          <a:ln w="9525" cap="flat" cmpd="sng">
            <a:solidFill>
              <a:schemeClr val="accent1"/>
            </a:solidFill>
            <a:prstDash val="dash"/>
            <a:round/>
            <a:headEnd type="none" w="med" len="med"/>
            <a:tailEnd type="none" w="med" len="med"/>
          </a:ln>
        </p:spPr>
      </p:cxnSp>
      <p:cxnSp>
        <p:nvCxnSpPr>
          <p:cNvPr id="650" name="Google Shape;650;p32">
            <a:extLst>
              <a:ext uri="{FF2B5EF4-FFF2-40B4-BE49-F238E27FC236}">
                <a16:creationId xmlns:a16="http://schemas.microsoft.com/office/drawing/2014/main" xmlns="" id="{905FB3FB-A0F7-B445-3439-187B8BB4196F}"/>
              </a:ext>
            </a:extLst>
          </p:cNvPr>
          <p:cNvCxnSpPr/>
          <p:nvPr/>
        </p:nvCxnSpPr>
        <p:spPr>
          <a:xfrm>
            <a:off x="2477992" y="4142266"/>
            <a:ext cx="5581200" cy="0"/>
          </a:xfrm>
          <a:prstGeom prst="straightConnector1">
            <a:avLst/>
          </a:prstGeom>
          <a:noFill/>
          <a:ln w="9525" cap="flat" cmpd="sng">
            <a:solidFill>
              <a:schemeClr val="accent1"/>
            </a:solidFill>
            <a:prstDash val="dash"/>
            <a:round/>
            <a:headEnd type="none" w="med" len="med"/>
            <a:tailEnd type="none" w="med" len="med"/>
          </a:ln>
        </p:spPr>
      </p:cxnSp>
      <p:sp>
        <p:nvSpPr>
          <p:cNvPr id="651" name="Google Shape;651;p32">
            <a:extLst>
              <a:ext uri="{FF2B5EF4-FFF2-40B4-BE49-F238E27FC236}">
                <a16:creationId xmlns:a16="http://schemas.microsoft.com/office/drawing/2014/main" xmlns="" id="{0A46C520-6B29-D2B9-5D88-049387FC1B02}"/>
              </a:ext>
            </a:extLst>
          </p:cNvPr>
          <p:cNvSpPr/>
          <p:nvPr/>
        </p:nvSpPr>
        <p:spPr>
          <a:xfrm>
            <a:off x="2808780" y="1981994"/>
            <a:ext cx="5257800" cy="56180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2">
            <a:extLst>
              <a:ext uri="{FF2B5EF4-FFF2-40B4-BE49-F238E27FC236}">
                <a16:creationId xmlns:a16="http://schemas.microsoft.com/office/drawing/2014/main" xmlns="" id="{3F550F0C-37D9-D968-A173-19A238A2377B}"/>
              </a:ext>
            </a:extLst>
          </p:cNvPr>
          <p:cNvSpPr/>
          <p:nvPr/>
        </p:nvSpPr>
        <p:spPr>
          <a:xfrm>
            <a:off x="2808780" y="2731994"/>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2">
            <a:extLst>
              <a:ext uri="{FF2B5EF4-FFF2-40B4-BE49-F238E27FC236}">
                <a16:creationId xmlns:a16="http://schemas.microsoft.com/office/drawing/2014/main" xmlns="" id="{BB98A134-9FF9-7EF4-3AD7-F8790B1A7D65}"/>
              </a:ext>
            </a:extLst>
          </p:cNvPr>
          <p:cNvSpPr/>
          <p:nvPr/>
        </p:nvSpPr>
        <p:spPr>
          <a:xfrm>
            <a:off x="2808780" y="3487616"/>
            <a:ext cx="5257800" cy="56106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a:extLst>
              <a:ext uri="{FF2B5EF4-FFF2-40B4-BE49-F238E27FC236}">
                <a16:creationId xmlns:a16="http://schemas.microsoft.com/office/drawing/2014/main" xmlns="" id="{877B6B6D-1A78-02F8-78BC-4E1C6023FFFE}"/>
              </a:ext>
            </a:extLst>
          </p:cNvPr>
          <p:cNvSpPr/>
          <p:nvPr/>
        </p:nvSpPr>
        <p:spPr>
          <a:xfrm>
            <a:off x="2808780" y="4235855"/>
            <a:ext cx="5257800" cy="561057"/>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6" name="Google Shape;656;p32">
            <a:extLst>
              <a:ext uri="{FF2B5EF4-FFF2-40B4-BE49-F238E27FC236}">
                <a16:creationId xmlns:a16="http://schemas.microsoft.com/office/drawing/2014/main" xmlns="" id="{3ECD2048-FBF5-33C3-4621-C69401F8BDA3}"/>
              </a:ext>
            </a:extLst>
          </p:cNvPr>
          <p:cNvSpPr/>
          <p:nvPr/>
        </p:nvSpPr>
        <p:spPr>
          <a:xfrm rot="10800000">
            <a:off x="813744" y="1893659"/>
            <a:ext cx="33288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2">
            <a:extLst>
              <a:ext uri="{FF2B5EF4-FFF2-40B4-BE49-F238E27FC236}">
                <a16:creationId xmlns:a16="http://schemas.microsoft.com/office/drawing/2014/main" xmlns="" id="{C035D910-F340-F359-93C3-DFD19AE1E877}"/>
              </a:ext>
            </a:extLst>
          </p:cNvPr>
          <p:cNvSpPr/>
          <p:nvPr/>
        </p:nvSpPr>
        <p:spPr>
          <a:xfrm rot="10800000">
            <a:off x="1092142" y="2643566"/>
            <a:ext cx="27717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2">
            <a:extLst>
              <a:ext uri="{FF2B5EF4-FFF2-40B4-BE49-F238E27FC236}">
                <a16:creationId xmlns:a16="http://schemas.microsoft.com/office/drawing/2014/main" xmlns="" id="{747AC080-00D9-1D97-E940-911529A48E76}"/>
              </a:ext>
            </a:extLst>
          </p:cNvPr>
          <p:cNvSpPr/>
          <p:nvPr/>
        </p:nvSpPr>
        <p:spPr>
          <a:xfrm rot="10800000">
            <a:off x="1370840" y="3393474"/>
            <a:ext cx="2214300" cy="750000"/>
          </a:xfrm>
          <a:prstGeom prst="trapezoid">
            <a:avLst>
              <a:gd name="adj" fmla="val 25000"/>
            </a:avLst>
          </a:prstGeom>
          <a:gradFill>
            <a:gsLst>
              <a:gs pos="0">
                <a:schemeClr val="accent5"/>
              </a:gs>
              <a:gs pos="100000">
                <a:schemeClr val="accent1"/>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2">
            <a:extLst>
              <a:ext uri="{FF2B5EF4-FFF2-40B4-BE49-F238E27FC236}">
                <a16:creationId xmlns:a16="http://schemas.microsoft.com/office/drawing/2014/main" xmlns="" id="{A5173DE0-2923-9C0B-2E6A-F8E5A414171F}"/>
              </a:ext>
            </a:extLst>
          </p:cNvPr>
          <p:cNvSpPr/>
          <p:nvPr/>
        </p:nvSpPr>
        <p:spPr>
          <a:xfrm rot="10800000">
            <a:off x="1649265" y="4143382"/>
            <a:ext cx="1657200" cy="750000"/>
          </a:xfrm>
          <a:prstGeom prst="trapezoid">
            <a:avLst>
              <a:gd name="adj" fmla="val 25000"/>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2">
            <a:extLst>
              <a:ext uri="{FF2B5EF4-FFF2-40B4-BE49-F238E27FC236}">
                <a16:creationId xmlns:a16="http://schemas.microsoft.com/office/drawing/2014/main" xmlns="" id="{451241E9-F37C-0C57-35A4-898968DFF140}"/>
              </a:ext>
            </a:extLst>
          </p:cNvPr>
          <p:cNvSpPr txBox="1"/>
          <p:nvPr/>
        </p:nvSpPr>
        <p:spPr>
          <a:xfrm>
            <a:off x="1092141" y="2036761"/>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Web Scraping</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1" name="Google Shape;661;p32">
            <a:extLst>
              <a:ext uri="{FF2B5EF4-FFF2-40B4-BE49-F238E27FC236}">
                <a16:creationId xmlns:a16="http://schemas.microsoft.com/office/drawing/2014/main" xmlns="" id="{C72F5645-AFDF-2EC8-001D-727EB611AA42}"/>
              </a:ext>
            </a:extLst>
          </p:cNvPr>
          <p:cNvSpPr txBox="1"/>
          <p:nvPr/>
        </p:nvSpPr>
        <p:spPr>
          <a:xfrm>
            <a:off x="1370839" y="2740461"/>
            <a:ext cx="227867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Data Visualisation</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2" name="Google Shape;662;p32">
            <a:extLst>
              <a:ext uri="{FF2B5EF4-FFF2-40B4-BE49-F238E27FC236}">
                <a16:creationId xmlns:a16="http://schemas.microsoft.com/office/drawing/2014/main" xmlns="" id="{B6750EC1-B5ED-B918-CF87-C5A2B1C97EFC}"/>
              </a:ext>
            </a:extLst>
          </p:cNvPr>
          <p:cNvSpPr txBox="1"/>
          <p:nvPr/>
        </p:nvSpPr>
        <p:spPr>
          <a:xfrm>
            <a:off x="1529535" y="3536574"/>
            <a:ext cx="1913725"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HTML Structure</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3" name="Google Shape;663;p32">
            <a:extLst>
              <a:ext uri="{FF2B5EF4-FFF2-40B4-BE49-F238E27FC236}">
                <a16:creationId xmlns:a16="http://schemas.microsoft.com/office/drawing/2014/main" xmlns="" id="{783DE216-894F-C165-804B-D91B8D47D876}"/>
              </a:ext>
            </a:extLst>
          </p:cNvPr>
          <p:cNvSpPr txBox="1"/>
          <p:nvPr/>
        </p:nvSpPr>
        <p:spPr>
          <a:xfrm>
            <a:off x="1769536" y="4286474"/>
            <a:ext cx="1453718"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1800" b="1" dirty="0">
                <a:solidFill>
                  <a:schemeClr val="lt1"/>
                </a:solidFill>
                <a:latin typeface="Fira Sans Extra Condensed"/>
                <a:ea typeface="Fira Sans Extra Condensed"/>
                <a:cs typeface="Fira Sans Extra Condensed"/>
                <a:sym typeface="Fira Sans Extra Condensed"/>
              </a:rPr>
              <a:t>Teamwork</a:t>
            </a:r>
            <a:endParaRPr sz="1800" b="1" dirty="0">
              <a:solidFill>
                <a:schemeClr val="lt1"/>
              </a:solidFill>
              <a:latin typeface="Fira Sans Extra Condensed"/>
              <a:ea typeface="Fira Sans Extra Condensed"/>
              <a:cs typeface="Fira Sans Extra Condensed"/>
              <a:sym typeface="Fira Sans Extra Condensed"/>
            </a:endParaRPr>
          </a:p>
        </p:txBody>
      </p:sp>
      <p:sp>
        <p:nvSpPr>
          <p:cNvPr id="664" name="Google Shape;664;p32">
            <a:extLst>
              <a:ext uri="{FF2B5EF4-FFF2-40B4-BE49-F238E27FC236}">
                <a16:creationId xmlns:a16="http://schemas.microsoft.com/office/drawing/2014/main" xmlns="" id="{9EBC7212-4116-09A6-A5F1-177B84CACFAD}"/>
              </a:ext>
            </a:extLst>
          </p:cNvPr>
          <p:cNvSpPr txBox="1"/>
          <p:nvPr/>
        </p:nvSpPr>
        <p:spPr>
          <a:xfrm>
            <a:off x="4041400" y="2089257"/>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Practiced extracting data from real websites usings Requests and Beautiful Soup</a:t>
            </a:r>
            <a:endParaRPr sz="1200" dirty="0">
              <a:solidFill>
                <a:schemeClr val="dk1"/>
              </a:solidFill>
              <a:latin typeface="Roboto"/>
              <a:ea typeface="Roboto"/>
              <a:cs typeface="Roboto"/>
              <a:sym typeface="Roboto"/>
            </a:endParaRPr>
          </a:p>
        </p:txBody>
      </p:sp>
      <p:sp>
        <p:nvSpPr>
          <p:cNvPr id="665" name="Google Shape;665;p32">
            <a:extLst>
              <a:ext uri="{FF2B5EF4-FFF2-40B4-BE49-F238E27FC236}">
                <a16:creationId xmlns:a16="http://schemas.microsoft.com/office/drawing/2014/main" xmlns="" id="{9E882BA0-3D9F-0515-31A8-5501DD8AE557}"/>
              </a:ext>
            </a:extLst>
          </p:cNvPr>
          <p:cNvSpPr txBox="1"/>
          <p:nvPr/>
        </p:nvSpPr>
        <p:spPr>
          <a:xfrm>
            <a:off x="3805753" y="2830032"/>
            <a:ext cx="4083989" cy="358800"/>
          </a:xfrm>
          <a:prstGeom prst="rect">
            <a:avLst/>
          </a:prstGeom>
          <a:noFill/>
          <a:ln>
            <a:noFill/>
          </a:ln>
        </p:spPr>
        <p:txBody>
          <a:bodyPr spcFirstLastPara="1" wrap="square" lIns="91425" tIns="91425" rIns="91425" bIns="91425" anchor="ctr" anchorCtr="0">
            <a:noAutofit/>
          </a:bodyPr>
          <a:lstStyle/>
          <a:p>
            <a:pPr marL="95250" lvl="0" algn="l" rtl="0">
              <a:spcBef>
                <a:spcPts val="0"/>
              </a:spcBef>
              <a:spcAft>
                <a:spcPts val="0"/>
              </a:spcAft>
              <a:buClr>
                <a:schemeClr val="dk1"/>
              </a:buClr>
              <a:buSzPts val="1200"/>
            </a:pPr>
            <a:r>
              <a:rPr lang="en-IN" sz="1200" dirty="0">
                <a:solidFill>
                  <a:schemeClr val="dk1"/>
                </a:solidFill>
                <a:latin typeface="Roboto"/>
                <a:ea typeface="Roboto"/>
                <a:cs typeface="Roboto"/>
                <a:sym typeface="Roboto"/>
              </a:rPr>
              <a:t>Achieved to overcome the key challenge of selecting clean &amp; insightful charts without overcrowding </a:t>
            </a:r>
            <a:endParaRPr sz="1200" dirty="0">
              <a:solidFill>
                <a:schemeClr val="dk1"/>
              </a:solidFill>
              <a:latin typeface="Roboto"/>
              <a:ea typeface="Roboto"/>
              <a:cs typeface="Roboto"/>
              <a:sym typeface="Roboto"/>
            </a:endParaRPr>
          </a:p>
        </p:txBody>
      </p:sp>
      <p:sp>
        <p:nvSpPr>
          <p:cNvPr id="666" name="Google Shape;666;p32">
            <a:extLst>
              <a:ext uri="{FF2B5EF4-FFF2-40B4-BE49-F238E27FC236}">
                <a16:creationId xmlns:a16="http://schemas.microsoft.com/office/drawing/2014/main" xmlns="" id="{58ABB594-3FA7-E6EC-1F03-35C888F1F46C}"/>
              </a:ext>
            </a:extLst>
          </p:cNvPr>
          <p:cNvSpPr txBox="1"/>
          <p:nvPr/>
        </p:nvSpPr>
        <p:spPr>
          <a:xfrm>
            <a:off x="3518887" y="3415293"/>
            <a:ext cx="4500191" cy="706455"/>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Understood how to inspect HTML to find &amp; collect relevant data and used browser inspect tools to find the HTML tags</a:t>
            </a:r>
            <a:endParaRPr sz="1200" dirty="0">
              <a:solidFill>
                <a:schemeClr val="dk1"/>
              </a:solidFill>
              <a:latin typeface="Roboto"/>
              <a:ea typeface="Roboto"/>
              <a:cs typeface="Roboto"/>
              <a:sym typeface="Roboto"/>
            </a:endParaRPr>
          </a:p>
        </p:txBody>
      </p:sp>
      <p:sp>
        <p:nvSpPr>
          <p:cNvPr id="667" name="Google Shape;667;p32">
            <a:extLst>
              <a:ext uri="{FF2B5EF4-FFF2-40B4-BE49-F238E27FC236}">
                <a16:creationId xmlns:a16="http://schemas.microsoft.com/office/drawing/2014/main" xmlns="" id="{9A1AEE3A-BEDC-DC37-735F-111F348F7DB9}"/>
              </a:ext>
            </a:extLst>
          </p:cNvPr>
          <p:cNvSpPr txBox="1"/>
          <p:nvPr/>
        </p:nvSpPr>
        <p:spPr>
          <a:xfrm>
            <a:off x="3223254" y="4336732"/>
            <a:ext cx="4835938"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dirty="0"/>
              <a:t>Experienced collaboration in dividing tasks, solving issues &amp; merging insights.</a:t>
            </a:r>
            <a:endParaRPr sz="1200" dirty="0">
              <a:solidFill>
                <a:schemeClr val="dk1"/>
              </a:solidFill>
              <a:latin typeface="Roboto"/>
              <a:ea typeface="Roboto"/>
              <a:cs typeface="Roboto"/>
              <a:sym typeface="Roboto"/>
            </a:endParaRPr>
          </a:p>
        </p:txBody>
      </p:sp>
      <p:sp>
        <p:nvSpPr>
          <p:cNvPr id="3" name="Google Shape;657;p32">
            <a:extLst>
              <a:ext uri="{FF2B5EF4-FFF2-40B4-BE49-F238E27FC236}">
                <a16:creationId xmlns:a16="http://schemas.microsoft.com/office/drawing/2014/main" xmlns="" id="{C67176F4-D964-8310-DBBA-006006BA9662}"/>
              </a:ext>
            </a:extLst>
          </p:cNvPr>
          <p:cNvSpPr/>
          <p:nvPr/>
        </p:nvSpPr>
        <p:spPr>
          <a:xfrm rot="10800000">
            <a:off x="677334" y="1139426"/>
            <a:ext cx="3600450" cy="750000"/>
          </a:xfrm>
          <a:prstGeom prst="trapezoid">
            <a:avLst>
              <a:gd name="adj" fmla="val 30443"/>
            </a:avLst>
          </a:prstGeom>
          <a:gradFill>
            <a:gsLst>
              <a:gs pos="0">
                <a:schemeClr val="accent4"/>
              </a:gs>
              <a:gs pos="100000">
                <a:schemeClr val="accent5"/>
              </a:gs>
            </a:gsLst>
            <a:lin ang="2698631" scaled="0"/>
          </a:gra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 name="Google Shape;648;p32">
            <a:extLst>
              <a:ext uri="{FF2B5EF4-FFF2-40B4-BE49-F238E27FC236}">
                <a16:creationId xmlns:a16="http://schemas.microsoft.com/office/drawing/2014/main" xmlns="" id="{A5653A5A-FC8B-E60D-7B9A-F3C5E5A0103F}"/>
              </a:ext>
            </a:extLst>
          </p:cNvPr>
          <p:cNvCxnSpPr/>
          <p:nvPr/>
        </p:nvCxnSpPr>
        <p:spPr>
          <a:xfrm>
            <a:off x="2477992" y="1899955"/>
            <a:ext cx="5581200" cy="0"/>
          </a:xfrm>
          <a:prstGeom prst="straightConnector1">
            <a:avLst/>
          </a:prstGeom>
          <a:noFill/>
          <a:ln w="9525" cap="flat" cmpd="sng">
            <a:solidFill>
              <a:schemeClr val="accent1"/>
            </a:solidFill>
            <a:prstDash val="dash"/>
            <a:round/>
            <a:headEnd type="none" w="med" len="med"/>
            <a:tailEnd type="none" w="med" len="med"/>
          </a:ln>
        </p:spPr>
      </p:cxnSp>
      <p:sp>
        <p:nvSpPr>
          <p:cNvPr id="7" name="Google Shape;664;p32">
            <a:extLst>
              <a:ext uri="{FF2B5EF4-FFF2-40B4-BE49-F238E27FC236}">
                <a16:creationId xmlns:a16="http://schemas.microsoft.com/office/drawing/2014/main" xmlns="" id="{CF7BFB71-F7B1-E0FF-5933-025F41C43F1A}"/>
              </a:ext>
            </a:extLst>
          </p:cNvPr>
          <p:cNvSpPr txBox="1"/>
          <p:nvPr/>
        </p:nvSpPr>
        <p:spPr>
          <a:xfrm>
            <a:off x="4082220" y="1345646"/>
            <a:ext cx="3957619" cy="358800"/>
          </a:xfrm>
          <a:prstGeom prst="rect">
            <a:avLst/>
          </a:prstGeom>
          <a:noFill/>
          <a:ln>
            <a:noFill/>
          </a:ln>
        </p:spPr>
        <p:txBody>
          <a:bodyPr spcFirstLastPara="1" wrap="square" lIns="91425" tIns="91425" rIns="91425" bIns="91425" anchor="ctr" anchorCtr="0">
            <a:noAutofit/>
          </a:bodyPr>
          <a:lstStyle/>
          <a:p>
            <a:pPr marL="95250" lvl="0">
              <a:buClr>
                <a:schemeClr val="dk1"/>
              </a:buClr>
              <a:buSzPts val="1200"/>
            </a:pPr>
            <a:r>
              <a:rPr lang="en-US" sz="1200"/>
              <a:t>Gained learning </a:t>
            </a:r>
            <a:r>
              <a:rPr lang="en-US" sz="1200" dirty="0"/>
              <a:t>experience of how to explore, clean, &amp; analyze the scraped data efficiently</a:t>
            </a:r>
            <a:endParaRPr sz="1200" dirty="0">
              <a:solidFill>
                <a:schemeClr val="dk1"/>
              </a:solidFill>
              <a:latin typeface="Roboto"/>
              <a:ea typeface="Roboto"/>
              <a:cs typeface="Roboto"/>
              <a:sym typeface="Roboto"/>
            </a:endParaRPr>
          </a:p>
        </p:txBody>
      </p:sp>
      <p:sp>
        <p:nvSpPr>
          <p:cNvPr id="8" name="Google Shape;660;p32">
            <a:extLst>
              <a:ext uri="{FF2B5EF4-FFF2-40B4-BE49-F238E27FC236}">
                <a16:creationId xmlns:a16="http://schemas.microsoft.com/office/drawing/2014/main" xmlns="" id="{84A7D0A8-646D-C66B-6EE3-2AA0390068DC}"/>
              </a:ext>
            </a:extLst>
          </p:cNvPr>
          <p:cNvSpPr txBox="1"/>
          <p:nvPr/>
        </p:nvSpPr>
        <p:spPr>
          <a:xfrm>
            <a:off x="1156512" y="1308106"/>
            <a:ext cx="2771701"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Data Exploration</a:t>
            </a:r>
            <a:endParaRPr sz="1800" b="1" dirty="0">
              <a:solidFill>
                <a:schemeClr val="lt1"/>
              </a:solidFill>
              <a:latin typeface="Fira Sans Extra Condensed"/>
              <a:ea typeface="Fira Sans Extra Condensed"/>
              <a:cs typeface="Fira Sans Extra Condensed"/>
              <a:sym typeface="Fira Sans Extra Condensed"/>
            </a:endParaRPr>
          </a:p>
        </p:txBody>
      </p:sp>
    </p:spTree>
    <p:extLst>
      <p:ext uri="{BB962C8B-B14F-4D97-AF65-F5344CB8AC3E}">
        <p14:creationId xmlns:p14="http://schemas.microsoft.com/office/powerpoint/2010/main" xmlns="" val="416427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05"/>
        <p:cNvGrpSpPr/>
        <p:nvPr/>
      </p:nvGrpSpPr>
      <p:grpSpPr>
        <a:xfrm>
          <a:off x="0" y="0"/>
          <a:ext cx="0" cy="0"/>
          <a:chOff x="0" y="0"/>
          <a:chExt cx="0" cy="0"/>
        </a:xfrm>
      </p:grpSpPr>
      <p:sp>
        <p:nvSpPr>
          <p:cNvPr id="1208" name="Google Shape;1208;p42"/>
          <p:cNvSpPr txBox="1">
            <a:spLocks noGrp="1"/>
          </p:cNvSpPr>
          <p:nvPr>
            <p:ph type="title"/>
          </p:nvPr>
        </p:nvSpPr>
        <p:spPr>
          <a:xfrm>
            <a:off x="368300" y="457725"/>
            <a:ext cx="8229600" cy="572700"/>
          </a:xfrm>
          <a:prstGeom prst="rect">
            <a:avLst/>
          </a:prstGeom>
        </p:spPr>
        <p:txBody>
          <a:bodyPr spcFirstLastPara="1" wrap="square" lIns="91425" tIns="91425" rIns="91425" bIns="91425" anchor="t" anchorCtr="0">
            <a:noAutofit/>
          </a:bodyPr>
          <a:lstStyle/>
          <a:p>
            <a:pPr lvl="0">
              <a:buSzPts val="1100"/>
            </a:pPr>
            <a:r>
              <a:rPr lang="en-IN" dirty="0"/>
              <a:t>Team Composition and Roles</a:t>
            </a:r>
            <a:endParaRPr dirty="0"/>
          </a:p>
        </p:txBody>
      </p:sp>
      <p:grpSp>
        <p:nvGrpSpPr>
          <p:cNvPr id="1357" name="Group 1356">
            <a:extLst>
              <a:ext uri="{FF2B5EF4-FFF2-40B4-BE49-F238E27FC236}">
                <a16:creationId xmlns:a16="http://schemas.microsoft.com/office/drawing/2014/main" xmlns="" id="{FF05BE87-676B-697D-F7DA-8993723D7A01}"/>
              </a:ext>
            </a:extLst>
          </p:cNvPr>
          <p:cNvGrpSpPr/>
          <p:nvPr/>
        </p:nvGrpSpPr>
        <p:grpSpPr>
          <a:xfrm>
            <a:off x="1106800" y="1307846"/>
            <a:ext cx="7581475" cy="1287600"/>
            <a:chOff x="497200" y="1587250"/>
            <a:chExt cx="7581475" cy="1287600"/>
          </a:xfrm>
        </p:grpSpPr>
        <p:sp>
          <p:nvSpPr>
            <p:cNvPr id="1206" name="Google Shape;1206;p42"/>
            <p:cNvSpPr/>
            <p:nvPr/>
          </p:nvSpPr>
          <p:spPr>
            <a:xfrm rot="16200000">
              <a:off x="3344950" y="-1260500"/>
              <a:ext cx="1287600" cy="6983100"/>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224;p42">
              <a:extLst>
                <a:ext uri="{FF2B5EF4-FFF2-40B4-BE49-F238E27FC236}">
                  <a16:creationId xmlns:a16="http://schemas.microsoft.com/office/drawing/2014/main" xmlns="" id="{04579D76-B370-D252-0B93-6A4516EDFADD}"/>
                </a:ext>
              </a:extLst>
            </p:cNvPr>
            <p:cNvSpPr/>
            <p:nvPr/>
          </p:nvSpPr>
          <p:spPr>
            <a:xfrm>
              <a:off x="5742612" y="16728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54" name="Google Shape;1223;p42">
              <a:extLst>
                <a:ext uri="{FF2B5EF4-FFF2-40B4-BE49-F238E27FC236}">
                  <a16:creationId xmlns:a16="http://schemas.microsoft.com/office/drawing/2014/main" xmlns="" id="{918618C1-B125-6363-623A-58202C229BB9}"/>
                </a:ext>
              </a:extLst>
            </p:cNvPr>
            <p:cNvSpPr/>
            <p:nvPr/>
          </p:nvSpPr>
          <p:spPr>
            <a:xfrm>
              <a:off x="4340777" y="16728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167" name="Google Shape;1224;p42">
              <a:extLst>
                <a:ext uri="{FF2B5EF4-FFF2-40B4-BE49-F238E27FC236}">
                  <a16:creationId xmlns:a16="http://schemas.microsoft.com/office/drawing/2014/main" xmlns="" id="{E4899B44-2136-3483-7E57-F8038F2DFAAF}"/>
                </a:ext>
              </a:extLst>
            </p:cNvPr>
            <p:cNvSpPr/>
            <p:nvPr/>
          </p:nvSpPr>
          <p:spPr>
            <a:xfrm>
              <a:off x="2895804" y="1672950"/>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168" name="Google Shape;1227;p42">
              <a:extLst>
                <a:ext uri="{FF2B5EF4-FFF2-40B4-BE49-F238E27FC236}">
                  <a16:creationId xmlns:a16="http://schemas.microsoft.com/office/drawing/2014/main" xmlns="" id="{B87C681D-4881-21DD-2BF4-C7074AEA168D}"/>
                </a:ext>
              </a:extLst>
            </p:cNvPr>
            <p:cNvGrpSpPr/>
            <p:nvPr/>
          </p:nvGrpSpPr>
          <p:grpSpPr>
            <a:xfrm>
              <a:off x="2996009" y="1773150"/>
              <a:ext cx="263399" cy="263386"/>
              <a:chOff x="4049194" y="1329209"/>
              <a:chExt cx="427250" cy="427228"/>
            </a:xfrm>
          </p:grpSpPr>
          <p:sp>
            <p:nvSpPr>
              <p:cNvPr id="1169" name="Google Shape;1228;p42">
                <a:extLst>
                  <a:ext uri="{FF2B5EF4-FFF2-40B4-BE49-F238E27FC236}">
                    <a16:creationId xmlns:a16="http://schemas.microsoft.com/office/drawing/2014/main" xmlns="" id="{901F078D-716E-9136-6070-1D3E9B6BF1A0}"/>
                  </a:ext>
                </a:extLst>
              </p:cNvPr>
              <p:cNvSpPr/>
              <p:nvPr/>
            </p:nvSpPr>
            <p:spPr>
              <a:xfrm>
                <a:off x="4049194" y="1329209"/>
                <a:ext cx="427250" cy="427228"/>
              </a:xfrm>
              <a:custGeom>
                <a:avLst/>
                <a:gdLst/>
                <a:ahLst/>
                <a:cxnLst/>
                <a:rect l="l" t="t" r="r" b="b"/>
                <a:pathLst>
                  <a:path w="19664" h="19663" extrusionOk="0">
                    <a:moveTo>
                      <a:pt x="16167" y="1309"/>
                    </a:moveTo>
                    <a:lnTo>
                      <a:pt x="18355" y="3496"/>
                    </a:lnTo>
                    <a:lnTo>
                      <a:pt x="16546" y="3496"/>
                    </a:lnTo>
                    <a:cubicBezTo>
                      <a:pt x="16339" y="3496"/>
                      <a:pt x="16167" y="3324"/>
                      <a:pt x="16167" y="3117"/>
                    </a:cubicBezTo>
                    <a:lnTo>
                      <a:pt x="16167" y="1309"/>
                    </a:lnTo>
                    <a:close/>
                    <a:moveTo>
                      <a:pt x="4700" y="2325"/>
                    </a:moveTo>
                    <a:lnTo>
                      <a:pt x="4700" y="6233"/>
                    </a:lnTo>
                    <a:lnTo>
                      <a:pt x="792" y="6233"/>
                    </a:lnTo>
                    <a:cubicBezTo>
                      <a:pt x="981" y="4167"/>
                      <a:pt x="2634" y="2514"/>
                      <a:pt x="4700" y="2325"/>
                    </a:cubicBezTo>
                    <a:close/>
                    <a:moveTo>
                      <a:pt x="4390" y="0"/>
                    </a:moveTo>
                    <a:cubicBezTo>
                      <a:pt x="3754" y="0"/>
                      <a:pt x="3237" y="517"/>
                      <a:pt x="3237" y="1154"/>
                    </a:cubicBezTo>
                    <a:lnTo>
                      <a:pt x="3237" y="1894"/>
                    </a:lnTo>
                    <a:cubicBezTo>
                      <a:pt x="1343" y="2635"/>
                      <a:pt x="0" y="4460"/>
                      <a:pt x="0" y="6612"/>
                    </a:cubicBezTo>
                    <a:cubicBezTo>
                      <a:pt x="0" y="6818"/>
                      <a:pt x="173" y="6990"/>
                      <a:pt x="396" y="6990"/>
                    </a:cubicBezTo>
                    <a:lnTo>
                      <a:pt x="5079" y="6990"/>
                    </a:lnTo>
                    <a:cubicBezTo>
                      <a:pt x="5286" y="6990"/>
                      <a:pt x="5458" y="6818"/>
                      <a:pt x="5458" y="6612"/>
                    </a:cubicBezTo>
                    <a:lnTo>
                      <a:pt x="5458" y="1928"/>
                    </a:lnTo>
                    <a:cubicBezTo>
                      <a:pt x="5458" y="1705"/>
                      <a:pt x="5286" y="1533"/>
                      <a:pt x="5079" y="1533"/>
                    </a:cubicBezTo>
                    <a:cubicBezTo>
                      <a:pt x="4700" y="1533"/>
                      <a:pt x="4356" y="1584"/>
                      <a:pt x="3995" y="1653"/>
                    </a:cubicBezTo>
                    <a:lnTo>
                      <a:pt x="3995" y="1154"/>
                    </a:lnTo>
                    <a:cubicBezTo>
                      <a:pt x="3995" y="948"/>
                      <a:pt x="4167" y="775"/>
                      <a:pt x="4390" y="775"/>
                    </a:cubicBezTo>
                    <a:lnTo>
                      <a:pt x="15410" y="775"/>
                    </a:lnTo>
                    <a:lnTo>
                      <a:pt x="15410" y="3117"/>
                    </a:lnTo>
                    <a:cubicBezTo>
                      <a:pt x="15410" y="3753"/>
                      <a:pt x="15926" y="4270"/>
                      <a:pt x="16546" y="4270"/>
                    </a:cubicBezTo>
                    <a:lnTo>
                      <a:pt x="18888" y="4270"/>
                    </a:lnTo>
                    <a:lnTo>
                      <a:pt x="18888" y="18510"/>
                    </a:lnTo>
                    <a:cubicBezTo>
                      <a:pt x="18888" y="18716"/>
                      <a:pt x="18715" y="18888"/>
                      <a:pt x="18509" y="18888"/>
                    </a:cubicBezTo>
                    <a:lnTo>
                      <a:pt x="4390" y="18888"/>
                    </a:lnTo>
                    <a:cubicBezTo>
                      <a:pt x="4167" y="18888"/>
                      <a:pt x="3995" y="18716"/>
                      <a:pt x="3995" y="18510"/>
                    </a:cubicBezTo>
                    <a:lnTo>
                      <a:pt x="3995" y="15220"/>
                    </a:lnTo>
                    <a:cubicBezTo>
                      <a:pt x="3995" y="15014"/>
                      <a:pt x="3823" y="14842"/>
                      <a:pt x="3616" y="14842"/>
                    </a:cubicBezTo>
                    <a:cubicBezTo>
                      <a:pt x="3410" y="14842"/>
                      <a:pt x="3237" y="15014"/>
                      <a:pt x="3237" y="15220"/>
                    </a:cubicBezTo>
                    <a:lnTo>
                      <a:pt x="3237" y="18510"/>
                    </a:lnTo>
                    <a:cubicBezTo>
                      <a:pt x="3237" y="19146"/>
                      <a:pt x="3754" y="19663"/>
                      <a:pt x="4390" y="19663"/>
                    </a:cubicBezTo>
                    <a:lnTo>
                      <a:pt x="18509" y="19663"/>
                    </a:lnTo>
                    <a:cubicBezTo>
                      <a:pt x="19147" y="19663"/>
                      <a:pt x="19663" y="19146"/>
                      <a:pt x="19663" y="18510"/>
                    </a:cubicBezTo>
                    <a:lnTo>
                      <a:pt x="19663" y="3875"/>
                    </a:lnTo>
                    <a:cubicBezTo>
                      <a:pt x="19663" y="3788"/>
                      <a:pt x="19629" y="3685"/>
                      <a:pt x="19560" y="3616"/>
                    </a:cubicBezTo>
                    <a:lnTo>
                      <a:pt x="16064" y="121"/>
                    </a:lnTo>
                    <a:cubicBezTo>
                      <a:pt x="15979" y="52"/>
                      <a:pt x="15892" y="0"/>
                      <a:pt x="1578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229;p42">
                <a:extLst>
                  <a:ext uri="{FF2B5EF4-FFF2-40B4-BE49-F238E27FC236}">
                    <a16:creationId xmlns:a16="http://schemas.microsoft.com/office/drawing/2014/main" xmlns="" id="{B5415CB0-7CE9-EFCC-7369-2EBAA792DE85}"/>
                  </a:ext>
                </a:extLst>
              </p:cNvPr>
              <p:cNvSpPr/>
              <p:nvPr/>
            </p:nvSpPr>
            <p:spPr>
              <a:xfrm>
                <a:off x="4119526" y="1621378"/>
                <a:ext cx="16469" cy="16491"/>
              </a:xfrm>
              <a:custGeom>
                <a:avLst/>
                <a:gdLst/>
                <a:ahLst/>
                <a:cxnLst/>
                <a:rect l="l" t="t" r="r" b="b"/>
                <a:pathLst>
                  <a:path w="758" h="759" extrusionOk="0">
                    <a:moveTo>
                      <a:pt x="379" y="1"/>
                    </a:moveTo>
                    <a:cubicBezTo>
                      <a:pt x="276" y="1"/>
                      <a:pt x="173" y="35"/>
                      <a:pt x="104" y="104"/>
                    </a:cubicBezTo>
                    <a:cubicBezTo>
                      <a:pt x="35" y="173"/>
                      <a:pt x="0" y="276"/>
                      <a:pt x="0" y="379"/>
                    </a:cubicBezTo>
                    <a:cubicBezTo>
                      <a:pt x="0" y="483"/>
                      <a:pt x="35" y="586"/>
                      <a:pt x="104" y="655"/>
                    </a:cubicBezTo>
                    <a:cubicBezTo>
                      <a:pt x="173" y="724"/>
                      <a:pt x="276" y="758"/>
                      <a:pt x="379" y="758"/>
                    </a:cubicBezTo>
                    <a:cubicBezTo>
                      <a:pt x="482" y="758"/>
                      <a:pt x="586" y="724"/>
                      <a:pt x="655" y="655"/>
                    </a:cubicBezTo>
                    <a:cubicBezTo>
                      <a:pt x="724" y="586"/>
                      <a:pt x="758" y="483"/>
                      <a:pt x="758" y="379"/>
                    </a:cubicBezTo>
                    <a:cubicBezTo>
                      <a:pt x="758" y="276"/>
                      <a:pt x="724" y="173"/>
                      <a:pt x="655" y="104"/>
                    </a:cubicBezTo>
                    <a:cubicBezTo>
                      <a:pt x="586" y="35"/>
                      <a:pt x="48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230;p42">
                <a:extLst>
                  <a:ext uri="{FF2B5EF4-FFF2-40B4-BE49-F238E27FC236}">
                    <a16:creationId xmlns:a16="http://schemas.microsoft.com/office/drawing/2014/main" xmlns="" id="{1097F6D1-2EA4-FA78-7A7C-730A8CDDBE2A}"/>
                  </a:ext>
                </a:extLst>
              </p:cNvPr>
              <p:cNvSpPr/>
              <p:nvPr/>
            </p:nvSpPr>
            <p:spPr>
              <a:xfrm>
                <a:off x="4079112" y="1392436"/>
                <a:ext cx="220360" cy="220339"/>
              </a:xfrm>
              <a:custGeom>
                <a:avLst/>
                <a:gdLst/>
                <a:ahLst/>
                <a:cxnLst/>
                <a:rect l="l" t="t" r="r" b="b"/>
                <a:pathLst>
                  <a:path w="10142" h="10141" extrusionOk="0">
                    <a:moveTo>
                      <a:pt x="5458" y="792"/>
                    </a:moveTo>
                    <a:cubicBezTo>
                      <a:pt x="6354" y="878"/>
                      <a:pt x="7180" y="1222"/>
                      <a:pt x="7834" y="1773"/>
                    </a:cubicBezTo>
                    <a:lnTo>
                      <a:pt x="5458" y="4149"/>
                    </a:lnTo>
                    <a:lnTo>
                      <a:pt x="5458" y="792"/>
                    </a:lnTo>
                    <a:close/>
                    <a:moveTo>
                      <a:pt x="8385" y="2324"/>
                    </a:moveTo>
                    <a:cubicBezTo>
                      <a:pt x="9005" y="3065"/>
                      <a:pt x="9384" y="4029"/>
                      <a:pt x="9384" y="5079"/>
                    </a:cubicBezTo>
                    <a:cubicBezTo>
                      <a:pt x="9384" y="7455"/>
                      <a:pt x="7455" y="9383"/>
                      <a:pt x="5079" y="9383"/>
                    </a:cubicBezTo>
                    <a:cubicBezTo>
                      <a:pt x="2841" y="9383"/>
                      <a:pt x="982" y="7662"/>
                      <a:pt x="793" y="5458"/>
                    </a:cubicBezTo>
                    <a:lnTo>
                      <a:pt x="5079" y="5458"/>
                    </a:lnTo>
                    <a:cubicBezTo>
                      <a:pt x="5183" y="5458"/>
                      <a:pt x="5286" y="5423"/>
                      <a:pt x="5355" y="5354"/>
                    </a:cubicBezTo>
                    <a:lnTo>
                      <a:pt x="8385" y="2324"/>
                    </a:lnTo>
                    <a:close/>
                    <a:moveTo>
                      <a:pt x="5079" y="0"/>
                    </a:moveTo>
                    <a:cubicBezTo>
                      <a:pt x="4873" y="0"/>
                      <a:pt x="4701" y="173"/>
                      <a:pt x="4701" y="396"/>
                    </a:cubicBezTo>
                    <a:lnTo>
                      <a:pt x="4701" y="4700"/>
                    </a:lnTo>
                    <a:lnTo>
                      <a:pt x="396" y="4700"/>
                    </a:lnTo>
                    <a:cubicBezTo>
                      <a:pt x="173" y="4700"/>
                      <a:pt x="1" y="4872"/>
                      <a:pt x="1" y="5079"/>
                    </a:cubicBezTo>
                    <a:cubicBezTo>
                      <a:pt x="1" y="7868"/>
                      <a:pt x="2274" y="10141"/>
                      <a:pt x="5079" y="10141"/>
                    </a:cubicBezTo>
                    <a:cubicBezTo>
                      <a:pt x="7869" y="10141"/>
                      <a:pt x="10141" y="7868"/>
                      <a:pt x="10141" y="5079"/>
                    </a:cubicBezTo>
                    <a:cubicBezTo>
                      <a:pt x="10141" y="2273"/>
                      <a:pt x="7869" y="0"/>
                      <a:pt x="50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231;p42">
                <a:extLst>
                  <a:ext uri="{FF2B5EF4-FFF2-40B4-BE49-F238E27FC236}">
                    <a16:creationId xmlns:a16="http://schemas.microsoft.com/office/drawing/2014/main" xmlns="" id="{6CF29234-2D78-AA53-7898-F6AAF18C57E3}"/>
                  </a:ext>
                </a:extLst>
              </p:cNvPr>
              <p:cNvSpPr/>
              <p:nvPr/>
            </p:nvSpPr>
            <p:spPr>
              <a:xfrm>
                <a:off x="4177886" y="1592568"/>
                <a:ext cx="261882" cy="130582"/>
              </a:xfrm>
              <a:custGeom>
                <a:avLst/>
                <a:gdLst/>
                <a:ahLst/>
                <a:cxnLst/>
                <a:rect l="l" t="t" r="r" b="b"/>
                <a:pathLst>
                  <a:path w="12053" h="6010" extrusionOk="0">
                    <a:moveTo>
                      <a:pt x="10898" y="776"/>
                    </a:moveTo>
                    <a:cubicBezTo>
                      <a:pt x="11123" y="776"/>
                      <a:pt x="11295" y="948"/>
                      <a:pt x="11295" y="1154"/>
                    </a:cubicBezTo>
                    <a:cubicBezTo>
                      <a:pt x="11295" y="1361"/>
                      <a:pt x="11123" y="1533"/>
                      <a:pt x="10898" y="1533"/>
                    </a:cubicBezTo>
                    <a:cubicBezTo>
                      <a:pt x="10692" y="1533"/>
                      <a:pt x="10520" y="1361"/>
                      <a:pt x="10520" y="1154"/>
                    </a:cubicBezTo>
                    <a:cubicBezTo>
                      <a:pt x="10520" y="948"/>
                      <a:pt x="10692" y="776"/>
                      <a:pt x="10898" y="776"/>
                    </a:cubicBezTo>
                    <a:close/>
                    <a:moveTo>
                      <a:pt x="4098" y="1533"/>
                    </a:moveTo>
                    <a:cubicBezTo>
                      <a:pt x="4305" y="1533"/>
                      <a:pt x="4477" y="1705"/>
                      <a:pt x="4477" y="1929"/>
                    </a:cubicBezTo>
                    <a:cubicBezTo>
                      <a:pt x="4477" y="2135"/>
                      <a:pt x="4305" y="2307"/>
                      <a:pt x="4098" y="2307"/>
                    </a:cubicBezTo>
                    <a:cubicBezTo>
                      <a:pt x="3892" y="2307"/>
                      <a:pt x="3719" y="2135"/>
                      <a:pt x="3719" y="1929"/>
                    </a:cubicBezTo>
                    <a:cubicBezTo>
                      <a:pt x="3719" y="1705"/>
                      <a:pt x="3892" y="1533"/>
                      <a:pt x="4098" y="1533"/>
                    </a:cubicBezTo>
                    <a:close/>
                    <a:moveTo>
                      <a:pt x="1153" y="4460"/>
                    </a:moveTo>
                    <a:cubicBezTo>
                      <a:pt x="1240" y="4460"/>
                      <a:pt x="1343" y="4511"/>
                      <a:pt x="1412" y="4580"/>
                    </a:cubicBezTo>
                    <a:lnTo>
                      <a:pt x="1429" y="4580"/>
                    </a:lnTo>
                    <a:cubicBezTo>
                      <a:pt x="1481" y="4649"/>
                      <a:pt x="1532" y="4752"/>
                      <a:pt x="1532" y="4856"/>
                    </a:cubicBezTo>
                    <a:cubicBezTo>
                      <a:pt x="1532" y="5062"/>
                      <a:pt x="1360" y="5234"/>
                      <a:pt x="1153" y="5234"/>
                    </a:cubicBezTo>
                    <a:cubicBezTo>
                      <a:pt x="930" y="5234"/>
                      <a:pt x="758" y="5062"/>
                      <a:pt x="758" y="4856"/>
                    </a:cubicBezTo>
                    <a:cubicBezTo>
                      <a:pt x="758" y="4632"/>
                      <a:pt x="930" y="4460"/>
                      <a:pt x="1153" y="4460"/>
                    </a:cubicBezTo>
                    <a:close/>
                    <a:moveTo>
                      <a:pt x="7128" y="4460"/>
                    </a:moveTo>
                    <a:cubicBezTo>
                      <a:pt x="7335" y="4460"/>
                      <a:pt x="7507" y="4632"/>
                      <a:pt x="7507" y="4856"/>
                    </a:cubicBezTo>
                    <a:cubicBezTo>
                      <a:pt x="7507" y="5062"/>
                      <a:pt x="7335" y="5234"/>
                      <a:pt x="7128" y="5234"/>
                    </a:cubicBezTo>
                    <a:cubicBezTo>
                      <a:pt x="6922" y="5234"/>
                      <a:pt x="6750" y="5062"/>
                      <a:pt x="6750" y="4856"/>
                    </a:cubicBezTo>
                    <a:cubicBezTo>
                      <a:pt x="6750" y="4632"/>
                      <a:pt x="6922" y="4460"/>
                      <a:pt x="7128" y="4460"/>
                    </a:cubicBezTo>
                    <a:close/>
                    <a:moveTo>
                      <a:pt x="10898" y="0"/>
                    </a:moveTo>
                    <a:cubicBezTo>
                      <a:pt x="10262" y="0"/>
                      <a:pt x="9746" y="517"/>
                      <a:pt x="9746" y="1154"/>
                    </a:cubicBezTo>
                    <a:cubicBezTo>
                      <a:pt x="9746" y="1309"/>
                      <a:pt x="9780" y="1464"/>
                      <a:pt x="9849" y="1602"/>
                    </a:cubicBezTo>
                    <a:lnTo>
                      <a:pt x="7627" y="3806"/>
                    </a:lnTo>
                    <a:cubicBezTo>
                      <a:pt x="7473" y="3737"/>
                      <a:pt x="7301" y="3703"/>
                      <a:pt x="7128" y="3703"/>
                    </a:cubicBezTo>
                    <a:cubicBezTo>
                      <a:pt x="6956" y="3703"/>
                      <a:pt x="6784" y="3737"/>
                      <a:pt x="6628" y="3806"/>
                    </a:cubicBezTo>
                    <a:lnTo>
                      <a:pt x="5166" y="2342"/>
                    </a:lnTo>
                    <a:cubicBezTo>
                      <a:pt x="5217" y="2204"/>
                      <a:pt x="5251" y="2066"/>
                      <a:pt x="5251" y="1929"/>
                    </a:cubicBezTo>
                    <a:cubicBezTo>
                      <a:pt x="5251" y="1292"/>
                      <a:pt x="4735" y="776"/>
                      <a:pt x="4098" y="776"/>
                    </a:cubicBezTo>
                    <a:cubicBezTo>
                      <a:pt x="3460" y="776"/>
                      <a:pt x="2944" y="1292"/>
                      <a:pt x="2944" y="1929"/>
                    </a:cubicBezTo>
                    <a:cubicBezTo>
                      <a:pt x="2944" y="2101"/>
                      <a:pt x="2978" y="2256"/>
                      <a:pt x="3047" y="2411"/>
                    </a:cubicBezTo>
                    <a:lnTo>
                      <a:pt x="1635" y="3806"/>
                    </a:lnTo>
                    <a:cubicBezTo>
                      <a:pt x="1498" y="3737"/>
                      <a:pt x="1325" y="3703"/>
                      <a:pt x="1153" y="3703"/>
                    </a:cubicBezTo>
                    <a:cubicBezTo>
                      <a:pt x="517" y="3703"/>
                      <a:pt x="0" y="4219"/>
                      <a:pt x="0" y="4856"/>
                    </a:cubicBezTo>
                    <a:cubicBezTo>
                      <a:pt x="0" y="5493"/>
                      <a:pt x="517" y="6010"/>
                      <a:pt x="1153" y="6010"/>
                    </a:cubicBezTo>
                    <a:cubicBezTo>
                      <a:pt x="1773" y="6010"/>
                      <a:pt x="2290" y="5493"/>
                      <a:pt x="2290" y="4856"/>
                    </a:cubicBezTo>
                    <a:cubicBezTo>
                      <a:pt x="2290" y="4667"/>
                      <a:pt x="2255" y="4511"/>
                      <a:pt x="2186" y="4357"/>
                    </a:cubicBezTo>
                    <a:lnTo>
                      <a:pt x="3582" y="2945"/>
                    </a:lnTo>
                    <a:cubicBezTo>
                      <a:pt x="3736" y="3031"/>
                      <a:pt x="3908" y="3065"/>
                      <a:pt x="4098" y="3065"/>
                    </a:cubicBezTo>
                    <a:cubicBezTo>
                      <a:pt x="4305" y="3065"/>
                      <a:pt x="4493" y="3014"/>
                      <a:pt x="4666" y="2927"/>
                    </a:cubicBezTo>
                    <a:lnTo>
                      <a:pt x="6095" y="4357"/>
                    </a:lnTo>
                    <a:cubicBezTo>
                      <a:pt x="6009" y="4495"/>
                      <a:pt x="5974" y="4667"/>
                      <a:pt x="5974" y="4856"/>
                    </a:cubicBezTo>
                    <a:cubicBezTo>
                      <a:pt x="5974" y="5493"/>
                      <a:pt x="6491" y="6010"/>
                      <a:pt x="7128" y="6010"/>
                    </a:cubicBezTo>
                    <a:cubicBezTo>
                      <a:pt x="7765" y="6010"/>
                      <a:pt x="8281" y="5493"/>
                      <a:pt x="8281" y="4856"/>
                    </a:cubicBezTo>
                    <a:cubicBezTo>
                      <a:pt x="8281" y="4667"/>
                      <a:pt x="8247" y="4511"/>
                      <a:pt x="8178" y="4357"/>
                    </a:cubicBezTo>
                    <a:lnTo>
                      <a:pt x="10365" y="2170"/>
                    </a:lnTo>
                    <a:cubicBezTo>
                      <a:pt x="10520" y="2256"/>
                      <a:pt x="10710" y="2307"/>
                      <a:pt x="10898" y="2307"/>
                    </a:cubicBezTo>
                    <a:cubicBezTo>
                      <a:pt x="11536" y="2307"/>
                      <a:pt x="12053" y="1791"/>
                      <a:pt x="12053" y="1154"/>
                    </a:cubicBezTo>
                    <a:cubicBezTo>
                      <a:pt x="12053" y="517"/>
                      <a:pt x="11536" y="0"/>
                      <a:pt x="1089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232;p42">
                <a:extLst>
                  <a:ext uri="{FF2B5EF4-FFF2-40B4-BE49-F238E27FC236}">
                    <a16:creationId xmlns:a16="http://schemas.microsoft.com/office/drawing/2014/main" xmlns="" id="{9C7A30FF-1B11-A861-9F51-B24C5A265FC0}"/>
                  </a:ext>
                </a:extLst>
              </p:cNvPr>
              <p:cNvSpPr/>
              <p:nvPr/>
            </p:nvSpPr>
            <p:spPr>
              <a:xfrm>
                <a:off x="4320787" y="1525234"/>
                <a:ext cx="60620" cy="16861"/>
              </a:xfrm>
              <a:custGeom>
                <a:avLst/>
                <a:gdLst/>
                <a:ahLst/>
                <a:cxnLst/>
                <a:rect l="l" t="t" r="r" b="b"/>
                <a:pathLst>
                  <a:path w="2790" h="776" extrusionOk="0">
                    <a:moveTo>
                      <a:pt x="379" y="0"/>
                    </a:moveTo>
                    <a:cubicBezTo>
                      <a:pt x="173" y="0"/>
                      <a:pt x="1" y="172"/>
                      <a:pt x="1" y="397"/>
                    </a:cubicBezTo>
                    <a:cubicBezTo>
                      <a:pt x="1" y="603"/>
                      <a:pt x="173" y="776"/>
                      <a:pt x="379" y="776"/>
                    </a:cubicBezTo>
                    <a:lnTo>
                      <a:pt x="2411" y="776"/>
                    </a:lnTo>
                    <a:cubicBezTo>
                      <a:pt x="2618" y="776"/>
                      <a:pt x="2790" y="603"/>
                      <a:pt x="2790" y="397"/>
                    </a:cubicBezTo>
                    <a:cubicBezTo>
                      <a:pt x="2790" y="172"/>
                      <a:pt x="2618" y="0"/>
                      <a:pt x="241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233;p42">
                <a:extLst>
                  <a:ext uri="{FF2B5EF4-FFF2-40B4-BE49-F238E27FC236}">
                    <a16:creationId xmlns:a16="http://schemas.microsoft.com/office/drawing/2014/main" xmlns="" id="{3A86CA6F-C18B-9A90-76AC-10574A6FF3D6}"/>
                  </a:ext>
                </a:extLst>
              </p:cNvPr>
              <p:cNvSpPr/>
              <p:nvPr/>
            </p:nvSpPr>
            <p:spPr>
              <a:xfrm>
                <a:off x="4402700" y="1525234"/>
                <a:ext cx="16861" cy="16861"/>
              </a:xfrm>
              <a:custGeom>
                <a:avLst/>
                <a:gdLst/>
                <a:ahLst/>
                <a:cxnLst/>
                <a:rect l="l" t="t" r="r" b="b"/>
                <a:pathLst>
                  <a:path w="776" h="776" extrusionOk="0">
                    <a:moveTo>
                      <a:pt x="379" y="0"/>
                    </a:moveTo>
                    <a:cubicBezTo>
                      <a:pt x="276" y="0"/>
                      <a:pt x="191" y="52"/>
                      <a:pt x="122" y="121"/>
                    </a:cubicBezTo>
                    <a:cubicBezTo>
                      <a:pt x="35" y="190"/>
                      <a:pt x="1" y="293"/>
                      <a:pt x="1" y="397"/>
                    </a:cubicBezTo>
                    <a:cubicBezTo>
                      <a:pt x="1" y="482"/>
                      <a:pt x="35" y="585"/>
                      <a:pt x="122" y="654"/>
                    </a:cubicBezTo>
                    <a:cubicBezTo>
                      <a:pt x="191" y="723"/>
                      <a:pt x="276" y="776"/>
                      <a:pt x="379" y="776"/>
                    </a:cubicBezTo>
                    <a:cubicBezTo>
                      <a:pt x="483" y="776"/>
                      <a:pt x="586" y="723"/>
                      <a:pt x="655" y="654"/>
                    </a:cubicBezTo>
                    <a:cubicBezTo>
                      <a:pt x="724" y="585"/>
                      <a:pt x="776" y="482"/>
                      <a:pt x="776" y="397"/>
                    </a:cubicBezTo>
                    <a:cubicBezTo>
                      <a:pt x="776" y="293"/>
                      <a:pt x="724" y="190"/>
                      <a:pt x="655" y="121"/>
                    </a:cubicBezTo>
                    <a:cubicBezTo>
                      <a:pt x="586" y="52"/>
                      <a:pt x="483"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234;p42">
                <a:extLst>
                  <a:ext uri="{FF2B5EF4-FFF2-40B4-BE49-F238E27FC236}">
                    <a16:creationId xmlns:a16="http://schemas.microsoft.com/office/drawing/2014/main" xmlns="" id="{3150992B-416B-51D0-BBA0-6720CDAAA9BB}"/>
                  </a:ext>
                </a:extLst>
              </p:cNvPr>
              <p:cNvSpPr/>
              <p:nvPr/>
            </p:nvSpPr>
            <p:spPr>
              <a:xfrm>
                <a:off x="4320787" y="1445168"/>
                <a:ext cx="118589" cy="16861"/>
              </a:xfrm>
              <a:custGeom>
                <a:avLst/>
                <a:gdLst/>
                <a:ahLst/>
                <a:cxnLst/>
                <a:rect l="l" t="t" r="r" b="b"/>
                <a:pathLst>
                  <a:path w="5458" h="776" extrusionOk="0">
                    <a:moveTo>
                      <a:pt x="379" y="0"/>
                    </a:moveTo>
                    <a:cubicBezTo>
                      <a:pt x="173" y="0"/>
                      <a:pt x="1" y="173"/>
                      <a:pt x="1" y="397"/>
                    </a:cubicBezTo>
                    <a:cubicBezTo>
                      <a:pt x="1" y="604"/>
                      <a:pt x="173" y="776"/>
                      <a:pt x="379" y="776"/>
                    </a:cubicBezTo>
                    <a:lnTo>
                      <a:pt x="5063" y="776"/>
                    </a:lnTo>
                    <a:cubicBezTo>
                      <a:pt x="5286" y="776"/>
                      <a:pt x="5458" y="604"/>
                      <a:pt x="5458" y="397"/>
                    </a:cubicBezTo>
                    <a:cubicBezTo>
                      <a:pt x="5458" y="173"/>
                      <a:pt x="5286" y="0"/>
                      <a:pt x="5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235;p42">
                <a:extLst>
                  <a:ext uri="{FF2B5EF4-FFF2-40B4-BE49-F238E27FC236}">
                    <a16:creationId xmlns:a16="http://schemas.microsoft.com/office/drawing/2014/main" xmlns="" id="{37F1895F-BE5B-A4DE-8F9C-ABACF0E10D3F}"/>
                  </a:ext>
                </a:extLst>
              </p:cNvPr>
              <p:cNvSpPr/>
              <p:nvPr/>
            </p:nvSpPr>
            <p:spPr>
              <a:xfrm>
                <a:off x="4320787" y="1485212"/>
                <a:ext cx="118589" cy="16839"/>
              </a:xfrm>
              <a:custGeom>
                <a:avLst/>
                <a:gdLst/>
                <a:ahLst/>
                <a:cxnLst/>
                <a:rect l="l" t="t" r="r" b="b"/>
                <a:pathLst>
                  <a:path w="5458" h="775" extrusionOk="0">
                    <a:moveTo>
                      <a:pt x="379" y="0"/>
                    </a:moveTo>
                    <a:cubicBezTo>
                      <a:pt x="173" y="0"/>
                      <a:pt x="1" y="173"/>
                      <a:pt x="1" y="396"/>
                    </a:cubicBezTo>
                    <a:cubicBezTo>
                      <a:pt x="1" y="602"/>
                      <a:pt x="173" y="775"/>
                      <a:pt x="379" y="775"/>
                    </a:cubicBezTo>
                    <a:lnTo>
                      <a:pt x="5063" y="775"/>
                    </a:lnTo>
                    <a:cubicBezTo>
                      <a:pt x="5286" y="775"/>
                      <a:pt x="5458" y="602"/>
                      <a:pt x="5458" y="396"/>
                    </a:cubicBezTo>
                    <a:cubicBezTo>
                      <a:pt x="5458" y="173"/>
                      <a:pt x="5286" y="0"/>
                      <a:pt x="5063"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78" name="Google Shape;1219;p42">
              <a:extLst>
                <a:ext uri="{FF2B5EF4-FFF2-40B4-BE49-F238E27FC236}">
                  <a16:creationId xmlns:a16="http://schemas.microsoft.com/office/drawing/2014/main" xmlns="" id="{4DC6F4AA-52F4-2136-D193-1E717C4F5847}"/>
                </a:ext>
              </a:extLst>
            </p:cNvPr>
            <p:cNvSpPr txBox="1"/>
            <p:nvPr/>
          </p:nvSpPr>
          <p:spPr>
            <a:xfrm>
              <a:off x="942645" y="2099950"/>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Aditya Sharma - Lead</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179" name="Google Shape;1223;p42">
              <a:extLst>
                <a:ext uri="{FF2B5EF4-FFF2-40B4-BE49-F238E27FC236}">
                  <a16:creationId xmlns:a16="http://schemas.microsoft.com/office/drawing/2014/main" xmlns="" id="{93475027-1FE8-9AE4-A749-103EDC453942}"/>
                </a:ext>
              </a:extLst>
            </p:cNvPr>
            <p:cNvSpPr/>
            <p:nvPr/>
          </p:nvSpPr>
          <p:spPr>
            <a:xfrm>
              <a:off x="1449519" y="1672950"/>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grpSp>
          <p:nvGrpSpPr>
            <p:cNvPr id="1180" name="Google Shape;1236;p42">
              <a:extLst>
                <a:ext uri="{FF2B5EF4-FFF2-40B4-BE49-F238E27FC236}">
                  <a16:creationId xmlns:a16="http://schemas.microsoft.com/office/drawing/2014/main" xmlns="" id="{C7A56A6E-90CB-35A8-6DF9-BD1F9ABA3AC8}"/>
                </a:ext>
              </a:extLst>
            </p:cNvPr>
            <p:cNvGrpSpPr/>
            <p:nvPr/>
          </p:nvGrpSpPr>
          <p:grpSpPr>
            <a:xfrm>
              <a:off x="1549718" y="1773150"/>
              <a:ext cx="263399" cy="263386"/>
              <a:chOff x="6608389" y="1329209"/>
              <a:chExt cx="427250" cy="427228"/>
            </a:xfrm>
          </p:grpSpPr>
          <p:sp>
            <p:nvSpPr>
              <p:cNvPr id="1181" name="Google Shape;1237;p42">
                <a:extLst>
                  <a:ext uri="{FF2B5EF4-FFF2-40B4-BE49-F238E27FC236}">
                    <a16:creationId xmlns:a16="http://schemas.microsoft.com/office/drawing/2014/main" xmlns="" id="{142400C1-BF88-F61F-63FE-1D6E721EA6E9}"/>
                  </a:ext>
                </a:extLst>
              </p:cNvPr>
              <p:cNvSpPr/>
              <p:nvPr/>
            </p:nvSpPr>
            <p:spPr>
              <a:xfrm>
                <a:off x="6608389" y="1360257"/>
                <a:ext cx="254798" cy="396179"/>
              </a:xfrm>
              <a:custGeom>
                <a:avLst/>
                <a:gdLst/>
                <a:ahLst/>
                <a:cxnLst/>
                <a:rect l="l" t="t" r="r" b="b"/>
                <a:pathLst>
                  <a:path w="11727" h="18234" extrusionOk="0">
                    <a:moveTo>
                      <a:pt x="9040" y="775"/>
                    </a:moveTo>
                    <a:cubicBezTo>
                      <a:pt x="10108" y="775"/>
                      <a:pt x="10951" y="1636"/>
                      <a:pt x="10951" y="2687"/>
                    </a:cubicBezTo>
                    <a:lnTo>
                      <a:pt x="10951" y="6112"/>
                    </a:lnTo>
                    <a:cubicBezTo>
                      <a:pt x="10951" y="7163"/>
                      <a:pt x="10108" y="8024"/>
                      <a:pt x="9040" y="8024"/>
                    </a:cubicBezTo>
                    <a:lnTo>
                      <a:pt x="5872" y="8024"/>
                    </a:lnTo>
                    <a:cubicBezTo>
                      <a:pt x="5769" y="8024"/>
                      <a:pt x="5666" y="8059"/>
                      <a:pt x="5597" y="8127"/>
                    </a:cubicBezTo>
                    <a:lnTo>
                      <a:pt x="4821" y="8902"/>
                    </a:lnTo>
                    <a:lnTo>
                      <a:pt x="4821" y="8403"/>
                    </a:lnTo>
                    <a:cubicBezTo>
                      <a:pt x="4821" y="8196"/>
                      <a:pt x="4649" y="8024"/>
                      <a:pt x="4426" y="8024"/>
                    </a:cubicBezTo>
                    <a:lnTo>
                      <a:pt x="2686" y="8024"/>
                    </a:lnTo>
                    <a:cubicBezTo>
                      <a:pt x="1637" y="8024"/>
                      <a:pt x="776" y="7163"/>
                      <a:pt x="776" y="6112"/>
                    </a:cubicBezTo>
                    <a:lnTo>
                      <a:pt x="776" y="2687"/>
                    </a:lnTo>
                    <a:cubicBezTo>
                      <a:pt x="776" y="1636"/>
                      <a:pt x="1637" y="775"/>
                      <a:pt x="2686" y="775"/>
                    </a:cubicBezTo>
                    <a:close/>
                    <a:moveTo>
                      <a:pt x="4529" y="10331"/>
                    </a:moveTo>
                    <a:cubicBezTo>
                      <a:pt x="5235" y="10331"/>
                      <a:pt x="5803" y="10899"/>
                      <a:pt x="5803" y="11588"/>
                    </a:cubicBezTo>
                    <a:lnTo>
                      <a:pt x="5803" y="12001"/>
                    </a:lnTo>
                    <a:cubicBezTo>
                      <a:pt x="5803" y="12707"/>
                      <a:pt x="5235" y="13275"/>
                      <a:pt x="4529" y="13275"/>
                    </a:cubicBezTo>
                    <a:cubicBezTo>
                      <a:pt x="3841" y="13275"/>
                      <a:pt x="3272" y="12707"/>
                      <a:pt x="3272" y="12001"/>
                    </a:cubicBezTo>
                    <a:lnTo>
                      <a:pt x="3272" y="11588"/>
                    </a:lnTo>
                    <a:cubicBezTo>
                      <a:pt x="3272" y="10899"/>
                      <a:pt x="3841" y="10331"/>
                      <a:pt x="4529" y="10331"/>
                    </a:cubicBezTo>
                    <a:close/>
                    <a:moveTo>
                      <a:pt x="6888" y="14032"/>
                    </a:moveTo>
                    <a:cubicBezTo>
                      <a:pt x="7663" y="14032"/>
                      <a:pt x="8299" y="14670"/>
                      <a:pt x="8299" y="15462"/>
                    </a:cubicBezTo>
                    <a:lnTo>
                      <a:pt x="8299" y="17459"/>
                    </a:lnTo>
                    <a:lnTo>
                      <a:pt x="776" y="17459"/>
                    </a:lnTo>
                    <a:lnTo>
                      <a:pt x="776" y="15462"/>
                    </a:lnTo>
                    <a:cubicBezTo>
                      <a:pt x="776" y="14670"/>
                      <a:pt x="1412" y="14032"/>
                      <a:pt x="2188" y="14032"/>
                    </a:cubicBezTo>
                    <a:lnTo>
                      <a:pt x="4151" y="14032"/>
                    </a:lnTo>
                    <a:lnTo>
                      <a:pt x="4151" y="14808"/>
                    </a:lnTo>
                    <a:cubicBezTo>
                      <a:pt x="4151" y="15031"/>
                      <a:pt x="4323" y="15203"/>
                      <a:pt x="4529" y="15203"/>
                    </a:cubicBezTo>
                    <a:cubicBezTo>
                      <a:pt x="4753" y="15203"/>
                      <a:pt x="4925" y="15031"/>
                      <a:pt x="4925" y="14808"/>
                    </a:cubicBezTo>
                    <a:lnTo>
                      <a:pt x="4925" y="14032"/>
                    </a:lnTo>
                    <a:close/>
                    <a:moveTo>
                      <a:pt x="2686" y="1"/>
                    </a:moveTo>
                    <a:cubicBezTo>
                      <a:pt x="1206" y="1"/>
                      <a:pt x="0" y="1206"/>
                      <a:pt x="0" y="2687"/>
                    </a:cubicBezTo>
                    <a:lnTo>
                      <a:pt x="0" y="6112"/>
                    </a:lnTo>
                    <a:cubicBezTo>
                      <a:pt x="0" y="7593"/>
                      <a:pt x="1206" y="8782"/>
                      <a:pt x="2686" y="8782"/>
                    </a:cubicBezTo>
                    <a:lnTo>
                      <a:pt x="4047" y="8782"/>
                    </a:lnTo>
                    <a:lnTo>
                      <a:pt x="4047" y="9625"/>
                    </a:lnTo>
                    <a:cubicBezTo>
                      <a:pt x="3168" y="9831"/>
                      <a:pt x="2514" y="10641"/>
                      <a:pt x="2514" y="11588"/>
                    </a:cubicBezTo>
                    <a:lnTo>
                      <a:pt x="2514" y="12001"/>
                    </a:lnTo>
                    <a:cubicBezTo>
                      <a:pt x="2514" y="12483"/>
                      <a:pt x="2670" y="12914"/>
                      <a:pt x="2945" y="13275"/>
                    </a:cubicBezTo>
                    <a:lnTo>
                      <a:pt x="2188" y="13275"/>
                    </a:lnTo>
                    <a:cubicBezTo>
                      <a:pt x="983" y="13275"/>
                      <a:pt x="0" y="14257"/>
                      <a:pt x="0" y="15462"/>
                    </a:cubicBezTo>
                    <a:lnTo>
                      <a:pt x="0" y="17855"/>
                    </a:lnTo>
                    <a:cubicBezTo>
                      <a:pt x="0" y="18061"/>
                      <a:pt x="173" y="18234"/>
                      <a:pt x="397" y="18234"/>
                    </a:cubicBezTo>
                    <a:lnTo>
                      <a:pt x="8678" y="18234"/>
                    </a:lnTo>
                    <a:cubicBezTo>
                      <a:pt x="8903" y="18234"/>
                      <a:pt x="9075" y="18061"/>
                      <a:pt x="9075" y="17855"/>
                    </a:cubicBezTo>
                    <a:lnTo>
                      <a:pt x="9075" y="15462"/>
                    </a:lnTo>
                    <a:cubicBezTo>
                      <a:pt x="9075" y="14257"/>
                      <a:pt x="8093" y="13275"/>
                      <a:pt x="6888" y="13275"/>
                    </a:cubicBezTo>
                    <a:lnTo>
                      <a:pt x="6130" y="13275"/>
                    </a:lnTo>
                    <a:cubicBezTo>
                      <a:pt x="6405" y="12914"/>
                      <a:pt x="6561" y="12483"/>
                      <a:pt x="6561" y="12001"/>
                    </a:cubicBezTo>
                    <a:lnTo>
                      <a:pt x="6561" y="11588"/>
                    </a:lnTo>
                    <a:cubicBezTo>
                      <a:pt x="6561" y="10692"/>
                      <a:pt x="5976" y="9918"/>
                      <a:pt x="5149" y="9659"/>
                    </a:cubicBezTo>
                    <a:lnTo>
                      <a:pt x="6027" y="8782"/>
                    </a:lnTo>
                    <a:lnTo>
                      <a:pt x="9040" y="8782"/>
                    </a:lnTo>
                    <a:cubicBezTo>
                      <a:pt x="10521" y="8782"/>
                      <a:pt x="11726" y="7593"/>
                      <a:pt x="11726" y="6112"/>
                    </a:cubicBezTo>
                    <a:lnTo>
                      <a:pt x="11726" y="2687"/>
                    </a:lnTo>
                    <a:cubicBezTo>
                      <a:pt x="11726" y="1206"/>
                      <a:pt x="10521" y="1"/>
                      <a:pt x="904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238;p42">
                <a:extLst>
                  <a:ext uri="{FF2B5EF4-FFF2-40B4-BE49-F238E27FC236}">
                    <a16:creationId xmlns:a16="http://schemas.microsoft.com/office/drawing/2014/main" xmlns="" id="{233277DC-0307-4EC8-A804-89890E961286}"/>
                  </a:ext>
                </a:extLst>
              </p:cNvPr>
              <p:cNvSpPr/>
              <p:nvPr/>
            </p:nvSpPr>
            <p:spPr>
              <a:xfrm>
                <a:off x="6838831" y="1567864"/>
                <a:ext cx="196808" cy="188573"/>
              </a:xfrm>
              <a:custGeom>
                <a:avLst/>
                <a:gdLst/>
                <a:ahLst/>
                <a:cxnLst/>
                <a:rect l="l" t="t" r="r" b="b"/>
                <a:pathLst>
                  <a:path w="9058" h="8679" extrusionOk="0">
                    <a:moveTo>
                      <a:pt x="4529" y="776"/>
                    </a:moveTo>
                    <a:cubicBezTo>
                      <a:pt x="5218" y="776"/>
                      <a:pt x="5786" y="1344"/>
                      <a:pt x="5786" y="2033"/>
                    </a:cubicBezTo>
                    <a:lnTo>
                      <a:pt x="5786" y="2446"/>
                    </a:lnTo>
                    <a:cubicBezTo>
                      <a:pt x="5786" y="3152"/>
                      <a:pt x="5218" y="3720"/>
                      <a:pt x="4529" y="3720"/>
                    </a:cubicBezTo>
                    <a:cubicBezTo>
                      <a:pt x="3823" y="3720"/>
                      <a:pt x="3272" y="3152"/>
                      <a:pt x="3272" y="2446"/>
                    </a:cubicBezTo>
                    <a:lnTo>
                      <a:pt x="3272" y="2033"/>
                    </a:lnTo>
                    <a:cubicBezTo>
                      <a:pt x="3272" y="1344"/>
                      <a:pt x="3823" y="776"/>
                      <a:pt x="4529" y="776"/>
                    </a:cubicBezTo>
                    <a:close/>
                    <a:moveTo>
                      <a:pt x="6871" y="4477"/>
                    </a:moveTo>
                    <a:cubicBezTo>
                      <a:pt x="7645" y="4477"/>
                      <a:pt x="8283" y="5115"/>
                      <a:pt x="8283" y="5907"/>
                    </a:cubicBezTo>
                    <a:lnTo>
                      <a:pt x="8283" y="7904"/>
                    </a:lnTo>
                    <a:lnTo>
                      <a:pt x="758" y="7904"/>
                    </a:lnTo>
                    <a:lnTo>
                      <a:pt x="758" y="5907"/>
                    </a:lnTo>
                    <a:cubicBezTo>
                      <a:pt x="758" y="5115"/>
                      <a:pt x="1396" y="4477"/>
                      <a:pt x="2188" y="4477"/>
                    </a:cubicBezTo>
                    <a:lnTo>
                      <a:pt x="4151" y="4477"/>
                    </a:lnTo>
                    <a:lnTo>
                      <a:pt x="4151" y="5460"/>
                    </a:lnTo>
                    <a:cubicBezTo>
                      <a:pt x="4151" y="5666"/>
                      <a:pt x="4323" y="5838"/>
                      <a:pt x="4529" y="5838"/>
                    </a:cubicBezTo>
                    <a:cubicBezTo>
                      <a:pt x="4736" y="5838"/>
                      <a:pt x="4908" y="5666"/>
                      <a:pt x="4908" y="5460"/>
                    </a:cubicBezTo>
                    <a:lnTo>
                      <a:pt x="4908" y="4477"/>
                    </a:lnTo>
                    <a:close/>
                    <a:moveTo>
                      <a:pt x="4529" y="1"/>
                    </a:moveTo>
                    <a:cubicBezTo>
                      <a:pt x="3410" y="1"/>
                      <a:pt x="2498" y="914"/>
                      <a:pt x="2498" y="2033"/>
                    </a:cubicBezTo>
                    <a:lnTo>
                      <a:pt x="2498" y="2446"/>
                    </a:lnTo>
                    <a:cubicBezTo>
                      <a:pt x="2498" y="2928"/>
                      <a:pt x="2670" y="3359"/>
                      <a:pt x="2945" y="3720"/>
                    </a:cubicBezTo>
                    <a:lnTo>
                      <a:pt x="2188" y="3720"/>
                    </a:lnTo>
                    <a:cubicBezTo>
                      <a:pt x="983" y="3720"/>
                      <a:pt x="1" y="4702"/>
                      <a:pt x="1" y="5907"/>
                    </a:cubicBezTo>
                    <a:lnTo>
                      <a:pt x="1" y="8300"/>
                    </a:lnTo>
                    <a:cubicBezTo>
                      <a:pt x="1" y="8506"/>
                      <a:pt x="173" y="8679"/>
                      <a:pt x="379" y="8679"/>
                    </a:cubicBezTo>
                    <a:lnTo>
                      <a:pt x="8678" y="8679"/>
                    </a:lnTo>
                    <a:cubicBezTo>
                      <a:pt x="8885" y="8679"/>
                      <a:pt x="9057" y="8506"/>
                      <a:pt x="9057" y="8300"/>
                    </a:cubicBezTo>
                    <a:lnTo>
                      <a:pt x="9057" y="5907"/>
                    </a:lnTo>
                    <a:cubicBezTo>
                      <a:pt x="9057" y="4702"/>
                      <a:pt x="8076" y="3720"/>
                      <a:pt x="6871" y="3720"/>
                    </a:cubicBezTo>
                    <a:lnTo>
                      <a:pt x="6114" y="3720"/>
                    </a:lnTo>
                    <a:cubicBezTo>
                      <a:pt x="6389" y="3359"/>
                      <a:pt x="6561" y="2928"/>
                      <a:pt x="6561" y="2446"/>
                    </a:cubicBezTo>
                    <a:lnTo>
                      <a:pt x="6561" y="2033"/>
                    </a:lnTo>
                    <a:cubicBezTo>
                      <a:pt x="6561" y="914"/>
                      <a:pt x="5648" y="1"/>
                      <a:pt x="4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239;p42">
                <a:extLst>
                  <a:ext uri="{FF2B5EF4-FFF2-40B4-BE49-F238E27FC236}">
                    <a16:creationId xmlns:a16="http://schemas.microsoft.com/office/drawing/2014/main" xmlns="" id="{391564DC-19D7-D4AE-12C1-94C3B7F539BE}"/>
                  </a:ext>
                </a:extLst>
              </p:cNvPr>
              <p:cNvSpPr/>
              <p:nvPr/>
            </p:nvSpPr>
            <p:spPr>
              <a:xfrm>
                <a:off x="6698558" y="1704421"/>
                <a:ext cx="16839" cy="16861"/>
              </a:xfrm>
              <a:custGeom>
                <a:avLst/>
                <a:gdLst/>
                <a:ahLst/>
                <a:cxnLst/>
                <a:rect l="l" t="t" r="r" b="b"/>
                <a:pathLst>
                  <a:path w="775" h="776" extrusionOk="0">
                    <a:moveTo>
                      <a:pt x="379" y="1"/>
                    </a:moveTo>
                    <a:cubicBezTo>
                      <a:pt x="293" y="1"/>
                      <a:pt x="189" y="35"/>
                      <a:pt x="120" y="104"/>
                    </a:cubicBezTo>
                    <a:cubicBezTo>
                      <a:pt x="52" y="190"/>
                      <a:pt x="1" y="276"/>
                      <a:pt x="1" y="380"/>
                    </a:cubicBezTo>
                    <a:cubicBezTo>
                      <a:pt x="1" y="483"/>
                      <a:pt x="52" y="586"/>
                      <a:pt x="120" y="655"/>
                    </a:cubicBezTo>
                    <a:cubicBezTo>
                      <a:pt x="189" y="724"/>
                      <a:pt x="293" y="775"/>
                      <a:pt x="379" y="775"/>
                    </a:cubicBezTo>
                    <a:cubicBezTo>
                      <a:pt x="483" y="775"/>
                      <a:pt x="586" y="724"/>
                      <a:pt x="655" y="655"/>
                    </a:cubicBezTo>
                    <a:cubicBezTo>
                      <a:pt x="724" y="586"/>
                      <a:pt x="775" y="483"/>
                      <a:pt x="775" y="380"/>
                    </a:cubicBezTo>
                    <a:cubicBezTo>
                      <a:pt x="775" y="276"/>
                      <a:pt x="724" y="190"/>
                      <a:pt x="655" y="104"/>
                    </a:cubicBezTo>
                    <a:cubicBezTo>
                      <a:pt x="586" y="35"/>
                      <a:pt x="483"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240;p42">
                <a:extLst>
                  <a:ext uri="{FF2B5EF4-FFF2-40B4-BE49-F238E27FC236}">
                    <a16:creationId xmlns:a16="http://schemas.microsoft.com/office/drawing/2014/main" xmlns="" id="{50FBB984-E366-737B-5206-EEBCF1113637}"/>
                  </a:ext>
                </a:extLst>
              </p:cNvPr>
              <p:cNvSpPr/>
              <p:nvPr/>
            </p:nvSpPr>
            <p:spPr>
              <a:xfrm>
                <a:off x="6830987" y="1329209"/>
                <a:ext cx="204651" cy="221860"/>
              </a:xfrm>
              <a:custGeom>
                <a:avLst/>
                <a:gdLst/>
                <a:ahLst/>
                <a:cxnLst/>
                <a:rect l="l" t="t" r="r" b="b"/>
                <a:pathLst>
                  <a:path w="9419" h="10211" extrusionOk="0">
                    <a:moveTo>
                      <a:pt x="379" y="0"/>
                    </a:moveTo>
                    <a:cubicBezTo>
                      <a:pt x="173" y="0"/>
                      <a:pt x="1" y="172"/>
                      <a:pt x="1" y="397"/>
                    </a:cubicBezTo>
                    <a:cubicBezTo>
                      <a:pt x="1" y="603"/>
                      <a:pt x="173" y="775"/>
                      <a:pt x="379" y="775"/>
                    </a:cubicBezTo>
                    <a:lnTo>
                      <a:pt x="6750" y="775"/>
                    </a:lnTo>
                    <a:cubicBezTo>
                      <a:pt x="7800" y="775"/>
                      <a:pt x="8644" y="1636"/>
                      <a:pt x="8644" y="2686"/>
                    </a:cubicBezTo>
                    <a:lnTo>
                      <a:pt x="8644" y="6113"/>
                    </a:lnTo>
                    <a:cubicBezTo>
                      <a:pt x="8644" y="7163"/>
                      <a:pt x="7800" y="8023"/>
                      <a:pt x="6750" y="8023"/>
                    </a:cubicBezTo>
                    <a:lnTo>
                      <a:pt x="4994" y="8023"/>
                    </a:lnTo>
                    <a:cubicBezTo>
                      <a:pt x="4787" y="8023"/>
                      <a:pt x="4615" y="8196"/>
                      <a:pt x="4615" y="8402"/>
                    </a:cubicBezTo>
                    <a:lnTo>
                      <a:pt x="4615" y="8902"/>
                    </a:lnTo>
                    <a:lnTo>
                      <a:pt x="3840" y="8127"/>
                    </a:lnTo>
                    <a:cubicBezTo>
                      <a:pt x="3754" y="8058"/>
                      <a:pt x="3667" y="8023"/>
                      <a:pt x="3564" y="8023"/>
                    </a:cubicBezTo>
                    <a:lnTo>
                      <a:pt x="2721" y="8023"/>
                    </a:lnTo>
                    <a:cubicBezTo>
                      <a:pt x="2514" y="8023"/>
                      <a:pt x="2342" y="8196"/>
                      <a:pt x="2342" y="8402"/>
                    </a:cubicBezTo>
                    <a:cubicBezTo>
                      <a:pt x="2342" y="8609"/>
                      <a:pt x="2514" y="8781"/>
                      <a:pt x="2721" y="8781"/>
                    </a:cubicBezTo>
                    <a:lnTo>
                      <a:pt x="3410" y="8781"/>
                    </a:lnTo>
                    <a:lnTo>
                      <a:pt x="4718" y="10107"/>
                    </a:lnTo>
                    <a:cubicBezTo>
                      <a:pt x="4787" y="10176"/>
                      <a:pt x="4890" y="10211"/>
                      <a:pt x="4994" y="10211"/>
                    </a:cubicBezTo>
                    <a:cubicBezTo>
                      <a:pt x="5045" y="10211"/>
                      <a:pt x="5097" y="10211"/>
                      <a:pt x="5132" y="10193"/>
                    </a:cubicBezTo>
                    <a:cubicBezTo>
                      <a:pt x="5286" y="10124"/>
                      <a:pt x="5373" y="9986"/>
                      <a:pt x="5373" y="9832"/>
                    </a:cubicBezTo>
                    <a:lnTo>
                      <a:pt x="5373" y="8781"/>
                    </a:lnTo>
                    <a:lnTo>
                      <a:pt x="6750" y="8781"/>
                    </a:lnTo>
                    <a:cubicBezTo>
                      <a:pt x="8213" y="8781"/>
                      <a:pt x="9418" y="7594"/>
                      <a:pt x="9418" y="6113"/>
                    </a:cubicBezTo>
                    <a:lnTo>
                      <a:pt x="9418" y="2686"/>
                    </a:lnTo>
                    <a:cubicBezTo>
                      <a:pt x="9418" y="1205"/>
                      <a:pt x="8213" y="0"/>
                      <a:pt x="675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241;p42">
                <a:extLst>
                  <a:ext uri="{FF2B5EF4-FFF2-40B4-BE49-F238E27FC236}">
                    <a16:creationId xmlns:a16="http://schemas.microsoft.com/office/drawing/2014/main" xmlns="" id="{CBECFFCE-5A02-BABD-15E6-7813B7F64C2B}"/>
                  </a:ext>
                </a:extLst>
              </p:cNvPr>
              <p:cNvSpPr/>
              <p:nvPr/>
            </p:nvSpPr>
            <p:spPr>
              <a:xfrm>
                <a:off x="6661904" y="1405146"/>
                <a:ext cx="140294" cy="90169"/>
              </a:xfrm>
              <a:custGeom>
                <a:avLst/>
                <a:gdLst/>
                <a:ahLst/>
                <a:cxnLst/>
                <a:rect l="l" t="t" r="r" b="b"/>
                <a:pathLst>
                  <a:path w="6457" h="4150" extrusionOk="0">
                    <a:moveTo>
                      <a:pt x="5200" y="1"/>
                    </a:moveTo>
                    <a:cubicBezTo>
                      <a:pt x="4993" y="1"/>
                      <a:pt x="4821" y="173"/>
                      <a:pt x="4821" y="380"/>
                    </a:cubicBezTo>
                    <a:cubicBezTo>
                      <a:pt x="4821" y="568"/>
                      <a:pt x="4959" y="724"/>
                      <a:pt x="5148" y="758"/>
                    </a:cubicBezTo>
                    <a:lnTo>
                      <a:pt x="3736" y="2170"/>
                    </a:lnTo>
                    <a:lnTo>
                      <a:pt x="2893" y="1309"/>
                    </a:lnTo>
                    <a:cubicBezTo>
                      <a:pt x="2815" y="1232"/>
                      <a:pt x="2716" y="1193"/>
                      <a:pt x="2617" y="1193"/>
                    </a:cubicBezTo>
                    <a:cubicBezTo>
                      <a:pt x="2518" y="1193"/>
                      <a:pt x="2419" y="1232"/>
                      <a:pt x="2342" y="1309"/>
                    </a:cubicBezTo>
                    <a:lnTo>
                      <a:pt x="155" y="3495"/>
                    </a:lnTo>
                    <a:cubicBezTo>
                      <a:pt x="0" y="3651"/>
                      <a:pt x="0" y="3892"/>
                      <a:pt x="155" y="4046"/>
                    </a:cubicBezTo>
                    <a:cubicBezTo>
                      <a:pt x="223" y="4115"/>
                      <a:pt x="327" y="4150"/>
                      <a:pt x="430" y="4150"/>
                    </a:cubicBezTo>
                    <a:cubicBezTo>
                      <a:pt x="533" y="4150"/>
                      <a:pt x="620" y="4115"/>
                      <a:pt x="705" y="4046"/>
                    </a:cubicBezTo>
                    <a:lnTo>
                      <a:pt x="2617" y="2118"/>
                    </a:lnTo>
                    <a:lnTo>
                      <a:pt x="3478" y="2979"/>
                    </a:lnTo>
                    <a:cubicBezTo>
                      <a:pt x="3547" y="3057"/>
                      <a:pt x="3642" y="3096"/>
                      <a:pt x="3739" y="3096"/>
                    </a:cubicBezTo>
                    <a:cubicBezTo>
                      <a:pt x="3835" y="3096"/>
                      <a:pt x="3934" y="3057"/>
                      <a:pt x="4011" y="2979"/>
                    </a:cubicBezTo>
                    <a:lnTo>
                      <a:pt x="5682" y="1309"/>
                    </a:lnTo>
                    <a:cubicBezTo>
                      <a:pt x="5717" y="1482"/>
                      <a:pt x="5871" y="1619"/>
                      <a:pt x="6061" y="1619"/>
                    </a:cubicBezTo>
                    <a:cubicBezTo>
                      <a:pt x="6284" y="1619"/>
                      <a:pt x="6456" y="1447"/>
                      <a:pt x="6456" y="1241"/>
                    </a:cubicBezTo>
                    <a:lnTo>
                      <a:pt x="6456" y="380"/>
                    </a:lnTo>
                    <a:cubicBezTo>
                      <a:pt x="6456" y="173"/>
                      <a:pt x="6284" y="1"/>
                      <a:pt x="606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242;p42">
                <a:extLst>
                  <a:ext uri="{FF2B5EF4-FFF2-40B4-BE49-F238E27FC236}">
                    <a16:creationId xmlns:a16="http://schemas.microsoft.com/office/drawing/2014/main" xmlns="" id="{468F01D2-EF4A-39B4-693C-DD7FEFC5B287}"/>
                  </a:ext>
                </a:extLst>
              </p:cNvPr>
              <p:cNvSpPr/>
              <p:nvPr/>
            </p:nvSpPr>
            <p:spPr>
              <a:xfrm>
                <a:off x="6879983" y="1454533"/>
                <a:ext cx="57274" cy="16491"/>
              </a:xfrm>
              <a:custGeom>
                <a:avLst/>
                <a:gdLst/>
                <a:ahLst/>
                <a:cxnLst/>
                <a:rect l="l" t="t" r="r" b="b"/>
                <a:pathLst>
                  <a:path w="2636" h="759" extrusionOk="0">
                    <a:moveTo>
                      <a:pt x="379" y="1"/>
                    </a:moveTo>
                    <a:cubicBezTo>
                      <a:pt x="173" y="1"/>
                      <a:pt x="0" y="173"/>
                      <a:pt x="0" y="379"/>
                    </a:cubicBezTo>
                    <a:cubicBezTo>
                      <a:pt x="0" y="586"/>
                      <a:pt x="173" y="758"/>
                      <a:pt x="379" y="758"/>
                    </a:cubicBezTo>
                    <a:lnTo>
                      <a:pt x="2257" y="758"/>
                    </a:lnTo>
                    <a:cubicBezTo>
                      <a:pt x="2463" y="758"/>
                      <a:pt x="2635" y="586"/>
                      <a:pt x="2635" y="379"/>
                    </a:cubicBezTo>
                    <a:cubicBezTo>
                      <a:pt x="2635" y="173"/>
                      <a:pt x="2463" y="1"/>
                      <a:pt x="225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243;p42">
                <a:extLst>
                  <a:ext uri="{FF2B5EF4-FFF2-40B4-BE49-F238E27FC236}">
                    <a16:creationId xmlns:a16="http://schemas.microsoft.com/office/drawing/2014/main" xmlns="" id="{2CA099A5-B8AD-5D89-D0D2-4D00D1359CC6}"/>
                  </a:ext>
                </a:extLst>
              </p:cNvPr>
              <p:cNvSpPr/>
              <p:nvPr/>
            </p:nvSpPr>
            <p:spPr>
              <a:xfrm>
                <a:off x="6955551" y="1454533"/>
                <a:ext cx="16861" cy="16491"/>
              </a:xfrm>
              <a:custGeom>
                <a:avLst/>
                <a:gdLst/>
                <a:ahLst/>
                <a:cxnLst/>
                <a:rect l="l" t="t" r="r" b="b"/>
                <a:pathLst>
                  <a:path w="776" h="759" extrusionOk="0">
                    <a:moveTo>
                      <a:pt x="379" y="1"/>
                    </a:moveTo>
                    <a:cubicBezTo>
                      <a:pt x="276" y="1"/>
                      <a:pt x="191" y="35"/>
                      <a:pt x="122" y="104"/>
                    </a:cubicBezTo>
                    <a:cubicBezTo>
                      <a:pt x="35" y="173"/>
                      <a:pt x="0" y="276"/>
                      <a:pt x="0" y="379"/>
                    </a:cubicBezTo>
                    <a:cubicBezTo>
                      <a:pt x="0" y="483"/>
                      <a:pt x="35" y="586"/>
                      <a:pt x="122" y="655"/>
                    </a:cubicBezTo>
                    <a:cubicBezTo>
                      <a:pt x="191" y="724"/>
                      <a:pt x="276" y="758"/>
                      <a:pt x="379" y="758"/>
                    </a:cubicBezTo>
                    <a:cubicBezTo>
                      <a:pt x="483" y="758"/>
                      <a:pt x="586" y="724"/>
                      <a:pt x="655" y="655"/>
                    </a:cubicBezTo>
                    <a:cubicBezTo>
                      <a:pt x="724" y="586"/>
                      <a:pt x="776" y="483"/>
                      <a:pt x="776" y="379"/>
                    </a:cubicBezTo>
                    <a:cubicBezTo>
                      <a:pt x="776" y="276"/>
                      <a:pt x="724" y="173"/>
                      <a:pt x="655" y="104"/>
                    </a:cubicBezTo>
                    <a:cubicBezTo>
                      <a:pt x="586" y="35"/>
                      <a:pt x="483"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244;p42">
                <a:extLst>
                  <a:ext uri="{FF2B5EF4-FFF2-40B4-BE49-F238E27FC236}">
                    <a16:creationId xmlns:a16="http://schemas.microsoft.com/office/drawing/2014/main" xmlns="" id="{CDB79BEC-54B3-1952-CE99-2A1E7730DB26}"/>
                  </a:ext>
                </a:extLst>
              </p:cNvPr>
              <p:cNvSpPr/>
              <p:nvPr/>
            </p:nvSpPr>
            <p:spPr>
              <a:xfrm>
                <a:off x="6879983" y="1374489"/>
                <a:ext cx="110745" cy="16469"/>
              </a:xfrm>
              <a:custGeom>
                <a:avLst/>
                <a:gdLst/>
                <a:ahLst/>
                <a:cxnLst/>
                <a:rect l="l" t="t" r="r" b="b"/>
                <a:pathLst>
                  <a:path w="5097" h="758" extrusionOk="0">
                    <a:moveTo>
                      <a:pt x="379" y="0"/>
                    </a:moveTo>
                    <a:cubicBezTo>
                      <a:pt x="173" y="0"/>
                      <a:pt x="0" y="172"/>
                      <a:pt x="0" y="379"/>
                    </a:cubicBezTo>
                    <a:cubicBezTo>
                      <a:pt x="0" y="585"/>
                      <a:pt x="173" y="758"/>
                      <a:pt x="379" y="758"/>
                    </a:cubicBezTo>
                    <a:lnTo>
                      <a:pt x="4702" y="758"/>
                    </a:lnTo>
                    <a:cubicBezTo>
                      <a:pt x="4925" y="758"/>
                      <a:pt x="5097" y="585"/>
                      <a:pt x="5097" y="379"/>
                    </a:cubicBezTo>
                    <a:cubicBezTo>
                      <a:pt x="5097" y="172"/>
                      <a:pt x="4925" y="0"/>
                      <a:pt x="470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245;p42">
                <a:extLst>
                  <a:ext uri="{FF2B5EF4-FFF2-40B4-BE49-F238E27FC236}">
                    <a16:creationId xmlns:a16="http://schemas.microsoft.com/office/drawing/2014/main" xmlns="" id="{7FCA7DC2-36F1-A8AF-8B17-725148E37B27}"/>
                  </a:ext>
                </a:extLst>
              </p:cNvPr>
              <p:cNvSpPr/>
              <p:nvPr/>
            </p:nvSpPr>
            <p:spPr>
              <a:xfrm>
                <a:off x="6879983" y="1414489"/>
                <a:ext cx="110745" cy="16491"/>
              </a:xfrm>
              <a:custGeom>
                <a:avLst/>
                <a:gdLst/>
                <a:ahLst/>
                <a:cxnLst/>
                <a:rect l="l" t="t" r="r" b="b"/>
                <a:pathLst>
                  <a:path w="5097" h="759" extrusionOk="0">
                    <a:moveTo>
                      <a:pt x="379" y="1"/>
                    </a:moveTo>
                    <a:cubicBezTo>
                      <a:pt x="173" y="1"/>
                      <a:pt x="0" y="173"/>
                      <a:pt x="0" y="379"/>
                    </a:cubicBezTo>
                    <a:cubicBezTo>
                      <a:pt x="0" y="586"/>
                      <a:pt x="173" y="758"/>
                      <a:pt x="379" y="758"/>
                    </a:cubicBezTo>
                    <a:lnTo>
                      <a:pt x="4702" y="758"/>
                    </a:lnTo>
                    <a:cubicBezTo>
                      <a:pt x="4925" y="758"/>
                      <a:pt x="5097" y="586"/>
                      <a:pt x="5097" y="379"/>
                    </a:cubicBezTo>
                    <a:cubicBezTo>
                      <a:pt x="5097" y="173"/>
                      <a:pt x="4925" y="1"/>
                      <a:pt x="470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38" name="Google Shape;1219;p42">
              <a:extLst>
                <a:ext uri="{FF2B5EF4-FFF2-40B4-BE49-F238E27FC236}">
                  <a16:creationId xmlns:a16="http://schemas.microsoft.com/office/drawing/2014/main" xmlns="" id="{68CFF468-339A-28DA-B9EB-D5DA657209EF}"/>
                </a:ext>
              </a:extLst>
            </p:cNvPr>
            <p:cNvSpPr txBox="1"/>
            <p:nvPr/>
          </p:nvSpPr>
          <p:spPr>
            <a:xfrm>
              <a:off x="2415224" y="2099750"/>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Aryan Singh</a:t>
              </a:r>
            </a:p>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  Co-Lead</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339" name="Google Shape;1219;p42">
              <a:extLst>
                <a:ext uri="{FF2B5EF4-FFF2-40B4-BE49-F238E27FC236}">
                  <a16:creationId xmlns:a16="http://schemas.microsoft.com/office/drawing/2014/main" xmlns="" id="{E91C0A4E-BBE7-75DF-BE1F-DE6BD29EC04E}"/>
                </a:ext>
              </a:extLst>
            </p:cNvPr>
            <p:cNvSpPr txBox="1"/>
            <p:nvPr/>
          </p:nvSpPr>
          <p:spPr>
            <a:xfrm>
              <a:off x="3815747" y="2122443"/>
              <a:ext cx="1400523" cy="658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Arshiya Firdous</a:t>
              </a:r>
            </a:p>
            <a:p>
              <a:pPr marL="0" lvl="0" indent="0" algn="ctr" rtl="0">
                <a:spcBef>
                  <a:spcPts val="0"/>
                </a:spcBef>
                <a:spcAft>
                  <a:spcPts val="0"/>
                </a:spcAft>
                <a:buNone/>
              </a:pPr>
              <a:r>
                <a:rPr lang="en" sz="1600" b="1" dirty="0">
                  <a:solidFill>
                    <a:schemeClr val="dk1"/>
                  </a:solidFill>
                  <a:latin typeface="Fira Sans Extra Condensed"/>
                  <a:ea typeface="Fira Sans Extra Condensed"/>
                  <a:cs typeface="Fira Sans Extra Condensed"/>
                  <a:sym typeface="Fira Sans Extra Condensed"/>
                </a:rPr>
                <a:t>- Member</a:t>
              </a:r>
              <a:endParaRPr sz="1600" b="1" dirty="0">
                <a:solidFill>
                  <a:schemeClr val="dk1"/>
                </a:solidFill>
                <a:latin typeface="Fira Sans Extra Condensed"/>
                <a:ea typeface="Fira Sans Extra Condensed"/>
                <a:cs typeface="Fira Sans Extra Condensed"/>
                <a:sym typeface="Fira Sans Extra Condensed"/>
              </a:endParaRPr>
            </a:p>
          </p:txBody>
        </p:sp>
        <p:sp>
          <p:nvSpPr>
            <p:cNvPr id="1340" name="Google Shape;1219;p42">
              <a:extLst>
                <a:ext uri="{FF2B5EF4-FFF2-40B4-BE49-F238E27FC236}">
                  <a16:creationId xmlns:a16="http://schemas.microsoft.com/office/drawing/2014/main" xmlns="" id="{D0B3FD7F-A213-4933-E2E1-22AF861F0EFA}"/>
                </a:ext>
              </a:extLst>
            </p:cNvPr>
            <p:cNvSpPr txBox="1"/>
            <p:nvPr/>
          </p:nvSpPr>
          <p:spPr>
            <a:xfrm>
              <a:off x="5288326" y="2122243"/>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Ojaswi B</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1" name="Google Shape;1219;p42">
              <a:extLst>
                <a:ext uri="{FF2B5EF4-FFF2-40B4-BE49-F238E27FC236}">
                  <a16:creationId xmlns:a16="http://schemas.microsoft.com/office/drawing/2014/main" xmlns="" id="{50E5FC6A-B40E-A05A-2BE1-E9276871B32C}"/>
                </a:ext>
              </a:extLst>
            </p:cNvPr>
            <p:cNvSpPr txBox="1"/>
            <p:nvPr/>
          </p:nvSpPr>
          <p:spPr>
            <a:xfrm>
              <a:off x="6678152" y="2136642"/>
              <a:ext cx="1400523" cy="658200"/>
            </a:xfrm>
            <a:prstGeom prst="rect">
              <a:avLst/>
            </a:prstGeom>
            <a:noFill/>
            <a:ln>
              <a:noFill/>
            </a:ln>
          </p:spPr>
          <p:txBody>
            <a:bodyPr spcFirstLastPara="1" wrap="square" lIns="91425" tIns="91425" rIns="91425" bIns="91425" anchor="t" anchorCtr="0">
              <a:noAutofit/>
            </a:bodyPr>
            <a:lstStyle/>
            <a:p>
              <a:pPr algn="ctr"/>
              <a:endParaRPr lang="en-IN" sz="1600" b="1" dirty="0">
                <a:solidFill>
                  <a:schemeClr val="dk1"/>
                </a:solidFill>
                <a:latin typeface="Fira Sans Extra Condensed"/>
                <a:ea typeface="Fira Sans Extra Condensed"/>
                <a:cs typeface="Fira Sans Extra Condensed"/>
                <a:sym typeface="Fira Sans Extra Condensed"/>
              </a:endParaRPr>
            </a:p>
          </p:txBody>
        </p:sp>
        <p:pic>
          <p:nvPicPr>
            <p:cNvPr id="1349" name="Graphic 1348" descr="User">
              <a:extLst>
                <a:ext uri="{FF2B5EF4-FFF2-40B4-BE49-F238E27FC236}">
                  <a16:creationId xmlns:a16="http://schemas.microsoft.com/office/drawing/2014/main" xmlns="" id="{71F0480B-3942-CC8B-0B1C-E35DDEEE5A86}"/>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375152" y="1696031"/>
              <a:ext cx="391962" cy="391962"/>
            </a:xfrm>
            <a:prstGeom prst="rect">
              <a:avLst/>
            </a:prstGeom>
          </p:spPr>
        </p:pic>
        <p:pic>
          <p:nvPicPr>
            <p:cNvPr id="1350" name="Graphic 1349" descr="User">
              <a:extLst>
                <a:ext uri="{FF2B5EF4-FFF2-40B4-BE49-F238E27FC236}">
                  <a16:creationId xmlns:a16="http://schemas.microsoft.com/office/drawing/2014/main" xmlns="" id="{0ACC3F28-7B36-74B6-BF9E-578AF62CAC0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5785750" y="1696031"/>
              <a:ext cx="391962" cy="391962"/>
            </a:xfrm>
            <a:prstGeom prst="rect">
              <a:avLst/>
            </a:prstGeom>
          </p:spPr>
        </p:pic>
      </p:grpSp>
      <p:grpSp>
        <p:nvGrpSpPr>
          <p:cNvPr id="1358" name="Group 1357">
            <a:extLst>
              <a:ext uri="{FF2B5EF4-FFF2-40B4-BE49-F238E27FC236}">
                <a16:creationId xmlns:a16="http://schemas.microsoft.com/office/drawing/2014/main" xmlns="" id="{C783BDC5-EB91-2149-FD04-8BE772F16300}"/>
              </a:ext>
            </a:extLst>
          </p:cNvPr>
          <p:cNvGrpSpPr/>
          <p:nvPr/>
        </p:nvGrpSpPr>
        <p:grpSpPr>
          <a:xfrm>
            <a:off x="1663700" y="3020619"/>
            <a:ext cx="7480300" cy="1287600"/>
            <a:chOff x="103500" y="3024850"/>
            <a:chExt cx="7975175" cy="1287600"/>
          </a:xfrm>
        </p:grpSpPr>
        <p:sp>
          <p:nvSpPr>
            <p:cNvPr id="1207" name="Google Shape;1207;p42"/>
            <p:cNvSpPr/>
            <p:nvPr/>
          </p:nvSpPr>
          <p:spPr>
            <a:xfrm rot="16200000">
              <a:off x="2482088" y="646262"/>
              <a:ext cx="1287600" cy="6044775"/>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223;p42">
              <a:extLst>
                <a:ext uri="{FF2B5EF4-FFF2-40B4-BE49-F238E27FC236}">
                  <a16:creationId xmlns:a16="http://schemas.microsoft.com/office/drawing/2014/main" xmlns="" id="{2F54E1F7-29C6-1BD4-115E-CAA2700BA99A}"/>
                </a:ext>
              </a:extLst>
            </p:cNvPr>
            <p:cNvSpPr/>
            <p:nvPr/>
          </p:nvSpPr>
          <p:spPr>
            <a:xfrm>
              <a:off x="4328560" y="3184934"/>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14" name="Google Shape;1224;p42">
              <a:extLst>
                <a:ext uri="{FF2B5EF4-FFF2-40B4-BE49-F238E27FC236}">
                  <a16:creationId xmlns:a16="http://schemas.microsoft.com/office/drawing/2014/main" xmlns="" id="{90E5D70E-4CA6-F79E-EE2B-850BCA4EB663}"/>
                </a:ext>
              </a:extLst>
            </p:cNvPr>
            <p:cNvSpPr/>
            <p:nvPr/>
          </p:nvSpPr>
          <p:spPr>
            <a:xfrm>
              <a:off x="2883587" y="31850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26" name="Google Shape;1223;p42">
              <a:extLst>
                <a:ext uri="{FF2B5EF4-FFF2-40B4-BE49-F238E27FC236}">
                  <a16:creationId xmlns:a16="http://schemas.microsoft.com/office/drawing/2014/main" xmlns="" id="{131A626C-EFC0-B081-9204-FDF6A8F393DD}"/>
                </a:ext>
              </a:extLst>
            </p:cNvPr>
            <p:cNvSpPr/>
            <p:nvPr/>
          </p:nvSpPr>
          <p:spPr>
            <a:xfrm>
              <a:off x="1437302" y="3185042"/>
              <a:ext cx="463800" cy="463800"/>
            </a:xfrm>
            <a:prstGeom prst="ellipse">
              <a:avLst/>
            </a:prstGeom>
            <a:gradFill>
              <a:gsLst>
                <a:gs pos="0">
                  <a:schemeClr val="accent5">
                    <a:alpha val="25450"/>
                  </a:schemeClr>
                </a:gs>
                <a:gs pos="100000">
                  <a:schemeClr val="accent1">
                    <a:alpha val="25450"/>
                  </a:schemeClr>
                </a:gs>
              </a:gsLst>
              <a:lin ang="2698631" scaled="0"/>
            </a:gradFill>
            <a:ln w="9525" cap="flat" cmpd="sng">
              <a:solidFill>
                <a:schemeClr val="accent2"/>
              </a:solidFill>
              <a:prstDash val="solid"/>
              <a:round/>
              <a:headEnd type="none" w="sm" len="sm"/>
              <a:tailEnd type="none" w="sm" len="sm"/>
            </a:ln>
          </p:spPr>
          <p:txBody>
            <a:bodyPr spcFirstLastPara="1" wrap="square" lIns="0" tIns="0" rIns="0" bIns="0" anchor="ctr" anchorCtr="0">
              <a:noAutofit/>
            </a:bodyPr>
            <a:lstStyle/>
            <a:p>
              <a:pPr marL="0" lvl="0" indent="0" algn="ctr" rtl="0">
                <a:spcBef>
                  <a:spcPts val="0"/>
                </a:spcBef>
                <a:spcAft>
                  <a:spcPts val="0"/>
                </a:spcAft>
                <a:buNone/>
              </a:pPr>
              <a:endParaRPr sz="2000">
                <a:solidFill>
                  <a:schemeClr val="lt1"/>
                </a:solidFill>
                <a:latin typeface="Fira Sans Extra Condensed SemiBold"/>
                <a:ea typeface="Fira Sans Extra Condensed SemiBold"/>
                <a:cs typeface="Fira Sans Extra Condensed SemiBold"/>
                <a:sym typeface="Fira Sans Extra Condensed SemiBold"/>
              </a:endParaRPr>
            </a:p>
          </p:txBody>
        </p:sp>
        <p:sp>
          <p:nvSpPr>
            <p:cNvPr id="1342" name="Google Shape;1219;p42">
              <a:extLst>
                <a:ext uri="{FF2B5EF4-FFF2-40B4-BE49-F238E27FC236}">
                  <a16:creationId xmlns:a16="http://schemas.microsoft.com/office/drawing/2014/main" xmlns="" id="{86120CD2-FCE9-E84C-EDD4-C5DB038EDFDC}"/>
                </a:ext>
              </a:extLst>
            </p:cNvPr>
            <p:cNvSpPr txBox="1"/>
            <p:nvPr/>
          </p:nvSpPr>
          <p:spPr>
            <a:xfrm>
              <a:off x="942645" y="3609000"/>
              <a:ext cx="1400523" cy="658200"/>
            </a:xfrm>
            <a:prstGeom prst="rect">
              <a:avLst/>
            </a:prstGeom>
            <a:noFill/>
            <a:ln>
              <a:noFill/>
            </a:ln>
          </p:spPr>
          <p:txBody>
            <a:bodyPr spcFirstLastPara="1" wrap="square" lIns="91425" tIns="91425" rIns="91425" bIns="91425" anchor="t" anchorCtr="0">
              <a:noAutofit/>
            </a:bodyPr>
            <a:lstStyle/>
            <a:p>
              <a:pPr algn="ctr"/>
              <a:r>
                <a:rPr lang="en" sz="1600" b="1" dirty="0" smtClean="0">
                  <a:solidFill>
                    <a:schemeClr val="dk1"/>
                  </a:solidFill>
                  <a:latin typeface="Fira Sans Extra Condensed"/>
                  <a:ea typeface="Fira Sans Extra Condensed"/>
                  <a:cs typeface="Fira Sans Extra Condensed"/>
                  <a:sym typeface="Fira Sans Extra Condensed"/>
                </a:rPr>
                <a:t>Sahil Patil</a:t>
              </a:r>
            </a:p>
            <a:p>
              <a:pPr algn="ctr"/>
              <a:r>
                <a:rPr lang="en-IN" sz="1600" b="1" dirty="0" smtClean="0">
                  <a:solidFill>
                    <a:schemeClr val="dk1"/>
                  </a:solidFill>
                  <a:latin typeface="Fira Sans Extra Condensed"/>
                  <a:ea typeface="Fira Sans Extra Condensed"/>
                  <a:cs typeface="Fira Sans Extra Condensed"/>
                  <a:sym typeface="Fira Sans Extra Condensed"/>
                </a:rPr>
                <a:t>- </a:t>
              </a:r>
              <a:r>
                <a:rPr lang="en-IN" sz="1600" b="1" dirty="0">
                  <a:solidFill>
                    <a:schemeClr val="dk1"/>
                  </a:solidFill>
                  <a:latin typeface="Fira Sans Extra Condensed"/>
                  <a:ea typeface="Fira Sans Extra Condensed"/>
                  <a:cs typeface="Fira Sans Extra Condensed"/>
                  <a:sym typeface="Fira Sans Extra Condensed"/>
                </a:rPr>
                <a:t>Member</a:t>
              </a:r>
            </a:p>
          </p:txBody>
        </p:sp>
        <p:sp>
          <p:nvSpPr>
            <p:cNvPr id="1343" name="Google Shape;1219;p42">
              <a:extLst>
                <a:ext uri="{FF2B5EF4-FFF2-40B4-BE49-F238E27FC236}">
                  <a16:creationId xmlns:a16="http://schemas.microsoft.com/office/drawing/2014/main" xmlns="" id="{C93F4C3C-8361-D780-8BB3-A4C66ADD292C}"/>
                </a:ext>
              </a:extLst>
            </p:cNvPr>
            <p:cNvSpPr txBox="1"/>
            <p:nvPr/>
          </p:nvSpPr>
          <p:spPr>
            <a:xfrm>
              <a:off x="2415224" y="3608800"/>
              <a:ext cx="1400523" cy="658200"/>
            </a:xfrm>
            <a:prstGeom prst="rect">
              <a:avLst/>
            </a:prstGeom>
            <a:noFill/>
            <a:ln>
              <a:noFill/>
            </a:ln>
          </p:spPr>
          <p:txBody>
            <a:bodyPr spcFirstLastPara="1" wrap="square" lIns="91425" tIns="91425" rIns="91425" bIns="91425" anchor="t" anchorCtr="0">
              <a:noAutofit/>
            </a:bodyPr>
            <a:lstStyle/>
            <a:p>
              <a:pPr algn="ctr"/>
              <a:r>
                <a:rPr lang="en" sz="1600" b="1" dirty="0">
                  <a:solidFill>
                    <a:schemeClr val="dk1"/>
                  </a:solidFill>
                  <a:latin typeface="Fira Sans Extra Condensed"/>
                  <a:ea typeface="Fira Sans Extra Condensed"/>
                  <a:cs typeface="Fira Sans Extra Condensed"/>
                  <a:sym typeface="Fira Sans Extra Condensed"/>
                </a:rPr>
                <a:t>Ritesh Kumar</a:t>
              </a: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4" name="Google Shape;1219;p42">
              <a:extLst>
                <a:ext uri="{FF2B5EF4-FFF2-40B4-BE49-F238E27FC236}">
                  <a16:creationId xmlns:a16="http://schemas.microsoft.com/office/drawing/2014/main" xmlns="" id="{FFE88B60-74A4-7A05-7B49-D705A22C0A9F}"/>
                </a:ext>
              </a:extLst>
            </p:cNvPr>
            <p:cNvSpPr txBox="1"/>
            <p:nvPr/>
          </p:nvSpPr>
          <p:spPr>
            <a:xfrm>
              <a:off x="3815747" y="3631493"/>
              <a:ext cx="1400523" cy="658200"/>
            </a:xfrm>
            <a:prstGeom prst="rect">
              <a:avLst/>
            </a:prstGeom>
            <a:noFill/>
            <a:ln>
              <a:noFill/>
            </a:ln>
          </p:spPr>
          <p:txBody>
            <a:bodyPr spcFirstLastPara="1" wrap="square" lIns="91425" tIns="91425" rIns="91425" bIns="91425" anchor="t" anchorCtr="0">
              <a:noAutofit/>
            </a:bodyPr>
            <a:lstStyle/>
            <a:p>
              <a:pPr algn="ctr"/>
              <a:r>
                <a:rPr lang="en" sz="1600" b="1" dirty="0" smtClean="0">
                  <a:solidFill>
                    <a:schemeClr val="dk1"/>
                  </a:solidFill>
                  <a:latin typeface="Fira Sans Extra Condensed"/>
                  <a:ea typeface="Fira Sans Extra Condensed"/>
                  <a:cs typeface="Fira Sans Extra Condensed"/>
                  <a:sym typeface="Fira Sans Extra Condensed"/>
                </a:rPr>
                <a:t>Vivek Desai</a:t>
              </a:r>
              <a:endParaRPr lang="en" sz="1600" b="1" dirty="0">
                <a:solidFill>
                  <a:schemeClr val="dk1"/>
                </a:solidFill>
                <a:latin typeface="Fira Sans Extra Condensed"/>
                <a:ea typeface="Fira Sans Extra Condensed"/>
                <a:cs typeface="Fira Sans Extra Condensed"/>
                <a:sym typeface="Fira Sans Extra Condensed"/>
              </a:endParaRPr>
            </a:p>
            <a:p>
              <a:pPr algn="ctr"/>
              <a:r>
                <a:rPr lang="en-IN" sz="1600" b="1" dirty="0">
                  <a:solidFill>
                    <a:schemeClr val="dk1"/>
                  </a:solidFill>
                  <a:latin typeface="Fira Sans Extra Condensed"/>
                  <a:ea typeface="Fira Sans Extra Condensed"/>
                  <a:cs typeface="Fira Sans Extra Condensed"/>
                  <a:sym typeface="Fira Sans Extra Condensed"/>
                </a:rPr>
                <a:t>- Member</a:t>
              </a:r>
            </a:p>
          </p:txBody>
        </p:sp>
        <p:sp>
          <p:nvSpPr>
            <p:cNvPr id="1346" name="Google Shape;1219;p42">
              <a:extLst>
                <a:ext uri="{FF2B5EF4-FFF2-40B4-BE49-F238E27FC236}">
                  <a16:creationId xmlns:a16="http://schemas.microsoft.com/office/drawing/2014/main" xmlns="" id="{BC4888CA-DD22-9A86-E9CE-68D6397E37D8}"/>
                </a:ext>
              </a:extLst>
            </p:cNvPr>
            <p:cNvSpPr txBox="1"/>
            <p:nvPr/>
          </p:nvSpPr>
          <p:spPr>
            <a:xfrm>
              <a:off x="6678152" y="3645692"/>
              <a:ext cx="1400523" cy="658200"/>
            </a:xfrm>
            <a:prstGeom prst="rect">
              <a:avLst/>
            </a:prstGeom>
            <a:noFill/>
            <a:ln>
              <a:noFill/>
            </a:ln>
          </p:spPr>
          <p:txBody>
            <a:bodyPr spcFirstLastPara="1" wrap="square" lIns="91425" tIns="91425" rIns="91425" bIns="91425" anchor="t" anchorCtr="0">
              <a:noAutofit/>
            </a:bodyPr>
            <a:lstStyle/>
            <a:p>
              <a:pPr algn="ctr"/>
              <a:endParaRPr lang="en-IN" sz="1600" b="1" dirty="0">
                <a:solidFill>
                  <a:schemeClr val="dk1"/>
                </a:solidFill>
                <a:latin typeface="Fira Sans Extra Condensed"/>
                <a:ea typeface="Fira Sans Extra Condensed"/>
                <a:cs typeface="Fira Sans Extra Condensed"/>
                <a:sym typeface="Fira Sans Extra Condensed"/>
              </a:endParaRPr>
            </a:p>
          </p:txBody>
        </p:sp>
        <p:pic>
          <p:nvPicPr>
            <p:cNvPr id="1352" name="Graphic 1351" descr="User">
              <a:extLst>
                <a:ext uri="{FF2B5EF4-FFF2-40B4-BE49-F238E27FC236}">
                  <a16:creationId xmlns:a16="http://schemas.microsoft.com/office/drawing/2014/main" xmlns="" id="{9E26FEB0-9AB9-D408-A3CB-90A70C11F005}"/>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4362516" y="3195848"/>
              <a:ext cx="391962" cy="391962"/>
            </a:xfrm>
            <a:prstGeom prst="rect">
              <a:avLst/>
            </a:prstGeom>
          </p:spPr>
        </p:pic>
        <p:pic>
          <p:nvPicPr>
            <p:cNvPr id="1355" name="Graphic 1354" descr="User">
              <a:extLst>
                <a:ext uri="{FF2B5EF4-FFF2-40B4-BE49-F238E27FC236}">
                  <a16:creationId xmlns:a16="http://schemas.microsoft.com/office/drawing/2014/main" xmlns="" id="{E0F1E3C0-F9DB-F83F-3435-640FF69558AF}"/>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2922679" y="3194545"/>
              <a:ext cx="391962" cy="391962"/>
            </a:xfrm>
            <a:prstGeom prst="rect">
              <a:avLst/>
            </a:prstGeom>
          </p:spPr>
        </p:pic>
        <p:pic>
          <p:nvPicPr>
            <p:cNvPr id="1356" name="Graphic 1355" descr="User">
              <a:extLst>
                <a:ext uri="{FF2B5EF4-FFF2-40B4-BE49-F238E27FC236}">
                  <a16:creationId xmlns:a16="http://schemas.microsoft.com/office/drawing/2014/main" xmlns="" id="{BB62C23B-2158-DDB1-780D-F8C005C59898}"/>
                </a:ext>
              </a:extLst>
            </p:cNvPr>
            <p:cNvPicPr>
              <a:picLocks noChangeAspect="1"/>
            </p:cNvPicPr>
            <p:nvPr/>
          </p:nvPicPr>
          <p:blipFill>
            <a:blip r:embed="rId3">
              <a:extLst>
                <a:ext uri="{96DAC541-7B7A-43D3-8B79-37D633B846F1}">
                  <asvg:svgBlip xmlns:asvg="http://schemas.microsoft.com/office/drawing/2016/SVG/main" xmlns="" r:embed="rId4"/>
                </a:ext>
              </a:extLst>
            </a:blip>
            <a:stretch>
              <a:fillRect/>
            </a:stretch>
          </p:blipFill>
          <p:spPr>
            <a:xfrm>
              <a:off x="1473877" y="3202695"/>
              <a:ext cx="391962" cy="391962"/>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8"/>
        <p:cNvGrpSpPr/>
        <p:nvPr/>
      </p:nvGrpSpPr>
      <p:grpSpPr>
        <a:xfrm>
          <a:off x="0" y="0"/>
          <a:ext cx="0" cy="0"/>
          <a:chOff x="0" y="0"/>
          <a:chExt cx="0" cy="0"/>
        </a:xfrm>
      </p:grpSpPr>
      <p:sp>
        <p:nvSpPr>
          <p:cNvPr id="1029" name="Google Shape;1029;p39"/>
          <p:cNvSpPr txBox="1">
            <a:spLocks noGrp="1"/>
          </p:cNvSpPr>
          <p:nvPr>
            <p:ph type="title"/>
          </p:nvPr>
        </p:nvSpPr>
        <p:spPr>
          <a:xfrm>
            <a:off x="364711" y="182369"/>
            <a:ext cx="8229600" cy="572700"/>
          </a:xfrm>
          <a:prstGeom prst="rect">
            <a:avLst/>
          </a:prstGeom>
        </p:spPr>
        <p:txBody>
          <a:bodyPr spcFirstLastPara="1" wrap="square" lIns="91425" tIns="91425" rIns="91425" bIns="91425" anchor="t" anchorCtr="0">
            <a:noAutofit/>
          </a:bodyPr>
          <a:lstStyle/>
          <a:p>
            <a:pPr lvl="0">
              <a:buSzPts val="1100"/>
            </a:pPr>
            <a:r>
              <a:rPr lang="en-US" dirty="0"/>
              <a:t>Methodology: Workflow and Implementation Steps</a:t>
            </a:r>
            <a:endParaRPr dirty="0"/>
          </a:p>
        </p:txBody>
      </p:sp>
      <p:sp>
        <p:nvSpPr>
          <p:cNvPr id="5" name="Google Shape;942;p37">
            <a:extLst>
              <a:ext uri="{FF2B5EF4-FFF2-40B4-BE49-F238E27FC236}">
                <a16:creationId xmlns:a16="http://schemas.microsoft.com/office/drawing/2014/main" xmlns="" id="{C6962C7C-0E9B-E8C3-91B2-F1ED11B244BC}"/>
              </a:ext>
            </a:extLst>
          </p:cNvPr>
          <p:cNvSpPr txBox="1"/>
          <p:nvPr/>
        </p:nvSpPr>
        <p:spPr>
          <a:xfrm>
            <a:off x="522614" y="1162487"/>
            <a:ext cx="989078" cy="120487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8000" b="1" dirty="0">
                <a:ln w="22225">
                  <a:solidFill>
                    <a:schemeClr val="accent2"/>
                  </a:solidFill>
                  <a:prstDash val="solid"/>
                </a:ln>
                <a:solidFill>
                  <a:schemeClr val="accent2">
                    <a:lumMod val="40000"/>
                    <a:lumOff val="60000"/>
                  </a:schemeClr>
                </a:solidFill>
                <a:latin typeface="Fira Sans Extra Condensed SemiBold"/>
                <a:ea typeface="Fira Sans Extra Condensed SemiBold"/>
                <a:cs typeface="Fira Sans Extra Condensed SemiBold"/>
                <a:sym typeface="Fira Sans Extra Condensed SemiBold"/>
              </a:rPr>
              <a:t>1</a:t>
            </a:r>
            <a:endParaRPr sz="6600" b="1" dirty="0">
              <a:ln w="22225">
                <a:solidFill>
                  <a:schemeClr val="accent2"/>
                </a:solidFill>
                <a:prstDash val="solid"/>
              </a:ln>
              <a:solidFill>
                <a:schemeClr val="accent2">
                  <a:lumMod val="40000"/>
                  <a:lumOff val="60000"/>
                </a:schemeClr>
              </a:solidFill>
            </a:endParaRPr>
          </a:p>
        </p:txBody>
      </p:sp>
      <p:sp>
        <p:nvSpPr>
          <p:cNvPr id="1036" name="Google Shape;1036;p39"/>
          <p:cNvSpPr/>
          <p:nvPr/>
        </p:nvSpPr>
        <p:spPr>
          <a:xfrm rot="5400000">
            <a:off x="8291031" y="1670869"/>
            <a:ext cx="149700" cy="732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065" name="Google Shape;1065;p39"/>
          <p:cNvCxnSpPr>
            <a:cxnSpLocks/>
          </p:cNvCxnSpPr>
          <p:nvPr/>
        </p:nvCxnSpPr>
        <p:spPr>
          <a:xfrm>
            <a:off x="224062" y="2688008"/>
            <a:ext cx="8682878" cy="0"/>
          </a:xfrm>
          <a:prstGeom prst="straightConnector1">
            <a:avLst/>
          </a:prstGeom>
          <a:noFill/>
          <a:ln w="9525" cap="flat" cmpd="sng">
            <a:solidFill>
              <a:schemeClr val="accent1"/>
            </a:solidFill>
            <a:prstDash val="dash"/>
            <a:round/>
            <a:headEnd type="none" w="med" len="med"/>
            <a:tailEnd type="none" w="med" len="med"/>
          </a:ln>
        </p:spPr>
      </p:cxnSp>
      <p:sp>
        <p:nvSpPr>
          <p:cNvPr id="1030" name="Google Shape;1030;p39"/>
          <p:cNvSpPr/>
          <p:nvPr/>
        </p:nvSpPr>
        <p:spPr>
          <a:xfrm>
            <a:off x="224062"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9"/>
          <p:cNvSpPr/>
          <p:nvPr/>
        </p:nvSpPr>
        <p:spPr>
          <a:xfrm>
            <a:off x="163288" y="2910906"/>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9"/>
          <p:cNvSpPr txBox="1"/>
          <p:nvPr/>
        </p:nvSpPr>
        <p:spPr>
          <a:xfrm>
            <a:off x="390525" y="2910906"/>
            <a:ext cx="1287231" cy="42568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Objective</a:t>
            </a:r>
            <a:endParaRPr sz="1800" dirty="0"/>
          </a:p>
        </p:txBody>
      </p:sp>
      <p:sp>
        <p:nvSpPr>
          <p:cNvPr id="1044" name="Google Shape;1044;p39"/>
          <p:cNvSpPr txBox="1"/>
          <p:nvPr/>
        </p:nvSpPr>
        <p:spPr>
          <a:xfrm>
            <a:off x="232226" y="3343796"/>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Analyze used MG cars listings in Mumbai to find trends and insights</a:t>
            </a:r>
            <a:endParaRPr dirty="0"/>
          </a:p>
        </p:txBody>
      </p:sp>
      <p:sp>
        <p:nvSpPr>
          <p:cNvPr id="1060" name="Google Shape;1060;p39"/>
          <p:cNvSpPr/>
          <p:nvPr/>
        </p:nvSpPr>
        <p:spPr>
          <a:xfrm rot="5400000">
            <a:off x="1336278" y="1602019"/>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9"/>
          <p:cNvSpPr/>
          <p:nvPr/>
        </p:nvSpPr>
        <p:spPr>
          <a:xfrm>
            <a:off x="538941" y="1137370"/>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9"/>
          <p:cNvSpPr/>
          <p:nvPr/>
        </p:nvSpPr>
        <p:spPr>
          <a:xfrm>
            <a:off x="1996952"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35;p39">
            <a:extLst>
              <a:ext uri="{FF2B5EF4-FFF2-40B4-BE49-F238E27FC236}">
                <a16:creationId xmlns:a16="http://schemas.microsoft.com/office/drawing/2014/main" xmlns="" id="{E49372AB-3637-49AF-9ED2-7A06EB71630E}"/>
              </a:ext>
            </a:extLst>
          </p:cNvPr>
          <p:cNvSpPr/>
          <p:nvPr/>
        </p:nvSpPr>
        <p:spPr>
          <a:xfrm>
            <a:off x="1949349" y="289914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9"/>
          <p:cNvSpPr txBox="1"/>
          <p:nvPr/>
        </p:nvSpPr>
        <p:spPr>
          <a:xfrm>
            <a:off x="2119727" y="2894578"/>
            <a:ext cx="1374931"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Web Scraping</a:t>
            </a:r>
            <a:endParaRPr dirty="0"/>
          </a:p>
        </p:txBody>
      </p:sp>
      <p:sp>
        <p:nvSpPr>
          <p:cNvPr id="1050" name="Google Shape;1050;p39"/>
          <p:cNvSpPr txBox="1"/>
          <p:nvPr/>
        </p:nvSpPr>
        <p:spPr>
          <a:xfrm>
            <a:off x="2005116" y="3343796"/>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Collected data from Cars24.com using Python &amp; BeautifulSoup</a:t>
            </a:r>
          </a:p>
        </p:txBody>
      </p:sp>
      <p:sp>
        <p:nvSpPr>
          <p:cNvPr id="1059" name="Google Shape;1059;p39"/>
          <p:cNvSpPr/>
          <p:nvPr/>
        </p:nvSpPr>
        <p:spPr>
          <a:xfrm rot="5400000">
            <a:off x="3103031" y="1610308"/>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9"/>
          <p:cNvSpPr/>
          <p:nvPr/>
        </p:nvSpPr>
        <p:spPr>
          <a:xfrm>
            <a:off x="2313333" y="1145659"/>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78" name="Google Shape;1078;p39"/>
          <p:cNvGrpSpPr/>
          <p:nvPr/>
        </p:nvGrpSpPr>
        <p:grpSpPr>
          <a:xfrm>
            <a:off x="2552605" y="1491919"/>
            <a:ext cx="469374" cy="469804"/>
            <a:chOff x="2130069" y="2768351"/>
            <a:chExt cx="426858" cy="427250"/>
          </a:xfrm>
        </p:grpSpPr>
        <p:sp>
          <p:nvSpPr>
            <p:cNvPr id="1079" name="Google Shape;1079;p39"/>
            <p:cNvSpPr/>
            <p:nvPr/>
          </p:nvSpPr>
          <p:spPr>
            <a:xfrm>
              <a:off x="2190667" y="2773914"/>
              <a:ext cx="304533" cy="421687"/>
            </a:xfrm>
            <a:custGeom>
              <a:avLst/>
              <a:gdLst/>
              <a:ahLst/>
              <a:cxnLst/>
              <a:rect l="l" t="t" r="r" b="b"/>
              <a:pathLst>
                <a:path w="14016" h="19408" extrusionOk="0">
                  <a:moveTo>
                    <a:pt x="7042" y="2585"/>
                  </a:moveTo>
                  <a:cubicBezTo>
                    <a:pt x="7455" y="2585"/>
                    <a:pt x="7800" y="2930"/>
                    <a:pt x="7800" y="3343"/>
                  </a:cubicBezTo>
                  <a:lnTo>
                    <a:pt x="7800" y="3636"/>
                  </a:lnTo>
                  <a:cubicBezTo>
                    <a:pt x="7800" y="4049"/>
                    <a:pt x="7455" y="4394"/>
                    <a:pt x="7042" y="4394"/>
                  </a:cubicBezTo>
                  <a:cubicBezTo>
                    <a:pt x="6612" y="4394"/>
                    <a:pt x="6268" y="4049"/>
                    <a:pt x="6268" y="3636"/>
                  </a:cubicBezTo>
                  <a:lnTo>
                    <a:pt x="6268" y="3343"/>
                  </a:lnTo>
                  <a:cubicBezTo>
                    <a:pt x="6268" y="2930"/>
                    <a:pt x="6612" y="2585"/>
                    <a:pt x="7042" y="2585"/>
                  </a:cubicBezTo>
                  <a:close/>
                  <a:moveTo>
                    <a:pt x="7542" y="5168"/>
                  </a:moveTo>
                  <a:cubicBezTo>
                    <a:pt x="8592" y="5168"/>
                    <a:pt x="9436" y="6012"/>
                    <a:pt x="9436" y="7062"/>
                  </a:cubicBezTo>
                  <a:lnTo>
                    <a:pt x="9436" y="9782"/>
                  </a:lnTo>
                  <a:cubicBezTo>
                    <a:pt x="9436" y="9972"/>
                    <a:pt x="9298" y="10127"/>
                    <a:pt x="9108" y="10127"/>
                  </a:cubicBezTo>
                  <a:lnTo>
                    <a:pt x="8851" y="10127"/>
                  </a:lnTo>
                  <a:lnTo>
                    <a:pt x="8851" y="8646"/>
                  </a:lnTo>
                  <a:cubicBezTo>
                    <a:pt x="8851" y="8423"/>
                    <a:pt x="8678" y="8250"/>
                    <a:pt x="8472" y="8250"/>
                  </a:cubicBezTo>
                  <a:cubicBezTo>
                    <a:pt x="8265" y="8250"/>
                    <a:pt x="8093" y="8423"/>
                    <a:pt x="8093" y="8646"/>
                  </a:cubicBezTo>
                  <a:lnTo>
                    <a:pt x="8093" y="8921"/>
                  </a:lnTo>
                  <a:lnTo>
                    <a:pt x="5992" y="8921"/>
                  </a:lnTo>
                  <a:lnTo>
                    <a:pt x="5992" y="7217"/>
                  </a:lnTo>
                  <a:cubicBezTo>
                    <a:pt x="5992" y="6993"/>
                    <a:pt x="5820" y="6821"/>
                    <a:pt x="5614" y="6821"/>
                  </a:cubicBezTo>
                  <a:cubicBezTo>
                    <a:pt x="5389" y="6821"/>
                    <a:pt x="5217" y="6993"/>
                    <a:pt x="5217" y="7217"/>
                  </a:cubicBezTo>
                  <a:lnTo>
                    <a:pt x="5217" y="10127"/>
                  </a:lnTo>
                  <a:lnTo>
                    <a:pt x="4959" y="10127"/>
                  </a:lnTo>
                  <a:cubicBezTo>
                    <a:pt x="4769" y="10127"/>
                    <a:pt x="4631" y="9972"/>
                    <a:pt x="4631" y="9782"/>
                  </a:cubicBezTo>
                  <a:lnTo>
                    <a:pt x="4631" y="7062"/>
                  </a:lnTo>
                  <a:cubicBezTo>
                    <a:pt x="4631" y="6012"/>
                    <a:pt x="5476" y="5168"/>
                    <a:pt x="6525" y="5168"/>
                  </a:cubicBezTo>
                  <a:close/>
                  <a:moveTo>
                    <a:pt x="8093" y="9679"/>
                  </a:moveTo>
                  <a:lnTo>
                    <a:pt x="8093" y="15567"/>
                  </a:lnTo>
                  <a:lnTo>
                    <a:pt x="7421" y="15567"/>
                  </a:lnTo>
                  <a:lnTo>
                    <a:pt x="7421" y="11573"/>
                  </a:lnTo>
                  <a:lnTo>
                    <a:pt x="7421" y="10730"/>
                  </a:lnTo>
                  <a:cubicBezTo>
                    <a:pt x="7421" y="10505"/>
                    <a:pt x="7249" y="10333"/>
                    <a:pt x="7042" y="10333"/>
                  </a:cubicBezTo>
                  <a:cubicBezTo>
                    <a:pt x="6819" y="10333"/>
                    <a:pt x="6663" y="10505"/>
                    <a:pt x="6663" y="10730"/>
                  </a:cubicBezTo>
                  <a:lnTo>
                    <a:pt x="6663" y="11573"/>
                  </a:lnTo>
                  <a:lnTo>
                    <a:pt x="6663" y="15567"/>
                  </a:lnTo>
                  <a:lnTo>
                    <a:pt x="5992" y="15567"/>
                  </a:lnTo>
                  <a:lnTo>
                    <a:pt x="5992" y="9679"/>
                  </a:lnTo>
                  <a:close/>
                  <a:moveTo>
                    <a:pt x="8851" y="16325"/>
                  </a:moveTo>
                  <a:lnTo>
                    <a:pt x="8851" y="18116"/>
                  </a:lnTo>
                  <a:cubicBezTo>
                    <a:pt x="8851" y="18409"/>
                    <a:pt x="8626" y="18632"/>
                    <a:pt x="8334" y="18632"/>
                  </a:cubicBezTo>
                  <a:lnTo>
                    <a:pt x="5733" y="18632"/>
                  </a:lnTo>
                  <a:cubicBezTo>
                    <a:pt x="5441" y="18632"/>
                    <a:pt x="5217" y="18409"/>
                    <a:pt x="5217" y="18116"/>
                  </a:cubicBezTo>
                  <a:lnTo>
                    <a:pt x="5217" y="17874"/>
                  </a:lnTo>
                  <a:lnTo>
                    <a:pt x="7232" y="17874"/>
                  </a:lnTo>
                  <a:cubicBezTo>
                    <a:pt x="7439" y="17874"/>
                    <a:pt x="7611" y="17702"/>
                    <a:pt x="7611" y="17479"/>
                  </a:cubicBezTo>
                  <a:cubicBezTo>
                    <a:pt x="7611" y="17273"/>
                    <a:pt x="7439" y="17100"/>
                    <a:pt x="7232" y="17100"/>
                  </a:cubicBezTo>
                  <a:lnTo>
                    <a:pt x="5217" y="17100"/>
                  </a:lnTo>
                  <a:lnTo>
                    <a:pt x="5217" y="16325"/>
                  </a:lnTo>
                  <a:close/>
                  <a:moveTo>
                    <a:pt x="8852" y="1"/>
                  </a:moveTo>
                  <a:cubicBezTo>
                    <a:pt x="8689" y="1"/>
                    <a:pt x="8544" y="111"/>
                    <a:pt x="8488" y="278"/>
                  </a:cubicBezTo>
                  <a:cubicBezTo>
                    <a:pt x="8437" y="485"/>
                    <a:pt x="8557" y="691"/>
                    <a:pt x="8747" y="760"/>
                  </a:cubicBezTo>
                  <a:cubicBezTo>
                    <a:pt x="11399" y="1518"/>
                    <a:pt x="13258" y="3981"/>
                    <a:pt x="13258" y="6735"/>
                  </a:cubicBezTo>
                  <a:cubicBezTo>
                    <a:pt x="13258" y="8457"/>
                    <a:pt x="12570" y="10041"/>
                    <a:pt x="11330" y="11228"/>
                  </a:cubicBezTo>
                  <a:cubicBezTo>
                    <a:pt x="10262" y="12245"/>
                    <a:pt x="9643" y="13691"/>
                    <a:pt x="9643" y="15206"/>
                  </a:cubicBezTo>
                  <a:cubicBezTo>
                    <a:pt x="9643" y="15413"/>
                    <a:pt x="9487" y="15567"/>
                    <a:pt x="9298" y="15567"/>
                  </a:cubicBezTo>
                  <a:lnTo>
                    <a:pt x="8851" y="15567"/>
                  </a:lnTo>
                  <a:lnTo>
                    <a:pt x="8851" y="10884"/>
                  </a:lnTo>
                  <a:lnTo>
                    <a:pt x="9108" y="10884"/>
                  </a:lnTo>
                  <a:cubicBezTo>
                    <a:pt x="9711" y="10884"/>
                    <a:pt x="10210" y="10402"/>
                    <a:pt x="10210" y="9782"/>
                  </a:cubicBezTo>
                  <a:lnTo>
                    <a:pt x="10210" y="7062"/>
                  </a:lnTo>
                  <a:cubicBezTo>
                    <a:pt x="10210" y="5857"/>
                    <a:pt x="9402" y="4823"/>
                    <a:pt x="8300" y="4497"/>
                  </a:cubicBezTo>
                  <a:cubicBezTo>
                    <a:pt x="8454" y="4256"/>
                    <a:pt x="8557" y="3963"/>
                    <a:pt x="8557" y="3636"/>
                  </a:cubicBezTo>
                  <a:lnTo>
                    <a:pt x="8557" y="3343"/>
                  </a:lnTo>
                  <a:cubicBezTo>
                    <a:pt x="8557" y="2500"/>
                    <a:pt x="7886" y="1811"/>
                    <a:pt x="7042" y="1811"/>
                  </a:cubicBezTo>
                  <a:cubicBezTo>
                    <a:pt x="6199" y="1811"/>
                    <a:pt x="5510" y="2500"/>
                    <a:pt x="5510" y="3343"/>
                  </a:cubicBezTo>
                  <a:lnTo>
                    <a:pt x="5510" y="3636"/>
                  </a:lnTo>
                  <a:cubicBezTo>
                    <a:pt x="5510" y="3963"/>
                    <a:pt x="5614" y="4256"/>
                    <a:pt x="5786" y="4497"/>
                  </a:cubicBezTo>
                  <a:cubicBezTo>
                    <a:pt x="4666" y="4823"/>
                    <a:pt x="3857" y="5857"/>
                    <a:pt x="3857" y="7062"/>
                  </a:cubicBezTo>
                  <a:lnTo>
                    <a:pt x="3857" y="9782"/>
                  </a:lnTo>
                  <a:cubicBezTo>
                    <a:pt x="3857" y="10402"/>
                    <a:pt x="4356" y="10884"/>
                    <a:pt x="4959" y="10884"/>
                  </a:cubicBezTo>
                  <a:lnTo>
                    <a:pt x="5217" y="10884"/>
                  </a:lnTo>
                  <a:lnTo>
                    <a:pt x="5217" y="15567"/>
                  </a:lnTo>
                  <a:lnTo>
                    <a:pt x="4787" y="15567"/>
                  </a:lnTo>
                  <a:cubicBezTo>
                    <a:pt x="4581" y="15567"/>
                    <a:pt x="4425" y="15413"/>
                    <a:pt x="4425" y="15206"/>
                  </a:cubicBezTo>
                  <a:cubicBezTo>
                    <a:pt x="4425" y="13708"/>
                    <a:pt x="3805" y="12262"/>
                    <a:pt x="2738" y="11228"/>
                  </a:cubicBezTo>
                  <a:cubicBezTo>
                    <a:pt x="1532" y="10076"/>
                    <a:pt x="844" y="8508"/>
                    <a:pt x="809" y="6839"/>
                  </a:cubicBezTo>
                  <a:cubicBezTo>
                    <a:pt x="775" y="4084"/>
                    <a:pt x="2600" y="1587"/>
                    <a:pt x="5269" y="778"/>
                  </a:cubicBezTo>
                  <a:cubicBezTo>
                    <a:pt x="5476" y="709"/>
                    <a:pt x="5579" y="503"/>
                    <a:pt x="5527" y="296"/>
                  </a:cubicBezTo>
                  <a:cubicBezTo>
                    <a:pt x="5470" y="124"/>
                    <a:pt x="5318" y="24"/>
                    <a:pt x="5149" y="24"/>
                  </a:cubicBezTo>
                  <a:cubicBezTo>
                    <a:pt x="5115" y="24"/>
                    <a:pt x="5080" y="28"/>
                    <a:pt x="5045" y="37"/>
                  </a:cubicBezTo>
                  <a:cubicBezTo>
                    <a:pt x="2049" y="950"/>
                    <a:pt x="1" y="3739"/>
                    <a:pt x="52" y="6855"/>
                  </a:cubicBezTo>
                  <a:cubicBezTo>
                    <a:pt x="86" y="8733"/>
                    <a:pt x="844" y="10489"/>
                    <a:pt x="2204" y="11779"/>
                  </a:cubicBezTo>
                  <a:cubicBezTo>
                    <a:pt x="3134" y="12675"/>
                    <a:pt x="3667" y="13914"/>
                    <a:pt x="3667" y="15206"/>
                  </a:cubicBezTo>
                  <a:cubicBezTo>
                    <a:pt x="3667" y="15705"/>
                    <a:pt x="3995" y="16136"/>
                    <a:pt x="4443" y="16274"/>
                  </a:cubicBezTo>
                  <a:lnTo>
                    <a:pt x="4443" y="18116"/>
                  </a:lnTo>
                  <a:cubicBezTo>
                    <a:pt x="4443" y="18822"/>
                    <a:pt x="5028" y="19408"/>
                    <a:pt x="5733" y="19408"/>
                  </a:cubicBezTo>
                  <a:lnTo>
                    <a:pt x="8334" y="19408"/>
                  </a:lnTo>
                  <a:cubicBezTo>
                    <a:pt x="9057" y="19408"/>
                    <a:pt x="9625" y="18822"/>
                    <a:pt x="9625" y="18116"/>
                  </a:cubicBezTo>
                  <a:lnTo>
                    <a:pt x="9625" y="16274"/>
                  </a:lnTo>
                  <a:cubicBezTo>
                    <a:pt x="10090" y="16136"/>
                    <a:pt x="10417" y="15705"/>
                    <a:pt x="10417" y="15206"/>
                  </a:cubicBezTo>
                  <a:cubicBezTo>
                    <a:pt x="10417" y="13898"/>
                    <a:pt x="10951" y="12658"/>
                    <a:pt x="11863" y="11797"/>
                  </a:cubicBezTo>
                  <a:cubicBezTo>
                    <a:pt x="13258" y="10454"/>
                    <a:pt x="14016" y="8664"/>
                    <a:pt x="14016" y="6735"/>
                  </a:cubicBezTo>
                  <a:cubicBezTo>
                    <a:pt x="14016" y="5186"/>
                    <a:pt x="13534" y="3722"/>
                    <a:pt x="12586" y="2500"/>
                  </a:cubicBezTo>
                  <a:cubicBezTo>
                    <a:pt x="11674" y="1311"/>
                    <a:pt x="10400" y="434"/>
                    <a:pt x="8970" y="20"/>
                  </a:cubicBezTo>
                  <a:cubicBezTo>
                    <a:pt x="8931" y="7"/>
                    <a:pt x="8891" y="1"/>
                    <a:pt x="885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9"/>
            <p:cNvSpPr/>
            <p:nvPr/>
          </p:nvSpPr>
          <p:spPr>
            <a:xfrm>
              <a:off x="2334677" y="2768351"/>
              <a:ext cx="17990" cy="16861"/>
            </a:xfrm>
            <a:custGeom>
              <a:avLst/>
              <a:gdLst/>
              <a:ahLst/>
              <a:cxnLst/>
              <a:rect l="l" t="t" r="r" b="b"/>
              <a:pathLst>
                <a:path w="828" h="776" extrusionOk="0">
                  <a:moveTo>
                    <a:pt x="397" y="1"/>
                  </a:moveTo>
                  <a:cubicBezTo>
                    <a:pt x="173" y="1"/>
                    <a:pt x="1" y="173"/>
                    <a:pt x="19" y="380"/>
                  </a:cubicBezTo>
                  <a:cubicBezTo>
                    <a:pt x="19" y="603"/>
                    <a:pt x="191" y="775"/>
                    <a:pt x="397" y="775"/>
                  </a:cubicBezTo>
                  <a:lnTo>
                    <a:pt x="432" y="775"/>
                  </a:lnTo>
                  <a:cubicBezTo>
                    <a:pt x="639" y="775"/>
                    <a:pt x="811" y="603"/>
                    <a:pt x="827" y="380"/>
                  </a:cubicBezTo>
                  <a:cubicBezTo>
                    <a:pt x="827" y="173"/>
                    <a:pt x="655" y="1"/>
                    <a:pt x="432"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9"/>
            <p:cNvSpPr/>
            <p:nvPr/>
          </p:nvSpPr>
          <p:spPr>
            <a:xfrm>
              <a:off x="2366486" y="2922095"/>
              <a:ext cx="16491" cy="16882"/>
            </a:xfrm>
            <a:custGeom>
              <a:avLst/>
              <a:gdLst/>
              <a:ahLst/>
              <a:cxnLst/>
              <a:rect l="l" t="t" r="r" b="b"/>
              <a:pathLst>
                <a:path w="759" h="777" extrusionOk="0">
                  <a:moveTo>
                    <a:pt x="380" y="1"/>
                  </a:moveTo>
                  <a:cubicBezTo>
                    <a:pt x="276" y="1"/>
                    <a:pt x="173" y="53"/>
                    <a:pt x="104" y="122"/>
                  </a:cubicBezTo>
                  <a:cubicBezTo>
                    <a:pt x="35" y="191"/>
                    <a:pt x="1" y="294"/>
                    <a:pt x="1" y="397"/>
                  </a:cubicBezTo>
                  <a:cubicBezTo>
                    <a:pt x="1" y="501"/>
                    <a:pt x="35" y="586"/>
                    <a:pt x="104" y="673"/>
                  </a:cubicBezTo>
                  <a:cubicBezTo>
                    <a:pt x="173" y="742"/>
                    <a:pt x="276" y="776"/>
                    <a:pt x="380" y="776"/>
                  </a:cubicBezTo>
                  <a:cubicBezTo>
                    <a:pt x="483" y="776"/>
                    <a:pt x="568" y="742"/>
                    <a:pt x="655" y="673"/>
                  </a:cubicBezTo>
                  <a:cubicBezTo>
                    <a:pt x="724" y="586"/>
                    <a:pt x="759" y="501"/>
                    <a:pt x="759" y="397"/>
                  </a:cubicBezTo>
                  <a:cubicBezTo>
                    <a:pt x="759" y="294"/>
                    <a:pt x="724" y="191"/>
                    <a:pt x="655" y="122"/>
                  </a:cubicBezTo>
                  <a:cubicBezTo>
                    <a:pt x="568" y="53"/>
                    <a:pt x="48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39"/>
            <p:cNvSpPr/>
            <p:nvPr/>
          </p:nvSpPr>
          <p:spPr>
            <a:xfrm>
              <a:off x="2522858" y="2912014"/>
              <a:ext cx="34069" cy="16839"/>
            </a:xfrm>
            <a:custGeom>
              <a:avLst/>
              <a:gdLst/>
              <a:ahLst/>
              <a:cxnLst/>
              <a:rect l="l" t="t" r="r" b="b"/>
              <a:pathLst>
                <a:path w="1568" h="775" extrusionOk="0">
                  <a:moveTo>
                    <a:pt x="396" y="1"/>
                  </a:moveTo>
                  <a:cubicBezTo>
                    <a:pt x="173" y="1"/>
                    <a:pt x="1" y="173"/>
                    <a:pt x="1" y="379"/>
                  </a:cubicBezTo>
                  <a:cubicBezTo>
                    <a:pt x="1" y="602"/>
                    <a:pt x="173" y="775"/>
                    <a:pt x="396" y="775"/>
                  </a:cubicBezTo>
                  <a:lnTo>
                    <a:pt x="1188" y="775"/>
                  </a:lnTo>
                  <a:cubicBezTo>
                    <a:pt x="1395" y="775"/>
                    <a:pt x="1567" y="602"/>
                    <a:pt x="1567" y="379"/>
                  </a:cubicBezTo>
                  <a:cubicBezTo>
                    <a:pt x="1567" y="173"/>
                    <a:pt x="1395" y="1"/>
                    <a:pt x="118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39"/>
            <p:cNvSpPr/>
            <p:nvPr/>
          </p:nvSpPr>
          <p:spPr>
            <a:xfrm>
              <a:off x="2510908" y="2967832"/>
              <a:ext cx="34786" cy="32852"/>
            </a:xfrm>
            <a:custGeom>
              <a:avLst/>
              <a:gdLst/>
              <a:ahLst/>
              <a:cxnLst/>
              <a:rect l="l" t="t" r="r" b="b"/>
              <a:pathLst>
                <a:path w="1601" h="1512" extrusionOk="0">
                  <a:moveTo>
                    <a:pt x="430" y="1"/>
                  </a:moveTo>
                  <a:cubicBezTo>
                    <a:pt x="331" y="1"/>
                    <a:pt x="232" y="40"/>
                    <a:pt x="154" y="118"/>
                  </a:cubicBezTo>
                  <a:cubicBezTo>
                    <a:pt x="0" y="255"/>
                    <a:pt x="0" y="496"/>
                    <a:pt x="154" y="651"/>
                  </a:cubicBezTo>
                  <a:lnTo>
                    <a:pt x="912" y="1408"/>
                  </a:lnTo>
                  <a:cubicBezTo>
                    <a:pt x="981" y="1477"/>
                    <a:pt x="1084" y="1511"/>
                    <a:pt x="1171" y="1511"/>
                  </a:cubicBezTo>
                  <a:cubicBezTo>
                    <a:pt x="1274" y="1511"/>
                    <a:pt x="1377" y="1477"/>
                    <a:pt x="1446" y="1408"/>
                  </a:cubicBezTo>
                  <a:cubicBezTo>
                    <a:pt x="1601" y="1254"/>
                    <a:pt x="1601" y="1013"/>
                    <a:pt x="1446" y="857"/>
                  </a:cubicBezTo>
                  <a:lnTo>
                    <a:pt x="705" y="118"/>
                  </a:lnTo>
                  <a:cubicBezTo>
                    <a:pt x="628" y="40"/>
                    <a:pt x="529" y="1"/>
                    <a:pt x="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9"/>
            <p:cNvSpPr/>
            <p:nvPr/>
          </p:nvSpPr>
          <p:spPr>
            <a:xfrm>
              <a:off x="2510908" y="2839531"/>
              <a:ext cx="34786" cy="33221"/>
            </a:xfrm>
            <a:custGeom>
              <a:avLst/>
              <a:gdLst/>
              <a:ahLst/>
              <a:cxnLst/>
              <a:rect l="l" t="t" r="r" b="b"/>
              <a:pathLst>
                <a:path w="1601" h="1529" extrusionOk="0">
                  <a:moveTo>
                    <a:pt x="1179" y="0"/>
                  </a:moveTo>
                  <a:cubicBezTo>
                    <a:pt x="1080" y="0"/>
                    <a:pt x="981" y="39"/>
                    <a:pt x="912" y="116"/>
                  </a:cubicBezTo>
                  <a:lnTo>
                    <a:pt x="154" y="874"/>
                  </a:lnTo>
                  <a:cubicBezTo>
                    <a:pt x="0" y="1029"/>
                    <a:pt x="0" y="1270"/>
                    <a:pt x="154" y="1425"/>
                  </a:cubicBezTo>
                  <a:cubicBezTo>
                    <a:pt x="223" y="1494"/>
                    <a:pt x="326" y="1528"/>
                    <a:pt x="430" y="1528"/>
                  </a:cubicBezTo>
                  <a:cubicBezTo>
                    <a:pt x="517" y="1528"/>
                    <a:pt x="620" y="1494"/>
                    <a:pt x="689" y="1425"/>
                  </a:cubicBezTo>
                  <a:lnTo>
                    <a:pt x="1446" y="667"/>
                  </a:lnTo>
                  <a:cubicBezTo>
                    <a:pt x="1601" y="513"/>
                    <a:pt x="1601" y="272"/>
                    <a:pt x="1446" y="116"/>
                  </a:cubicBezTo>
                  <a:cubicBezTo>
                    <a:pt x="1377" y="39"/>
                    <a:pt x="1278" y="0"/>
                    <a:pt x="11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9"/>
            <p:cNvSpPr/>
            <p:nvPr/>
          </p:nvSpPr>
          <p:spPr>
            <a:xfrm>
              <a:off x="2130069" y="2911622"/>
              <a:ext cx="34047" cy="16882"/>
            </a:xfrm>
            <a:custGeom>
              <a:avLst/>
              <a:gdLst/>
              <a:ahLst/>
              <a:cxnLst/>
              <a:rect l="l" t="t" r="r" b="b"/>
              <a:pathLst>
                <a:path w="1567" h="777" extrusionOk="0">
                  <a:moveTo>
                    <a:pt x="379" y="1"/>
                  </a:moveTo>
                  <a:cubicBezTo>
                    <a:pt x="173" y="1"/>
                    <a:pt x="0" y="173"/>
                    <a:pt x="0" y="379"/>
                  </a:cubicBezTo>
                  <a:cubicBezTo>
                    <a:pt x="0" y="604"/>
                    <a:pt x="173" y="776"/>
                    <a:pt x="379" y="776"/>
                  </a:cubicBezTo>
                  <a:lnTo>
                    <a:pt x="1171" y="776"/>
                  </a:lnTo>
                  <a:cubicBezTo>
                    <a:pt x="1394" y="776"/>
                    <a:pt x="1566" y="604"/>
                    <a:pt x="1566" y="379"/>
                  </a:cubicBezTo>
                  <a:cubicBezTo>
                    <a:pt x="1566" y="173"/>
                    <a:pt x="1394" y="1"/>
                    <a:pt x="117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9"/>
            <p:cNvSpPr/>
            <p:nvPr/>
          </p:nvSpPr>
          <p:spPr>
            <a:xfrm>
              <a:off x="2141280" y="2839531"/>
              <a:ext cx="34807" cy="33221"/>
            </a:xfrm>
            <a:custGeom>
              <a:avLst/>
              <a:gdLst/>
              <a:ahLst/>
              <a:cxnLst/>
              <a:rect l="l" t="t" r="r" b="b"/>
              <a:pathLst>
                <a:path w="1602" h="1529" extrusionOk="0">
                  <a:moveTo>
                    <a:pt x="431" y="0"/>
                  </a:moveTo>
                  <a:cubicBezTo>
                    <a:pt x="332" y="0"/>
                    <a:pt x="233" y="39"/>
                    <a:pt x="155" y="116"/>
                  </a:cubicBezTo>
                  <a:cubicBezTo>
                    <a:pt x="1" y="272"/>
                    <a:pt x="1" y="513"/>
                    <a:pt x="155" y="667"/>
                  </a:cubicBezTo>
                  <a:lnTo>
                    <a:pt x="913" y="1408"/>
                  </a:lnTo>
                  <a:cubicBezTo>
                    <a:pt x="982" y="1494"/>
                    <a:pt x="1085" y="1528"/>
                    <a:pt x="1172" y="1528"/>
                  </a:cubicBezTo>
                  <a:cubicBezTo>
                    <a:pt x="1275" y="1528"/>
                    <a:pt x="1378" y="1494"/>
                    <a:pt x="1447" y="1408"/>
                  </a:cubicBezTo>
                  <a:cubicBezTo>
                    <a:pt x="1601" y="1270"/>
                    <a:pt x="1601" y="1011"/>
                    <a:pt x="1447" y="874"/>
                  </a:cubicBezTo>
                  <a:lnTo>
                    <a:pt x="706" y="116"/>
                  </a:lnTo>
                  <a:cubicBezTo>
                    <a:pt x="629" y="39"/>
                    <a:pt x="530" y="0"/>
                    <a:pt x="43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9"/>
            <p:cNvSpPr/>
            <p:nvPr/>
          </p:nvSpPr>
          <p:spPr>
            <a:xfrm>
              <a:off x="2141280" y="2967462"/>
              <a:ext cx="34807" cy="33221"/>
            </a:xfrm>
            <a:custGeom>
              <a:avLst/>
              <a:gdLst/>
              <a:ahLst/>
              <a:cxnLst/>
              <a:rect l="l" t="t" r="r" b="b"/>
              <a:pathLst>
                <a:path w="1602" h="1529" extrusionOk="0">
                  <a:moveTo>
                    <a:pt x="1187" y="1"/>
                  </a:moveTo>
                  <a:cubicBezTo>
                    <a:pt x="1090" y="1"/>
                    <a:pt x="991" y="39"/>
                    <a:pt x="913" y="117"/>
                  </a:cubicBezTo>
                  <a:lnTo>
                    <a:pt x="155" y="874"/>
                  </a:lnTo>
                  <a:cubicBezTo>
                    <a:pt x="1" y="1030"/>
                    <a:pt x="1" y="1271"/>
                    <a:pt x="155" y="1425"/>
                  </a:cubicBezTo>
                  <a:cubicBezTo>
                    <a:pt x="224" y="1494"/>
                    <a:pt x="327" y="1528"/>
                    <a:pt x="431" y="1528"/>
                  </a:cubicBezTo>
                  <a:cubicBezTo>
                    <a:pt x="517" y="1528"/>
                    <a:pt x="621" y="1494"/>
                    <a:pt x="690" y="1425"/>
                  </a:cubicBezTo>
                  <a:lnTo>
                    <a:pt x="1447" y="668"/>
                  </a:lnTo>
                  <a:cubicBezTo>
                    <a:pt x="1601" y="513"/>
                    <a:pt x="1601" y="272"/>
                    <a:pt x="1447" y="117"/>
                  </a:cubicBezTo>
                  <a:cubicBezTo>
                    <a:pt x="1378" y="39"/>
                    <a:pt x="1284" y="1"/>
                    <a:pt x="118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2" name="Google Shape;1032;p39"/>
          <p:cNvSpPr/>
          <p:nvPr/>
        </p:nvSpPr>
        <p:spPr>
          <a:xfrm>
            <a:off x="3773040"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035;p39">
            <a:extLst>
              <a:ext uri="{FF2B5EF4-FFF2-40B4-BE49-F238E27FC236}">
                <a16:creationId xmlns:a16="http://schemas.microsoft.com/office/drawing/2014/main" xmlns="" id="{A9B6644F-5230-A6A1-310F-478F31FDA375}"/>
              </a:ext>
            </a:extLst>
          </p:cNvPr>
          <p:cNvSpPr/>
          <p:nvPr/>
        </p:nvSpPr>
        <p:spPr>
          <a:xfrm>
            <a:off x="3720000" y="290421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9"/>
          <p:cNvSpPr txBox="1"/>
          <p:nvPr/>
        </p:nvSpPr>
        <p:spPr>
          <a:xfrm>
            <a:off x="3894716" y="2902390"/>
            <a:ext cx="1391257"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Data Cleaning</a:t>
            </a:r>
            <a:endParaRPr dirty="0"/>
          </a:p>
        </p:txBody>
      </p:sp>
      <p:sp>
        <p:nvSpPr>
          <p:cNvPr id="1047" name="Google Shape;1047;p39"/>
          <p:cNvSpPr txBox="1"/>
          <p:nvPr/>
        </p:nvSpPr>
        <p:spPr>
          <a:xfrm>
            <a:off x="3784503" y="3326844"/>
            <a:ext cx="1581401"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Removed junk values, fixed formats &amp; prepared data </a:t>
            </a:r>
          </a:p>
          <a:p>
            <a:pPr marL="0" lvl="0" indent="0" algn="ctr" rtl="0">
              <a:spcBef>
                <a:spcPts val="0"/>
              </a:spcBef>
              <a:spcAft>
                <a:spcPts val="0"/>
              </a:spcAft>
              <a:buNone/>
            </a:pPr>
            <a:r>
              <a:rPr lang="en-IN" dirty="0"/>
              <a:t>for analysis</a:t>
            </a:r>
            <a:endParaRPr dirty="0"/>
          </a:p>
        </p:txBody>
      </p:sp>
      <p:sp>
        <p:nvSpPr>
          <p:cNvPr id="1058" name="Google Shape;1058;p39"/>
          <p:cNvSpPr/>
          <p:nvPr/>
        </p:nvSpPr>
        <p:spPr>
          <a:xfrm rot="5400000">
            <a:off x="4841078" y="1612805"/>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9"/>
          <p:cNvSpPr/>
          <p:nvPr/>
        </p:nvSpPr>
        <p:spPr>
          <a:xfrm>
            <a:off x="4059040" y="1148156"/>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8" name="Google Shape;1088;p39"/>
          <p:cNvGrpSpPr/>
          <p:nvPr/>
        </p:nvGrpSpPr>
        <p:grpSpPr>
          <a:xfrm>
            <a:off x="4298097" y="1543919"/>
            <a:ext cx="469804" cy="370510"/>
            <a:chOff x="2769770" y="2813371"/>
            <a:chExt cx="427250" cy="336950"/>
          </a:xfrm>
        </p:grpSpPr>
        <p:sp>
          <p:nvSpPr>
            <p:cNvPr id="1089" name="Google Shape;1089;p39"/>
            <p:cNvSpPr/>
            <p:nvPr/>
          </p:nvSpPr>
          <p:spPr>
            <a:xfrm>
              <a:off x="2769770" y="2813371"/>
              <a:ext cx="346054" cy="336950"/>
            </a:xfrm>
            <a:custGeom>
              <a:avLst/>
              <a:gdLst/>
              <a:ahLst/>
              <a:cxnLst/>
              <a:rect l="l" t="t" r="r" b="b"/>
              <a:pathLst>
                <a:path w="15927" h="15508" extrusionOk="0">
                  <a:moveTo>
                    <a:pt x="4597" y="4231"/>
                  </a:moveTo>
                  <a:lnTo>
                    <a:pt x="4597" y="9155"/>
                  </a:lnTo>
                  <a:lnTo>
                    <a:pt x="1911" y="9155"/>
                  </a:lnTo>
                  <a:cubicBezTo>
                    <a:pt x="1291" y="9155"/>
                    <a:pt x="775" y="8638"/>
                    <a:pt x="775" y="8001"/>
                  </a:cubicBezTo>
                  <a:lnTo>
                    <a:pt x="775" y="5384"/>
                  </a:lnTo>
                  <a:cubicBezTo>
                    <a:pt x="775" y="4747"/>
                    <a:pt x="1291" y="4231"/>
                    <a:pt x="1911" y="4231"/>
                  </a:cubicBezTo>
                  <a:close/>
                  <a:moveTo>
                    <a:pt x="4787" y="9912"/>
                  </a:moveTo>
                  <a:lnTo>
                    <a:pt x="6560" y="14681"/>
                  </a:lnTo>
                  <a:lnTo>
                    <a:pt x="6560" y="14733"/>
                  </a:lnTo>
                  <a:cubicBezTo>
                    <a:pt x="6543" y="14750"/>
                    <a:pt x="6526" y="14750"/>
                    <a:pt x="6526" y="14750"/>
                  </a:cubicBezTo>
                  <a:lnTo>
                    <a:pt x="4597" y="14750"/>
                  </a:lnTo>
                  <a:cubicBezTo>
                    <a:pt x="4581" y="14750"/>
                    <a:pt x="4563" y="14733"/>
                    <a:pt x="4546" y="14715"/>
                  </a:cubicBezTo>
                  <a:lnTo>
                    <a:pt x="2772" y="9912"/>
                  </a:lnTo>
                  <a:close/>
                  <a:moveTo>
                    <a:pt x="14769" y="0"/>
                  </a:moveTo>
                  <a:cubicBezTo>
                    <a:pt x="14642" y="0"/>
                    <a:pt x="14515" y="22"/>
                    <a:pt x="14395" y="64"/>
                  </a:cubicBezTo>
                  <a:lnTo>
                    <a:pt x="9367" y="1871"/>
                  </a:lnTo>
                  <a:cubicBezTo>
                    <a:pt x="9177" y="1940"/>
                    <a:pt x="9074" y="2165"/>
                    <a:pt x="9143" y="2353"/>
                  </a:cubicBezTo>
                  <a:cubicBezTo>
                    <a:pt x="9197" y="2517"/>
                    <a:pt x="9349" y="2616"/>
                    <a:pt x="9504" y="2616"/>
                  </a:cubicBezTo>
                  <a:cubicBezTo>
                    <a:pt x="9544" y="2616"/>
                    <a:pt x="9585" y="2609"/>
                    <a:pt x="9625" y="2594"/>
                  </a:cubicBezTo>
                  <a:lnTo>
                    <a:pt x="14652" y="787"/>
                  </a:lnTo>
                  <a:cubicBezTo>
                    <a:pt x="14693" y="776"/>
                    <a:pt x="14734" y="770"/>
                    <a:pt x="14774" y="770"/>
                  </a:cubicBezTo>
                  <a:cubicBezTo>
                    <a:pt x="14852" y="770"/>
                    <a:pt x="14928" y="792"/>
                    <a:pt x="14997" y="838"/>
                  </a:cubicBezTo>
                  <a:cubicBezTo>
                    <a:pt x="15100" y="907"/>
                    <a:pt x="15169" y="1028"/>
                    <a:pt x="15169" y="1148"/>
                  </a:cubicBezTo>
                  <a:lnTo>
                    <a:pt x="15169" y="12236"/>
                  </a:lnTo>
                  <a:cubicBezTo>
                    <a:pt x="15169" y="12357"/>
                    <a:pt x="15100" y="12477"/>
                    <a:pt x="14997" y="12546"/>
                  </a:cubicBezTo>
                  <a:cubicBezTo>
                    <a:pt x="14934" y="12588"/>
                    <a:pt x="14865" y="12611"/>
                    <a:pt x="14794" y="12611"/>
                  </a:cubicBezTo>
                  <a:cubicBezTo>
                    <a:pt x="14748" y="12611"/>
                    <a:pt x="14700" y="12601"/>
                    <a:pt x="14652" y="12581"/>
                  </a:cubicBezTo>
                  <a:lnTo>
                    <a:pt x="14377" y="12495"/>
                  </a:lnTo>
                  <a:lnTo>
                    <a:pt x="14377" y="8552"/>
                  </a:lnTo>
                  <a:cubicBezTo>
                    <a:pt x="14377" y="8328"/>
                    <a:pt x="14205" y="8156"/>
                    <a:pt x="13982" y="8156"/>
                  </a:cubicBezTo>
                  <a:cubicBezTo>
                    <a:pt x="13775" y="8156"/>
                    <a:pt x="13603" y="8328"/>
                    <a:pt x="13603" y="8552"/>
                  </a:cubicBezTo>
                  <a:lnTo>
                    <a:pt x="13603" y="12220"/>
                  </a:lnTo>
                  <a:lnTo>
                    <a:pt x="5373" y="9258"/>
                  </a:lnTo>
                  <a:lnTo>
                    <a:pt x="5373" y="4127"/>
                  </a:lnTo>
                  <a:lnTo>
                    <a:pt x="7042" y="3524"/>
                  </a:lnTo>
                  <a:cubicBezTo>
                    <a:pt x="7232" y="3455"/>
                    <a:pt x="7335" y="3232"/>
                    <a:pt x="7267" y="3025"/>
                  </a:cubicBezTo>
                  <a:cubicBezTo>
                    <a:pt x="7212" y="2875"/>
                    <a:pt x="7061" y="2779"/>
                    <a:pt x="6907" y="2779"/>
                  </a:cubicBezTo>
                  <a:cubicBezTo>
                    <a:pt x="6866" y="2779"/>
                    <a:pt x="6824" y="2786"/>
                    <a:pt x="6784" y="2801"/>
                  </a:cubicBezTo>
                  <a:lnTo>
                    <a:pt x="4925" y="3473"/>
                  </a:lnTo>
                  <a:lnTo>
                    <a:pt x="1911" y="3473"/>
                  </a:lnTo>
                  <a:cubicBezTo>
                    <a:pt x="862" y="3473"/>
                    <a:pt x="1" y="4334"/>
                    <a:pt x="1" y="5384"/>
                  </a:cubicBezTo>
                  <a:lnTo>
                    <a:pt x="1" y="8001"/>
                  </a:lnTo>
                  <a:cubicBezTo>
                    <a:pt x="1" y="9052"/>
                    <a:pt x="862" y="9912"/>
                    <a:pt x="1911" y="9912"/>
                  </a:cubicBezTo>
                  <a:lnTo>
                    <a:pt x="1964" y="9912"/>
                  </a:lnTo>
                  <a:lnTo>
                    <a:pt x="3840" y="14991"/>
                  </a:lnTo>
                  <a:cubicBezTo>
                    <a:pt x="3943" y="15301"/>
                    <a:pt x="4253" y="15508"/>
                    <a:pt x="4597" y="15508"/>
                  </a:cubicBezTo>
                  <a:lnTo>
                    <a:pt x="6509" y="15508"/>
                  </a:lnTo>
                  <a:cubicBezTo>
                    <a:pt x="6784" y="15508"/>
                    <a:pt x="7026" y="15388"/>
                    <a:pt x="7180" y="15163"/>
                  </a:cubicBezTo>
                  <a:cubicBezTo>
                    <a:pt x="7335" y="14940"/>
                    <a:pt x="7370" y="14665"/>
                    <a:pt x="7283" y="14423"/>
                  </a:cubicBezTo>
                  <a:lnTo>
                    <a:pt x="5717" y="10204"/>
                  </a:lnTo>
                  <a:lnTo>
                    <a:pt x="5717" y="10204"/>
                  </a:lnTo>
                  <a:lnTo>
                    <a:pt x="14395" y="13304"/>
                  </a:lnTo>
                  <a:cubicBezTo>
                    <a:pt x="14515" y="13356"/>
                    <a:pt x="14652" y="13373"/>
                    <a:pt x="14774" y="13373"/>
                  </a:cubicBezTo>
                  <a:cubicBezTo>
                    <a:pt x="15015" y="13373"/>
                    <a:pt x="15238" y="13304"/>
                    <a:pt x="15444" y="13166"/>
                  </a:cubicBezTo>
                  <a:cubicBezTo>
                    <a:pt x="15754" y="12959"/>
                    <a:pt x="15926" y="12598"/>
                    <a:pt x="15926" y="12236"/>
                  </a:cubicBezTo>
                  <a:lnTo>
                    <a:pt x="15926" y="1148"/>
                  </a:lnTo>
                  <a:cubicBezTo>
                    <a:pt x="15926" y="787"/>
                    <a:pt x="15754" y="425"/>
                    <a:pt x="15444" y="218"/>
                  </a:cubicBezTo>
                  <a:cubicBezTo>
                    <a:pt x="15243" y="73"/>
                    <a:pt x="15005" y="0"/>
                    <a:pt x="1476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9"/>
            <p:cNvSpPr/>
            <p:nvPr/>
          </p:nvSpPr>
          <p:spPr>
            <a:xfrm>
              <a:off x="2938875" y="2864126"/>
              <a:ext cx="16469" cy="16491"/>
            </a:xfrm>
            <a:custGeom>
              <a:avLst/>
              <a:gdLst/>
              <a:ahLst/>
              <a:cxnLst/>
              <a:rect l="l" t="t" r="r" b="b"/>
              <a:pathLst>
                <a:path w="758" h="759" extrusionOk="0">
                  <a:moveTo>
                    <a:pt x="379" y="1"/>
                  </a:moveTo>
                  <a:cubicBezTo>
                    <a:pt x="276" y="1"/>
                    <a:pt x="172" y="35"/>
                    <a:pt x="103" y="104"/>
                  </a:cubicBezTo>
                  <a:cubicBezTo>
                    <a:pt x="35" y="173"/>
                    <a:pt x="0" y="276"/>
                    <a:pt x="0" y="379"/>
                  </a:cubicBezTo>
                  <a:cubicBezTo>
                    <a:pt x="0" y="483"/>
                    <a:pt x="35" y="568"/>
                    <a:pt x="103" y="655"/>
                  </a:cubicBezTo>
                  <a:cubicBezTo>
                    <a:pt x="172" y="724"/>
                    <a:pt x="276" y="758"/>
                    <a:pt x="379" y="758"/>
                  </a:cubicBezTo>
                  <a:cubicBezTo>
                    <a:pt x="482" y="758"/>
                    <a:pt x="586" y="724"/>
                    <a:pt x="654" y="655"/>
                  </a:cubicBezTo>
                  <a:cubicBezTo>
                    <a:pt x="723" y="568"/>
                    <a:pt x="758" y="483"/>
                    <a:pt x="758" y="379"/>
                  </a:cubicBezTo>
                  <a:cubicBezTo>
                    <a:pt x="758" y="276"/>
                    <a:pt x="723" y="173"/>
                    <a:pt x="654" y="104"/>
                  </a:cubicBezTo>
                  <a:cubicBezTo>
                    <a:pt x="586" y="35"/>
                    <a:pt x="48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9"/>
            <p:cNvSpPr/>
            <p:nvPr/>
          </p:nvSpPr>
          <p:spPr>
            <a:xfrm>
              <a:off x="3133401" y="2919944"/>
              <a:ext cx="29940" cy="77741"/>
            </a:xfrm>
            <a:custGeom>
              <a:avLst/>
              <a:gdLst/>
              <a:ahLst/>
              <a:cxnLst/>
              <a:rect l="l" t="t" r="r" b="b"/>
              <a:pathLst>
                <a:path w="1378" h="3578" extrusionOk="0">
                  <a:moveTo>
                    <a:pt x="415" y="1"/>
                  </a:moveTo>
                  <a:cubicBezTo>
                    <a:pt x="318" y="1"/>
                    <a:pt x="223" y="40"/>
                    <a:pt x="155" y="118"/>
                  </a:cubicBezTo>
                  <a:cubicBezTo>
                    <a:pt x="0" y="255"/>
                    <a:pt x="0" y="513"/>
                    <a:pt x="155" y="651"/>
                  </a:cubicBezTo>
                  <a:cubicBezTo>
                    <a:pt x="448" y="961"/>
                    <a:pt x="620" y="1357"/>
                    <a:pt x="620" y="1787"/>
                  </a:cubicBezTo>
                  <a:cubicBezTo>
                    <a:pt x="620" y="2218"/>
                    <a:pt x="448" y="2614"/>
                    <a:pt x="155" y="2923"/>
                  </a:cubicBezTo>
                  <a:cubicBezTo>
                    <a:pt x="0" y="3061"/>
                    <a:pt x="0" y="3302"/>
                    <a:pt x="155" y="3458"/>
                  </a:cubicBezTo>
                  <a:cubicBezTo>
                    <a:pt x="223" y="3543"/>
                    <a:pt x="327" y="3578"/>
                    <a:pt x="414" y="3578"/>
                  </a:cubicBezTo>
                  <a:cubicBezTo>
                    <a:pt x="517" y="3578"/>
                    <a:pt x="620" y="3543"/>
                    <a:pt x="689" y="3458"/>
                  </a:cubicBezTo>
                  <a:cubicBezTo>
                    <a:pt x="1137" y="3010"/>
                    <a:pt x="1378" y="2425"/>
                    <a:pt x="1378" y="1787"/>
                  </a:cubicBezTo>
                  <a:cubicBezTo>
                    <a:pt x="1378" y="1151"/>
                    <a:pt x="1137" y="565"/>
                    <a:pt x="689" y="118"/>
                  </a:cubicBezTo>
                  <a:cubicBezTo>
                    <a:pt x="611" y="40"/>
                    <a:pt x="512" y="1"/>
                    <a:pt x="41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9"/>
            <p:cNvSpPr/>
            <p:nvPr/>
          </p:nvSpPr>
          <p:spPr>
            <a:xfrm>
              <a:off x="3156954" y="2896392"/>
              <a:ext cx="40066" cy="124890"/>
            </a:xfrm>
            <a:custGeom>
              <a:avLst/>
              <a:gdLst/>
              <a:ahLst/>
              <a:cxnLst/>
              <a:rect l="l" t="t" r="r" b="b"/>
              <a:pathLst>
                <a:path w="1844" h="5748" extrusionOk="0">
                  <a:moveTo>
                    <a:pt x="423" y="1"/>
                  </a:moveTo>
                  <a:cubicBezTo>
                    <a:pt x="324" y="1"/>
                    <a:pt x="225" y="39"/>
                    <a:pt x="156" y="116"/>
                  </a:cubicBezTo>
                  <a:cubicBezTo>
                    <a:pt x="0" y="254"/>
                    <a:pt x="0" y="495"/>
                    <a:pt x="156" y="651"/>
                  </a:cubicBezTo>
                  <a:cubicBezTo>
                    <a:pt x="741" y="1253"/>
                    <a:pt x="1068" y="2028"/>
                    <a:pt x="1068" y="2871"/>
                  </a:cubicBezTo>
                  <a:cubicBezTo>
                    <a:pt x="1068" y="3715"/>
                    <a:pt x="741" y="4490"/>
                    <a:pt x="156" y="5093"/>
                  </a:cubicBezTo>
                  <a:cubicBezTo>
                    <a:pt x="0" y="5231"/>
                    <a:pt x="0" y="5488"/>
                    <a:pt x="156" y="5626"/>
                  </a:cubicBezTo>
                  <a:cubicBezTo>
                    <a:pt x="225" y="5713"/>
                    <a:pt x="328" y="5747"/>
                    <a:pt x="414" y="5747"/>
                  </a:cubicBezTo>
                  <a:cubicBezTo>
                    <a:pt x="517" y="5747"/>
                    <a:pt x="620" y="5713"/>
                    <a:pt x="689" y="5626"/>
                  </a:cubicBezTo>
                  <a:cubicBezTo>
                    <a:pt x="1430" y="4886"/>
                    <a:pt x="1843" y="3922"/>
                    <a:pt x="1843" y="2871"/>
                  </a:cubicBezTo>
                  <a:cubicBezTo>
                    <a:pt x="1843" y="1821"/>
                    <a:pt x="1430" y="839"/>
                    <a:pt x="689" y="116"/>
                  </a:cubicBezTo>
                  <a:cubicBezTo>
                    <a:pt x="620" y="39"/>
                    <a:pt x="521" y="1"/>
                    <a:pt x="42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9"/>
            <p:cNvSpPr/>
            <p:nvPr/>
          </p:nvSpPr>
          <p:spPr>
            <a:xfrm>
              <a:off x="2902568" y="2882095"/>
              <a:ext cx="179969" cy="110006"/>
            </a:xfrm>
            <a:custGeom>
              <a:avLst/>
              <a:gdLst/>
              <a:ahLst/>
              <a:cxnLst/>
              <a:rect l="l" t="t" r="r" b="b"/>
              <a:pathLst>
                <a:path w="8283" h="5063" extrusionOk="0">
                  <a:moveTo>
                    <a:pt x="7043" y="0"/>
                  </a:moveTo>
                  <a:cubicBezTo>
                    <a:pt x="6819" y="0"/>
                    <a:pt x="6646" y="172"/>
                    <a:pt x="6646" y="379"/>
                  </a:cubicBezTo>
                  <a:cubicBezTo>
                    <a:pt x="6646" y="568"/>
                    <a:pt x="6802" y="723"/>
                    <a:pt x="6974" y="758"/>
                  </a:cubicBezTo>
                  <a:lnTo>
                    <a:pt x="4254" y="3495"/>
                  </a:lnTo>
                  <a:lnTo>
                    <a:pt x="2927" y="2170"/>
                  </a:lnTo>
                  <a:cubicBezTo>
                    <a:pt x="2850" y="2092"/>
                    <a:pt x="2751" y="2053"/>
                    <a:pt x="2655" y="2053"/>
                  </a:cubicBezTo>
                  <a:cubicBezTo>
                    <a:pt x="2558" y="2053"/>
                    <a:pt x="2463" y="2092"/>
                    <a:pt x="2394" y="2170"/>
                  </a:cubicBezTo>
                  <a:lnTo>
                    <a:pt x="156" y="4408"/>
                  </a:lnTo>
                  <a:cubicBezTo>
                    <a:pt x="0" y="4562"/>
                    <a:pt x="0" y="4803"/>
                    <a:pt x="156" y="4941"/>
                  </a:cubicBezTo>
                  <a:cubicBezTo>
                    <a:pt x="225" y="5028"/>
                    <a:pt x="328" y="5062"/>
                    <a:pt x="431" y="5062"/>
                  </a:cubicBezTo>
                  <a:cubicBezTo>
                    <a:pt x="517" y="5062"/>
                    <a:pt x="620" y="5028"/>
                    <a:pt x="689" y="4941"/>
                  </a:cubicBezTo>
                  <a:lnTo>
                    <a:pt x="2652" y="2978"/>
                  </a:lnTo>
                  <a:lnTo>
                    <a:pt x="3978" y="4305"/>
                  </a:lnTo>
                  <a:cubicBezTo>
                    <a:pt x="4055" y="4382"/>
                    <a:pt x="4154" y="4420"/>
                    <a:pt x="4253" y="4420"/>
                  </a:cubicBezTo>
                  <a:cubicBezTo>
                    <a:pt x="4352" y="4420"/>
                    <a:pt x="4451" y="4382"/>
                    <a:pt x="4529" y="4305"/>
                  </a:cubicBezTo>
                  <a:lnTo>
                    <a:pt x="7525" y="1309"/>
                  </a:lnTo>
                  <a:cubicBezTo>
                    <a:pt x="7542" y="1481"/>
                    <a:pt x="7714" y="1619"/>
                    <a:pt x="7904" y="1619"/>
                  </a:cubicBezTo>
                  <a:cubicBezTo>
                    <a:pt x="8111" y="1619"/>
                    <a:pt x="8283" y="1463"/>
                    <a:pt x="8283" y="1240"/>
                  </a:cubicBezTo>
                  <a:lnTo>
                    <a:pt x="8283" y="379"/>
                  </a:lnTo>
                  <a:cubicBezTo>
                    <a:pt x="8283" y="172"/>
                    <a:pt x="8111" y="0"/>
                    <a:pt x="790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9"/>
            <p:cNvSpPr/>
            <p:nvPr/>
          </p:nvSpPr>
          <p:spPr>
            <a:xfrm>
              <a:off x="3065307" y="2956164"/>
              <a:ext cx="16839" cy="16839"/>
            </a:xfrm>
            <a:custGeom>
              <a:avLst/>
              <a:gdLst/>
              <a:ahLst/>
              <a:cxnLst/>
              <a:rect l="l" t="t" r="r" b="b"/>
              <a:pathLst>
                <a:path w="775" h="775" extrusionOk="0">
                  <a:moveTo>
                    <a:pt x="380" y="0"/>
                  </a:moveTo>
                  <a:cubicBezTo>
                    <a:pt x="276" y="0"/>
                    <a:pt x="189" y="35"/>
                    <a:pt x="121" y="120"/>
                  </a:cubicBezTo>
                  <a:cubicBezTo>
                    <a:pt x="35" y="189"/>
                    <a:pt x="1" y="276"/>
                    <a:pt x="1" y="379"/>
                  </a:cubicBezTo>
                  <a:cubicBezTo>
                    <a:pt x="1" y="482"/>
                    <a:pt x="35" y="586"/>
                    <a:pt x="121" y="655"/>
                  </a:cubicBezTo>
                  <a:cubicBezTo>
                    <a:pt x="189" y="723"/>
                    <a:pt x="276" y="774"/>
                    <a:pt x="380" y="774"/>
                  </a:cubicBezTo>
                  <a:cubicBezTo>
                    <a:pt x="483" y="774"/>
                    <a:pt x="586" y="723"/>
                    <a:pt x="655" y="655"/>
                  </a:cubicBezTo>
                  <a:cubicBezTo>
                    <a:pt x="724" y="586"/>
                    <a:pt x="775" y="482"/>
                    <a:pt x="775" y="379"/>
                  </a:cubicBezTo>
                  <a:cubicBezTo>
                    <a:pt x="775" y="276"/>
                    <a:pt x="724" y="189"/>
                    <a:pt x="655" y="120"/>
                  </a:cubicBezTo>
                  <a:cubicBezTo>
                    <a:pt x="586" y="35"/>
                    <a:pt x="48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39"/>
          <p:cNvSpPr/>
          <p:nvPr/>
        </p:nvSpPr>
        <p:spPr>
          <a:xfrm>
            <a:off x="7311376"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35;p39">
            <a:extLst>
              <a:ext uri="{FF2B5EF4-FFF2-40B4-BE49-F238E27FC236}">
                <a16:creationId xmlns:a16="http://schemas.microsoft.com/office/drawing/2014/main" xmlns="" id="{BDC1E7AB-DBB7-3181-A685-5635C7D88DC9}"/>
              </a:ext>
            </a:extLst>
          </p:cNvPr>
          <p:cNvSpPr/>
          <p:nvPr/>
        </p:nvSpPr>
        <p:spPr>
          <a:xfrm>
            <a:off x="7267630" y="2899140"/>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39"/>
          <p:cNvSpPr txBox="1"/>
          <p:nvPr/>
        </p:nvSpPr>
        <p:spPr>
          <a:xfrm>
            <a:off x="7556429" y="2887882"/>
            <a:ext cx="11751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Insights</a:t>
            </a:r>
            <a:endParaRPr dirty="0"/>
          </a:p>
        </p:txBody>
      </p:sp>
      <p:sp>
        <p:nvSpPr>
          <p:cNvPr id="1056" name="Google Shape;1056;p39"/>
          <p:cNvSpPr txBox="1"/>
          <p:nvPr/>
        </p:nvSpPr>
        <p:spPr>
          <a:xfrm>
            <a:off x="7319540" y="3343796"/>
            <a:ext cx="158740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dirty="0"/>
              <a:t>Found top models, price trends, and fuel preferences</a:t>
            </a:r>
            <a:endParaRPr dirty="0"/>
          </a:p>
        </p:txBody>
      </p:sp>
      <p:sp>
        <p:nvSpPr>
          <p:cNvPr id="1057" name="Google Shape;1057;p39"/>
          <p:cNvSpPr/>
          <p:nvPr/>
        </p:nvSpPr>
        <p:spPr>
          <a:xfrm>
            <a:off x="7655861" y="1145659"/>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095" name="Google Shape;1095;p39"/>
          <p:cNvGrpSpPr/>
          <p:nvPr/>
        </p:nvGrpSpPr>
        <p:grpSpPr>
          <a:xfrm>
            <a:off x="7894930" y="1491919"/>
            <a:ext cx="469780" cy="469804"/>
            <a:chOff x="3409493" y="2768351"/>
            <a:chExt cx="427228" cy="427250"/>
          </a:xfrm>
        </p:grpSpPr>
        <p:sp>
          <p:nvSpPr>
            <p:cNvPr id="1096" name="Google Shape;1096;p39"/>
            <p:cNvSpPr/>
            <p:nvPr/>
          </p:nvSpPr>
          <p:spPr>
            <a:xfrm>
              <a:off x="3409493" y="3041053"/>
              <a:ext cx="427228" cy="154548"/>
            </a:xfrm>
            <a:custGeom>
              <a:avLst/>
              <a:gdLst/>
              <a:ahLst/>
              <a:cxnLst/>
              <a:rect l="l" t="t" r="r" b="b"/>
              <a:pathLst>
                <a:path w="19663" h="7113" extrusionOk="0">
                  <a:moveTo>
                    <a:pt x="3529" y="776"/>
                  </a:moveTo>
                  <a:cubicBezTo>
                    <a:pt x="4098" y="776"/>
                    <a:pt x="4546" y="1241"/>
                    <a:pt x="4546" y="1792"/>
                  </a:cubicBezTo>
                  <a:lnTo>
                    <a:pt x="4546" y="2136"/>
                  </a:lnTo>
                  <a:cubicBezTo>
                    <a:pt x="4546" y="2705"/>
                    <a:pt x="4098" y="3152"/>
                    <a:pt x="3529" y="3152"/>
                  </a:cubicBezTo>
                  <a:cubicBezTo>
                    <a:pt x="2978" y="3152"/>
                    <a:pt x="2514" y="2705"/>
                    <a:pt x="2514" y="2136"/>
                  </a:cubicBezTo>
                  <a:lnTo>
                    <a:pt x="2514" y="1792"/>
                  </a:lnTo>
                  <a:cubicBezTo>
                    <a:pt x="2514" y="1241"/>
                    <a:pt x="2978" y="776"/>
                    <a:pt x="3529" y="776"/>
                  </a:cubicBezTo>
                  <a:close/>
                  <a:moveTo>
                    <a:pt x="9831" y="776"/>
                  </a:moveTo>
                  <a:cubicBezTo>
                    <a:pt x="10400" y="776"/>
                    <a:pt x="10847" y="1241"/>
                    <a:pt x="10847" y="1792"/>
                  </a:cubicBezTo>
                  <a:lnTo>
                    <a:pt x="10847" y="2136"/>
                  </a:lnTo>
                  <a:cubicBezTo>
                    <a:pt x="10847" y="2705"/>
                    <a:pt x="10400" y="3152"/>
                    <a:pt x="9831" y="3152"/>
                  </a:cubicBezTo>
                  <a:cubicBezTo>
                    <a:pt x="9280" y="3152"/>
                    <a:pt x="8816" y="2705"/>
                    <a:pt x="8816" y="2136"/>
                  </a:cubicBezTo>
                  <a:lnTo>
                    <a:pt x="8816" y="1792"/>
                  </a:lnTo>
                  <a:cubicBezTo>
                    <a:pt x="8816" y="1241"/>
                    <a:pt x="9280" y="776"/>
                    <a:pt x="9831" y="776"/>
                  </a:cubicBezTo>
                  <a:close/>
                  <a:moveTo>
                    <a:pt x="16132" y="776"/>
                  </a:moveTo>
                  <a:cubicBezTo>
                    <a:pt x="16683" y="776"/>
                    <a:pt x="17149" y="1241"/>
                    <a:pt x="17149" y="1792"/>
                  </a:cubicBezTo>
                  <a:lnTo>
                    <a:pt x="17149" y="2136"/>
                  </a:lnTo>
                  <a:cubicBezTo>
                    <a:pt x="17149" y="2705"/>
                    <a:pt x="16683" y="3152"/>
                    <a:pt x="16132" y="3152"/>
                  </a:cubicBezTo>
                  <a:cubicBezTo>
                    <a:pt x="15565" y="3152"/>
                    <a:pt x="15117" y="2705"/>
                    <a:pt x="15117" y="2136"/>
                  </a:cubicBezTo>
                  <a:lnTo>
                    <a:pt x="15117" y="1792"/>
                  </a:lnTo>
                  <a:cubicBezTo>
                    <a:pt x="15117" y="1241"/>
                    <a:pt x="15565" y="776"/>
                    <a:pt x="16132" y="776"/>
                  </a:cubicBezTo>
                  <a:close/>
                  <a:moveTo>
                    <a:pt x="4941" y="3927"/>
                  </a:moveTo>
                  <a:cubicBezTo>
                    <a:pt x="5682" y="3927"/>
                    <a:pt x="6302" y="4530"/>
                    <a:pt x="6302" y="5287"/>
                  </a:cubicBezTo>
                  <a:lnTo>
                    <a:pt x="6302" y="6337"/>
                  </a:lnTo>
                  <a:lnTo>
                    <a:pt x="774" y="6337"/>
                  </a:lnTo>
                  <a:lnTo>
                    <a:pt x="774" y="5287"/>
                  </a:lnTo>
                  <a:cubicBezTo>
                    <a:pt x="774" y="4530"/>
                    <a:pt x="1377" y="3927"/>
                    <a:pt x="2135" y="3927"/>
                  </a:cubicBezTo>
                  <a:lnTo>
                    <a:pt x="3150" y="3927"/>
                  </a:lnTo>
                  <a:lnTo>
                    <a:pt x="3150" y="5460"/>
                  </a:lnTo>
                  <a:cubicBezTo>
                    <a:pt x="3150" y="5666"/>
                    <a:pt x="3322" y="5838"/>
                    <a:pt x="3529" y="5838"/>
                  </a:cubicBezTo>
                  <a:cubicBezTo>
                    <a:pt x="3754" y="5838"/>
                    <a:pt x="3926" y="5666"/>
                    <a:pt x="3926" y="5460"/>
                  </a:cubicBezTo>
                  <a:lnTo>
                    <a:pt x="3926" y="3927"/>
                  </a:lnTo>
                  <a:close/>
                  <a:moveTo>
                    <a:pt x="11226" y="3927"/>
                  </a:moveTo>
                  <a:cubicBezTo>
                    <a:pt x="11984" y="3927"/>
                    <a:pt x="12603" y="4530"/>
                    <a:pt x="12603" y="5287"/>
                  </a:cubicBezTo>
                  <a:lnTo>
                    <a:pt x="12603" y="6337"/>
                  </a:lnTo>
                  <a:lnTo>
                    <a:pt x="7059" y="6337"/>
                  </a:lnTo>
                  <a:lnTo>
                    <a:pt x="7059" y="5287"/>
                  </a:lnTo>
                  <a:cubicBezTo>
                    <a:pt x="7059" y="4530"/>
                    <a:pt x="7679" y="3927"/>
                    <a:pt x="8437" y="3927"/>
                  </a:cubicBezTo>
                  <a:lnTo>
                    <a:pt x="9452" y="3927"/>
                  </a:lnTo>
                  <a:lnTo>
                    <a:pt x="9452" y="5460"/>
                  </a:lnTo>
                  <a:cubicBezTo>
                    <a:pt x="9452" y="5666"/>
                    <a:pt x="9624" y="5838"/>
                    <a:pt x="9831" y="5838"/>
                  </a:cubicBezTo>
                  <a:cubicBezTo>
                    <a:pt x="10055" y="5838"/>
                    <a:pt x="10227" y="5666"/>
                    <a:pt x="10227" y="5460"/>
                  </a:cubicBezTo>
                  <a:lnTo>
                    <a:pt x="10227" y="3927"/>
                  </a:lnTo>
                  <a:close/>
                  <a:moveTo>
                    <a:pt x="17528" y="3927"/>
                  </a:moveTo>
                  <a:cubicBezTo>
                    <a:pt x="18285" y="3927"/>
                    <a:pt x="18887" y="4530"/>
                    <a:pt x="18887" y="5287"/>
                  </a:cubicBezTo>
                  <a:lnTo>
                    <a:pt x="18887" y="6337"/>
                  </a:lnTo>
                  <a:lnTo>
                    <a:pt x="13361" y="6337"/>
                  </a:lnTo>
                  <a:lnTo>
                    <a:pt x="13361" y="5287"/>
                  </a:lnTo>
                  <a:cubicBezTo>
                    <a:pt x="13361" y="4530"/>
                    <a:pt x="13981" y="3927"/>
                    <a:pt x="14721" y="3927"/>
                  </a:cubicBezTo>
                  <a:lnTo>
                    <a:pt x="15754" y="3927"/>
                  </a:lnTo>
                  <a:lnTo>
                    <a:pt x="15754" y="5460"/>
                  </a:lnTo>
                  <a:cubicBezTo>
                    <a:pt x="15754" y="5666"/>
                    <a:pt x="15926" y="5838"/>
                    <a:pt x="16132" y="5838"/>
                  </a:cubicBezTo>
                  <a:cubicBezTo>
                    <a:pt x="16357" y="5838"/>
                    <a:pt x="16529" y="5666"/>
                    <a:pt x="16529" y="5460"/>
                  </a:cubicBezTo>
                  <a:lnTo>
                    <a:pt x="16529" y="3927"/>
                  </a:lnTo>
                  <a:close/>
                  <a:moveTo>
                    <a:pt x="3529" y="1"/>
                  </a:moveTo>
                  <a:cubicBezTo>
                    <a:pt x="2548" y="1"/>
                    <a:pt x="1756" y="811"/>
                    <a:pt x="1756" y="1792"/>
                  </a:cubicBezTo>
                  <a:lnTo>
                    <a:pt x="1756" y="2136"/>
                  </a:lnTo>
                  <a:cubicBezTo>
                    <a:pt x="1756" y="2515"/>
                    <a:pt x="1876" y="2877"/>
                    <a:pt x="2066" y="3152"/>
                  </a:cubicBezTo>
                  <a:cubicBezTo>
                    <a:pt x="930" y="3187"/>
                    <a:pt x="0" y="4133"/>
                    <a:pt x="0" y="5287"/>
                  </a:cubicBezTo>
                  <a:lnTo>
                    <a:pt x="0" y="6716"/>
                  </a:lnTo>
                  <a:cubicBezTo>
                    <a:pt x="0" y="6940"/>
                    <a:pt x="172" y="7113"/>
                    <a:pt x="379" y="7113"/>
                  </a:cubicBezTo>
                  <a:lnTo>
                    <a:pt x="19284" y="7113"/>
                  </a:lnTo>
                  <a:cubicBezTo>
                    <a:pt x="19491" y="7113"/>
                    <a:pt x="19663" y="6940"/>
                    <a:pt x="19663" y="6716"/>
                  </a:cubicBezTo>
                  <a:lnTo>
                    <a:pt x="19663" y="5287"/>
                  </a:lnTo>
                  <a:cubicBezTo>
                    <a:pt x="19663" y="4133"/>
                    <a:pt x="18733" y="3187"/>
                    <a:pt x="17597" y="3152"/>
                  </a:cubicBezTo>
                  <a:cubicBezTo>
                    <a:pt x="17785" y="2877"/>
                    <a:pt x="17907" y="2515"/>
                    <a:pt x="17907" y="2136"/>
                  </a:cubicBezTo>
                  <a:lnTo>
                    <a:pt x="17907" y="1792"/>
                  </a:lnTo>
                  <a:cubicBezTo>
                    <a:pt x="17907" y="811"/>
                    <a:pt x="17115" y="1"/>
                    <a:pt x="16132" y="1"/>
                  </a:cubicBezTo>
                  <a:cubicBezTo>
                    <a:pt x="15152" y="1"/>
                    <a:pt x="14342" y="811"/>
                    <a:pt x="14342" y="1792"/>
                  </a:cubicBezTo>
                  <a:lnTo>
                    <a:pt x="14342" y="2136"/>
                  </a:lnTo>
                  <a:cubicBezTo>
                    <a:pt x="14342" y="2515"/>
                    <a:pt x="14463" y="2877"/>
                    <a:pt x="14670" y="3152"/>
                  </a:cubicBezTo>
                  <a:cubicBezTo>
                    <a:pt x="13963" y="3187"/>
                    <a:pt x="13361" y="3531"/>
                    <a:pt x="12982" y="4064"/>
                  </a:cubicBezTo>
                  <a:cubicBezTo>
                    <a:pt x="12603" y="3531"/>
                    <a:pt x="11984" y="3187"/>
                    <a:pt x="11295" y="3152"/>
                  </a:cubicBezTo>
                  <a:cubicBezTo>
                    <a:pt x="11502" y="2877"/>
                    <a:pt x="11621" y="2515"/>
                    <a:pt x="11621" y="2136"/>
                  </a:cubicBezTo>
                  <a:lnTo>
                    <a:pt x="11621" y="1792"/>
                  </a:lnTo>
                  <a:cubicBezTo>
                    <a:pt x="11621" y="811"/>
                    <a:pt x="10813" y="1"/>
                    <a:pt x="9831" y="1"/>
                  </a:cubicBezTo>
                  <a:cubicBezTo>
                    <a:pt x="8850" y="1"/>
                    <a:pt x="8040" y="811"/>
                    <a:pt x="8040" y="1792"/>
                  </a:cubicBezTo>
                  <a:lnTo>
                    <a:pt x="8040" y="2136"/>
                  </a:lnTo>
                  <a:cubicBezTo>
                    <a:pt x="8040" y="2515"/>
                    <a:pt x="8161" y="2877"/>
                    <a:pt x="8368" y="3152"/>
                  </a:cubicBezTo>
                  <a:cubicBezTo>
                    <a:pt x="7679" y="3187"/>
                    <a:pt x="7059" y="3531"/>
                    <a:pt x="6681" y="4064"/>
                  </a:cubicBezTo>
                  <a:cubicBezTo>
                    <a:pt x="6302" y="3531"/>
                    <a:pt x="5698" y="3187"/>
                    <a:pt x="4993" y="3152"/>
                  </a:cubicBezTo>
                  <a:cubicBezTo>
                    <a:pt x="5200" y="2877"/>
                    <a:pt x="5320" y="2515"/>
                    <a:pt x="5320" y="2136"/>
                  </a:cubicBezTo>
                  <a:lnTo>
                    <a:pt x="5320" y="1792"/>
                  </a:lnTo>
                  <a:cubicBezTo>
                    <a:pt x="5320" y="811"/>
                    <a:pt x="4511" y="1"/>
                    <a:pt x="352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9"/>
            <p:cNvSpPr/>
            <p:nvPr/>
          </p:nvSpPr>
          <p:spPr>
            <a:xfrm>
              <a:off x="3614839" y="2927723"/>
              <a:ext cx="16491" cy="16839"/>
            </a:xfrm>
            <a:custGeom>
              <a:avLst/>
              <a:gdLst/>
              <a:ahLst/>
              <a:cxnLst/>
              <a:rect l="l" t="t" r="r" b="b"/>
              <a:pathLst>
                <a:path w="759" h="775" extrusionOk="0">
                  <a:moveTo>
                    <a:pt x="380" y="1"/>
                  </a:moveTo>
                  <a:cubicBezTo>
                    <a:pt x="276" y="1"/>
                    <a:pt x="173" y="35"/>
                    <a:pt x="104" y="104"/>
                  </a:cubicBezTo>
                  <a:cubicBezTo>
                    <a:pt x="35" y="189"/>
                    <a:pt x="1" y="276"/>
                    <a:pt x="1" y="379"/>
                  </a:cubicBezTo>
                  <a:cubicBezTo>
                    <a:pt x="1" y="483"/>
                    <a:pt x="35" y="586"/>
                    <a:pt x="104" y="655"/>
                  </a:cubicBezTo>
                  <a:cubicBezTo>
                    <a:pt x="173" y="724"/>
                    <a:pt x="276" y="775"/>
                    <a:pt x="380" y="775"/>
                  </a:cubicBezTo>
                  <a:cubicBezTo>
                    <a:pt x="483" y="775"/>
                    <a:pt x="586" y="724"/>
                    <a:pt x="655" y="655"/>
                  </a:cubicBezTo>
                  <a:cubicBezTo>
                    <a:pt x="724" y="586"/>
                    <a:pt x="759" y="483"/>
                    <a:pt x="759" y="379"/>
                  </a:cubicBezTo>
                  <a:cubicBezTo>
                    <a:pt x="759" y="276"/>
                    <a:pt x="724" y="189"/>
                    <a:pt x="655" y="104"/>
                  </a:cubicBezTo>
                  <a:cubicBezTo>
                    <a:pt x="586" y="35"/>
                    <a:pt x="48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9"/>
            <p:cNvSpPr/>
            <p:nvPr/>
          </p:nvSpPr>
          <p:spPr>
            <a:xfrm>
              <a:off x="3477934" y="2768351"/>
              <a:ext cx="247302" cy="261143"/>
            </a:xfrm>
            <a:custGeom>
              <a:avLst/>
              <a:gdLst/>
              <a:ahLst/>
              <a:cxnLst/>
              <a:rect l="l" t="t" r="r" b="b"/>
              <a:pathLst>
                <a:path w="11382" h="12019" extrusionOk="0">
                  <a:moveTo>
                    <a:pt x="6681" y="775"/>
                  </a:moveTo>
                  <a:cubicBezTo>
                    <a:pt x="7438" y="775"/>
                    <a:pt x="8076" y="1326"/>
                    <a:pt x="8179" y="2067"/>
                  </a:cubicBezTo>
                  <a:lnTo>
                    <a:pt x="7507" y="1670"/>
                  </a:lnTo>
                  <a:cubicBezTo>
                    <a:pt x="7441" y="1631"/>
                    <a:pt x="7370" y="1611"/>
                    <a:pt x="7301" y="1611"/>
                  </a:cubicBezTo>
                  <a:cubicBezTo>
                    <a:pt x="7189" y="1611"/>
                    <a:pt x="7082" y="1661"/>
                    <a:pt x="7009" y="1757"/>
                  </a:cubicBezTo>
                  <a:cubicBezTo>
                    <a:pt x="6699" y="2136"/>
                    <a:pt x="6217" y="2359"/>
                    <a:pt x="5717" y="2359"/>
                  </a:cubicBezTo>
                  <a:lnTo>
                    <a:pt x="5166" y="2359"/>
                  </a:lnTo>
                  <a:lnTo>
                    <a:pt x="5166" y="2290"/>
                  </a:lnTo>
                  <a:cubicBezTo>
                    <a:pt x="5166" y="1447"/>
                    <a:pt x="5838" y="775"/>
                    <a:pt x="6681" y="775"/>
                  </a:cubicBezTo>
                  <a:close/>
                  <a:moveTo>
                    <a:pt x="7369" y="2480"/>
                  </a:moveTo>
                  <a:lnTo>
                    <a:pt x="8196" y="2962"/>
                  </a:lnTo>
                  <a:lnTo>
                    <a:pt x="8196" y="3548"/>
                  </a:lnTo>
                  <a:cubicBezTo>
                    <a:pt x="8196" y="4391"/>
                    <a:pt x="7525" y="5063"/>
                    <a:pt x="6681" y="5063"/>
                  </a:cubicBezTo>
                  <a:cubicBezTo>
                    <a:pt x="5838" y="5063"/>
                    <a:pt x="5166" y="4391"/>
                    <a:pt x="5166" y="3548"/>
                  </a:cubicBezTo>
                  <a:lnTo>
                    <a:pt x="5166" y="3135"/>
                  </a:lnTo>
                  <a:lnTo>
                    <a:pt x="5717" y="3135"/>
                  </a:lnTo>
                  <a:cubicBezTo>
                    <a:pt x="6336" y="3135"/>
                    <a:pt x="6922" y="2894"/>
                    <a:pt x="7369" y="2480"/>
                  </a:cubicBezTo>
                  <a:close/>
                  <a:moveTo>
                    <a:pt x="8540" y="5837"/>
                  </a:moveTo>
                  <a:cubicBezTo>
                    <a:pt x="9695" y="5837"/>
                    <a:pt x="10624" y="6767"/>
                    <a:pt x="10624" y="7903"/>
                  </a:cubicBezTo>
                  <a:lnTo>
                    <a:pt x="10624" y="8679"/>
                  </a:lnTo>
                  <a:lnTo>
                    <a:pt x="2739" y="8679"/>
                  </a:lnTo>
                  <a:lnTo>
                    <a:pt x="2739" y="7903"/>
                  </a:lnTo>
                  <a:cubicBezTo>
                    <a:pt x="2739" y="6767"/>
                    <a:pt x="3668" y="5837"/>
                    <a:pt x="4821" y="5837"/>
                  </a:cubicBezTo>
                  <a:lnTo>
                    <a:pt x="6302" y="5837"/>
                  </a:lnTo>
                  <a:lnTo>
                    <a:pt x="6302" y="6268"/>
                  </a:lnTo>
                  <a:cubicBezTo>
                    <a:pt x="6302" y="6475"/>
                    <a:pt x="6474" y="6647"/>
                    <a:pt x="6681" y="6647"/>
                  </a:cubicBezTo>
                  <a:cubicBezTo>
                    <a:pt x="6887" y="6647"/>
                    <a:pt x="7060" y="6475"/>
                    <a:pt x="7060" y="6268"/>
                  </a:cubicBezTo>
                  <a:lnTo>
                    <a:pt x="7060" y="5837"/>
                  </a:lnTo>
                  <a:close/>
                  <a:moveTo>
                    <a:pt x="6681" y="1"/>
                  </a:moveTo>
                  <a:cubicBezTo>
                    <a:pt x="5425" y="1"/>
                    <a:pt x="4391" y="1034"/>
                    <a:pt x="4391" y="2290"/>
                  </a:cubicBezTo>
                  <a:lnTo>
                    <a:pt x="4391" y="3548"/>
                  </a:lnTo>
                  <a:cubicBezTo>
                    <a:pt x="4391" y="4133"/>
                    <a:pt x="4615" y="4666"/>
                    <a:pt x="4977" y="5063"/>
                  </a:cubicBezTo>
                  <a:lnTo>
                    <a:pt x="4821" y="5063"/>
                  </a:lnTo>
                  <a:cubicBezTo>
                    <a:pt x="3255" y="5063"/>
                    <a:pt x="1981" y="6337"/>
                    <a:pt x="1981" y="7903"/>
                  </a:cubicBezTo>
                  <a:lnTo>
                    <a:pt x="1981" y="9057"/>
                  </a:lnTo>
                  <a:cubicBezTo>
                    <a:pt x="1981" y="9281"/>
                    <a:pt x="2153" y="9453"/>
                    <a:pt x="2360" y="9453"/>
                  </a:cubicBezTo>
                  <a:lnTo>
                    <a:pt x="6302" y="9453"/>
                  </a:lnTo>
                  <a:lnTo>
                    <a:pt x="6302" y="10366"/>
                  </a:lnTo>
                  <a:lnTo>
                    <a:pt x="379" y="10366"/>
                  </a:lnTo>
                  <a:cubicBezTo>
                    <a:pt x="172" y="10366"/>
                    <a:pt x="0" y="10538"/>
                    <a:pt x="0" y="10745"/>
                  </a:cubicBezTo>
                  <a:lnTo>
                    <a:pt x="0" y="11640"/>
                  </a:lnTo>
                  <a:cubicBezTo>
                    <a:pt x="0" y="11847"/>
                    <a:pt x="172" y="12019"/>
                    <a:pt x="379" y="12019"/>
                  </a:cubicBezTo>
                  <a:cubicBezTo>
                    <a:pt x="604" y="12019"/>
                    <a:pt x="776" y="11847"/>
                    <a:pt x="776" y="11640"/>
                  </a:cubicBezTo>
                  <a:lnTo>
                    <a:pt x="776" y="11140"/>
                  </a:lnTo>
                  <a:lnTo>
                    <a:pt x="6302" y="11140"/>
                  </a:lnTo>
                  <a:lnTo>
                    <a:pt x="6302" y="11640"/>
                  </a:lnTo>
                  <a:cubicBezTo>
                    <a:pt x="6302" y="11847"/>
                    <a:pt x="6474" y="12019"/>
                    <a:pt x="6681" y="12019"/>
                  </a:cubicBezTo>
                  <a:cubicBezTo>
                    <a:pt x="6887" y="12019"/>
                    <a:pt x="7060" y="11847"/>
                    <a:pt x="7060" y="11640"/>
                  </a:cubicBezTo>
                  <a:lnTo>
                    <a:pt x="7060" y="11140"/>
                  </a:lnTo>
                  <a:lnTo>
                    <a:pt x="8368" y="11140"/>
                  </a:lnTo>
                  <a:cubicBezTo>
                    <a:pt x="8593" y="11140"/>
                    <a:pt x="8765" y="10968"/>
                    <a:pt x="8765" y="10745"/>
                  </a:cubicBezTo>
                  <a:cubicBezTo>
                    <a:pt x="8765" y="10538"/>
                    <a:pt x="8593" y="10366"/>
                    <a:pt x="8368" y="10366"/>
                  </a:cubicBezTo>
                  <a:lnTo>
                    <a:pt x="7060" y="10366"/>
                  </a:lnTo>
                  <a:lnTo>
                    <a:pt x="7060" y="9453"/>
                  </a:lnTo>
                  <a:lnTo>
                    <a:pt x="11003" y="9453"/>
                  </a:lnTo>
                  <a:cubicBezTo>
                    <a:pt x="11210" y="9453"/>
                    <a:pt x="11382" y="9281"/>
                    <a:pt x="11382" y="9057"/>
                  </a:cubicBezTo>
                  <a:lnTo>
                    <a:pt x="11382" y="7903"/>
                  </a:lnTo>
                  <a:cubicBezTo>
                    <a:pt x="11382" y="6337"/>
                    <a:pt x="10108" y="5063"/>
                    <a:pt x="8540" y="5063"/>
                  </a:cubicBezTo>
                  <a:lnTo>
                    <a:pt x="8386" y="5063"/>
                  </a:lnTo>
                  <a:cubicBezTo>
                    <a:pt x="8747" y="4666"/>
                    <a:pt x="8971" y="4133"/>
                    <a:pt x="8971" y="3548"/>
                  </a:cubicBezTo>
                  <a:lnTo>
                    <a:pt x="8971" y="2377"/>
                  </a:lnTo>
                  <a:lnTo>
                    <a:pt x="8971" y="2290"/>
                  </a:lnTo>
                  <a:cubicBezTo>
                    <a:pt x="8971" y="1034"/>
                    <a:pt x="7938" y="1"/>
                    <a:pt x="668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9"/>
            <p:cNvSpPr/>
            <p:nvPr/>
          </p:nvSpPr>
          <p:spPr>
            <a:xfrm>
              <a:off x="3681434" y="2993557"/>
              <a:ext cx="16882" cy="16861"/>
            </a:xfrm>
            <a:custGeom>
              <a:avLst/>
              <a:gdLst/>
              <a:ahLst/>
              <a:cxnLst/>
              <a:rect l="l" t="t" r="r" b="b"/>
              <a:pathLst>
                <a:path w="777" h="776" extrusionOk="0">
                  <a:moveTo>
                    <a:pt x="397" y="1"/>
                  </a:moveTo>
                  <a:cubicBezTo>
                    <a:pt x="294" y="1"/>
                    <a:pt x="191" y="35"/>
                    <a:pt x="122" y="121"/>
                  </a:cubicBezTo>
                  <a:cubicBezTo>
                    <a:pt x="53" y="190"/>
                    <a:pt x="1" y="293"/>
                    <a:pt x="1" y="380"/>
                  </a:cubicBezTo>
                  <a:cubicBezTo>
                    <a:pt x="1" y="483"/>
                    <a:pt x="53" y="586"/>
                    <a:pt x="122" y="655"/>
                  </a:cubicBezTo>
                  <a:cubicBezTo>
                    <a:pt x="191" y="724"/>
                    <a:pt x="294" y="775"/>
                    <a:pt x="397" y="775"/>
                  </a:cubicBezTo>
                  <a:cubicBezTo>
                    <a:pt x="483" y="775"/>
                    <a:pt x="586" y="724"/>
                    <a:pt x="655" y="655"/>
                  </a:cubicBezTo>
                  <a:cubicBezTo>
                    <a:pt x="724" y="586"/>
                    <a:pt x="776" y="483"/>
                    <a:pt x="776" y="380"/>
                  </a:cubicBezTo>
                  <a:cubicBezTo>
                    <a:pt x="776" y="293"/>
                    <a:pt x="742" y="190"/>
                    <a:pt x="655" y="121"/>
                  </a:cubicBezTo>
                  <a:cubicBezTo>
                    <a:pt x="586" y="35"/>
                    <a:pt x="483"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9"/>
            <p:cNvSpPr/>
            <p:nvPr/>
          </p:nvSpPr>
          <p:spPr>
            <a:xfrm>
              <a:off x="3708767" y="2993557"/>
              <a:ext cx="59881" cy="35937"/>
            </a:xfrm>
            <a:custGeom>
              <a:avLst/>
              <a:gdLst/>
              <a:ahLst/>
              <a:cxnLst/>
              <a:rect l="l" t="t" r="r" b="b"/>
              <a:pathLst>
                <a:path w="2756" h="1654" extrusionOk="0">
                  <a:moveTo>
                    <a:pt x="379" y="1"/>
                  </a:moveTo>
                  <a:cubicBezTo>
                    <a:pt x="172" y="1"/>
                    <a:pt x="0" y="173"/>
                    <a:pt x="0" y="380"/>
                  </a:cubicBezTo>
                  <a:cubicBezTo>
                    <a:pt x="0" y="603"/>
                    <a:pt x="172" y="775"/>
                    <a:pt x="379" y="775"/>
                  </a:cubicBezTo>
                  <a:lnTo>
                    <a:pt x="1980" y="775"/>
                  </a:lnTo>
                  <a:lnTo>
                    <a:pt x="1980" y="1275"/>
                  </a:lnTo>
                  <a:cubicBezTo>
                    <a:pt x="1980" y="1482"/>
                    <a:pt x="2152" y="1654"/>
                    <a:pt x="2358" y="1654"/>
                  </a:cubicBezTo>
                  <a:cubicBezTo>
                    <a:pt x="2583" y="1654"/>
                    <a:pt x="2755" y="1482"/>
                    <a:pt x="2755" y="1275"/>
                  </a:cubicBezTo>
                  <a:lnTo>
                    <a:pt x="2755" y="380"/>
                  </a:lnTo>
                  <a:cubicBezTo>
                    <a:pt x="2755" y="173"/>
                    <a:pt x="2583" y="1"/>
                    <a:pt x="23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39"/>
          <p:cNvSpPr/>
          <p:nvPr/>
        </p:nvSpPr>
        <p:spPr>
          <a:xfrm>
            <a:off x="5564496" y="982874"/>
            <a:ext cx="1587400" cy="3664221"/>
          </a:xfrm>
          <a:prstGeom prst="roundRect">
            <a:avLst>
              <a:gd name="adj" fmla="val 50000"/>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9"/>
          <p:cNvSpPr/>
          <p:nvPr/>
        </p:nvSpPr>
        <p:spPr>
          <a:xfrm rot="5400000">
            <a:off x="6624213" y="1602937"/>
            <a:ext cx="431100" cy="2109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035;p39">
            <a:extLst>
              <a:ext uri="{FF2B5EF4-FFF2-40B4-BE49-F238E27FC236}">
                <a16:creationId xmlns:a16="http://schemas.microsoft.com/office/drawing/2014/main" xmlns="" id="{77CD62CF-537E-2800-88CB-242EA86479D8}"/>
              </a:ext>
            </a:extLst>
          </p:cNvPr>
          <p:cNvSpPr/>
          <p:nvPr/>
        </p:nvSpPr>
        <p:spPr>
          <a:xfrm>
            <a:off x="5514225" y="2892444"/>
            <a:ext cx="1718178" cy="449218"/>
          </a:xfrm>
          <a:prstGeom prst="roundRect">
            <a:avLst>
              <a:gd name="adj" fmla="val 50000"/>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9"/>
          <p:cNvSpPr txBox="1"/>
          <p:nvPr/>
        </p:nvSpPr>
        <p:spPr>
          <a:xfrm>
            <a:off x="5784998" y="2879718"/>
            <a:ext cx="1175100" cy="469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chemeClr val="lt1"/>
                </a:solidFill>
                <a:latin typeface="Fira Sans Extra Condensed SemiBold"/>
                <a:ea typeface="Fira Sans Extra Condensed SemiBold"/>
                <a:cs typeface="Fira Sans Extra Condensed SemiBold"/>
                <a:sym typeface="Fira Sans Extra Condensed SemiBold"/>
              </a:rPr>
              <a:t>EDA</a:t>
            </a:r>
            <a:endParaRPr dirty="0"/>
          </a:p>
        </p:txBody>
      </p:sp>
      <p:sp>
        <p:nvSpPr>
          <p:cNvPr id="1053" name="Google Shape;1053;p39"/>
          <p:cNvSpPr txBox="1"/>
          <p:nvPr/>
        </p:nvSpPr>
        <p:spPr>
          <a:xfrm>
            <a:off x="5588000" y="3343796"/>
            <a:ext cx="1572060" cy="8286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dirty="0">
                <a:solidFill>
                  <a:schemeClr val="dk1"/>
                </a:solidFill>
                <a:latin typeface="Roboto"/>
                <a:ea typeface="Roboto"/>
                <a:cs typeface="Roboto"/>
                <a:sym typeface="Roboto"/>
              </a:rPr>
              <a:t>Explored trends using graphs to understand pattersn in the data</a:t>
            </a:r>
            <a:endParaRPr dirty="0"/>
          </a:p>
        </p:txBody>
      </p:sp>
      <p:sp>
        <p:nvSpPr>
          <p:cNvPr id="1064" name="Google Shape;1064;p39"/>
          <p:cNvSpPr/>
          <p:nvPr/>
        </p:nvSpPr>
        <p:spPr>
          <a:xfrm>
            <a:off x="5849825" y="1138288"/>
            <a:ext cx="1111200" cy="1111200"/>
          </a:xfrm>
          <a:prstGeom prst="ellipse">
            <a:avLst/>
          </a:prstGeom>
          <a:gradFill>
            <a:gsLst>
              <a:gs pos="0">
                <a:schemeClr val="accent5"/>
              </a:gs>
              <a:gs pos="100000">
                <a:schemeClr val="accent1"/>
              </a:gs>
            </a:gsLst>
            <a:lin ang="2698631"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01" name="Google Shape;1101;p39"/>
          <p:cNvGrpSpPr/>
          <p:nvPr/>
        </p:nvGrpSpPr>
        <p:grpSpPr>
          <a:xfrm>
            <a:off x="6088882" y="1484548"/>
            <a:ext cx="469804" cy="469804"/>
            <a:chOff x="4049194" y="2768351"/>
            <a:chExt cx="427250" cy="427250"/>
          </a:xfrm>
        </p:grpSpPr>
        <p:sp>
          <p:nvSpPr>
            <p:cNvPr id="1102" name="Google Shape;1102;p39"/>
            <p:cNvSpPr/>
            <p:nvPr/>
          </p:nvSpPr>
          <p:spPr>
            <a:xfrm>
              <a:off x="4254562" y="2826711"/>
              <a:ext cx="163521" cy="310529"/>
            </a:xfrm>
            <a:custGeom>
              <a:avLst/>
              <a:gdLst/>
              <a:ahLst/>
              <a:cxnLst/>
              <a:rect l="l" t="t" r="r" b="b"/>
              <a:pathLst>
                <a:path w="7526" h="14292" extrusionOk="0">
                  <a:moveTo>
                    <a:pt x="379" y="1"/>
                  </a:moveTo>
                  <a:cubicBezTo>
                    <a:pt x="172" y="1"/>
                    <a:pt x="0" y="173"/>
                    <a:pt x="0" y="380"/>
                  </a:cubicBezTo>
                  <a:cubicBezTo>
                    <a:pt x="0" y="603"/>
                    <a:pt x="172" y="775"/>
                    <a:pt x="379" y="775"/>
                  </a:cubicBezTo>
                  <a:lnTo>
                    <a:pt x="1258" y="775"/>
                  </a:lnTo>
                  <a:lnTo>
                    <a:pt x="1396" y="1619"/>
                  </a:lnTo>
                  <a:cubicBezTo>
                    <a:pt x="1412" y="1739"/>
                    <a:pt x="1499" y="1860"/>
                    <a:pt x="1619" y="1911"/>
                  </a:cubicBezTo>
                  <a:lnTo>
                    <a:pt x="3203" y="2566"/>
                  </a:lnTo>
                  <a:cubicBezTo>
                    <a:pt x="3248" y="2585"/>
                    <a:pt x="3298" y="2595"/>
                    <a:pt x="3349" y="2595"/>
                  </a:cubicBezTo>
                  <a:cubicBezTo>
                    <a:pt x="3433" y="2595"/>
                    <a:pt x="3517" y="2568"/>
                    <a:pt x="3582" y="2515"/>
                  </a:cubicBezTo>
                  <a:lnTo>
                    <a:pt x="4270" y="2015"/>
                  </a:lnTo>
                  <a:lnTo>
                    <a:pt x="5510" y="3254"/>
                  </a:lnTo>
                  <a:lnTo>
                    <a:pt x="5011" y="3943"/>
                  </a:lnTo>
                  <a:cubicBezTo>
                    <a:pt x="4925" y="4046"/>
                    <a:pt x="4908" y="4202"/>
                    <a:pt x="4959" y="4322"/>
                  </a:cubicBezTo>
                  <a:lnTo>
                    <a:pt x="5613" y="5906"/>
                  </a:lnTo>
                  <a:cubicBezTo>
                    <a:pt x="5666" y="6027"/>
                    <a:pt x="5785" y="6113"/>
                    <a:pt x="5907" y="6130"/>
                  </a:cubicBezTo>
                  <a:lnTo>
                    <a:pt x="6750" y="6268"/>
                  </a:lnTo>
                  <a:lnTo>
                    <a:pt x="6750" y="8024"/>
                  </a:lnTo>
                  <a:lnTo>
                    <a:pt x="5923" y="8144"/>
                  </a:lnTo>
                  <a:cubicBezTo>
                    <a:pt x="5785" y="8179"/>
                    <a:pt x="5666" y="8265"/>
                    <a:pt x="5613" y="8385"/>
                  </a:cubicBezTo>
                  <a:lnTo>
                    <a:pt x="4959" y="9969"/>
                  </a:lnTo>
                  <a:cubicBezTo>
                    <a:pt x="4908" y="10090"/>
                    <a:pt x="4925" y="10228"/>
                    <a:pt x="5011" y="10332"/>
                  </a:cubicBezTo>
                  <a:lnTo>
                    <a:pt x="5510" y="11037"/>
                  </a:lnTo>
                  <a:lnTo>
                    <a:pt x="4270" y="12276"/>
                  </a:lnTo>
                  <a:lnTo>
                    <a:pt x="3582" y="11760"/>
                  </a:lnTo>
                  <a:cubicBezTo>
                    <a:pt x="3519" y="11718"/>
                    <a:pt x="3444" y="11696"/>
                    <a:pt x="3364" y="11696"/>
                  </a:cubicBezTo>
                  <a:cubicBezTo>
                    <a:pt x="3312" y="11696"/>
                    <a:pt x="3257" y="11705"/>
                    <a:pt x="3203" y="11725"/>
                  </a:cubicBezTo>
                  <a:lnTo>
                    <a:pt x="1637" y="12380"/>
                  </a:lnTo>
                  <a:cubicBezTo>
                    <a:pt x="1499" y="12432"/>
                    <a:pt x="1412" y="12535"/>
                    <a:pt x="1396" y="12673"/>
                  </a:cubicBezTo>
                  <a:lnTo>
                    <a:pt x="1258" y="13516"/>
                  </a:lnTo>
                  <a:lnTo>
                    <a:pt x="379" y="13516"/>
                  </a:lnTo>
                  <a:cubicBezTo>
                    <a:pt x="172" y="13516"/>
                    <a:pt x="0" y="13688"/>
                    <a:pt x="0" y="13895"/>
                  </a:cubicBezTo>
                  <a:cubicBezTo>
                    <a:pt x="0" y="14119"/>
                    <a:pt x="172" y="14292"/>
                    <a:pt x="379" y="14292"/>
                  </a:cubicBezTo>
                  <a:lnTo>
                    <a:pt x="1584" y="14292"/>
                  </a:lnTo>
                  <a:cubicBezTo>
                    <a:pt x="1774" y="14292"/>
                    <a:pt x="1947" y="14154"/>
                    <a:pt x="1963" y="13964"/>
                  </a:cubicBezTo>
                  <a:lnTo>
                    <a:pt x="2119" y="13000"/>
                  </a:lnTo>
                  <a:lnTo>
                    <a:pt x="3306" y="12517"/>
                  </a:lnTo>
                  <a:lnTo>
                    <a:pt x="4082" y="13086"/>
                  </a:lnTo>
                  <a:cubicBezTo>
                    <a:pt x="4150" y="13132"/>
                    <a:pt x="4228" y="13154"/>
                    <a:pt x="4306" y="13154"/>
                  </a:cubicBezTo>
                  <a:cubicBezTo>
                    <a:pt x="4405" y="13154"/>
                    <a:pt x="4503" y="13119"/>
                    <a:pt x="4580" y="13052"/>
                  </a:cubicBezTo>
                  <a:lnTo>
                    <a:pt x="6285" y="11347"/>
                  </a:lnTo>
                  <a:cubicBezTo>
                    <a:pt x="6423" y="11209"/>
                    <a:pt x="6440" y="11002"/>
                    <a:pt x="6320" y="10848"/>
                  </a:cubicBezTo>
                  <a:lnTo>
                    <a:pt x="5751" y="10056"/>
                  </a:lnTo>
                  <a:lnTo>
                    <a:pt x="6251" y="8885"/>
                  </a:lnTo>
                  <a:lnTo>
                    <a:pt x="7197" y="8730"/>
                  </a:lnTo>
                  <a:cubicBezTo>
                    <a:pt x="7387" y="8695"/>
                    <a:pt x="7525" y="8541"/>
                    <a:pt x="7525" y="8351"/>
                  </a:cubicBezTo>
                  <a:lnTo>
                    <a:pt x="7525" y="5940"/>
                  </a:lnTo>
                  <a:cubicBezTo>
                    <a:pt x="7525" y="5752"/>
                    <a:pt x="7387" y="5579"/>
                    <a:pt x="7197" y="5562"/>
                  </a:cubicBezTo>
                  <a:lnTo>
                    <a:pt x="6251" y="5407"/>
                  </a:lnTo>
                  <a:lnTo>
                    <a:pt x="5751" y="4219"/>
                  </a:lnTo>
                  <a:lnTo>
                    <a:pt x="6320" y="3444"/>
                  </a:lnTo>
                  <a:cubicBezTo>
                    <a:pt x="6440" y="3289"/>
                    <a:pt x="6423" y="3082"/>
                    <a:pt x="6285" y="2944"/>
                  </a:cubicBezTo>
                  <a:lnTo>
                    <a:pt x="4580" y="1241"/>
                  </a:lnTo>
                  <a:cubicBezTo>
                    <a:pt x="4504" y="1165"/>
                    <a:pt x="4408" y="1125"/>
                    <a:pt x="4310" y="1125"/>
                  </a:cubicBezTo>
                  <a:cubicBezTo>
                    <a:pt x="4231" y="1125"/>
                    <a:pt x="4151" y="1152"/>
                    <a:pt x="4082" y="1206"/>
                  </a:cubicBezTo>
                  <a:lnTo>
                    <a:pt x="3306" y="1774"/>
                  </a:lnTo>
                  <a:lnTo>
                    <a:pt x="2119" y="1275"/>
                  </a:lnTo>
                  <a:lnTo>
                    <a:pt x="1963" y="327"/>
                  </a:lnTo>
                  <a:cubicBezTo>
                    <a:pt x="1929" y="139"/>
                    <a:pt x="1774" y="1"/>
                    <a:pt x="158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9"/>
            <p:cNvSpPr/>
            <p:nvPr/>
          </p:nvSpPr>
          <p:spPr>
            <a:xfrm>
              <a:off x="4254562" y="3036577"/>
              <a:ext cx="16861" cy="16469"/>
            </a:xfrm>
            <a:custGeom>
              <a:avLst/>
              <a:gdLst/>
              <a:ahLst/>
              <a:cxnLst/>
              <a:rect l="l" t="t" r="r" b="b"/>
              <a:pathLst>
                <a:path w="776" h="758" extrusionOk="0">
                  <a:moveTo>
                    <a:pt x="379" y="0"/>
                  </a:moveTo>
                  <a:cubicBezTo>
                    <a:pt x="172" y="0"/>
                    <a:pt x="0" y="173"/>
                    <a:pt x="0" y="379"/>
                  </a:cubicBezTo>
                  <a:cubicBezTo>
                    <a:pt x="0" y="586"/>
                    <a:pt x="172" y="758"/>
                    <a:pt x="379" y="758"/>
                  </a:cubicBezTo>
                  <a:lnTo>
                    <a:pt x="397" y="758"/>
                  </a:lnTo>
                  <a:cubicBezTo>
                    <a:pt x="620" y="758"/>
                    <a:pt x="776" y="586"/>
                    <a:pt x="776" y="363"/>
                  </a:cubicBezTo>
                  <a:cubicBezTo>
                    <a:pt x="758" y="156"/>
                    <a:pt x="586"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9"/>
            <p:cNvSpPr/>
            <p:nvPr/>
          </p:nvSpPr>
          <p:spPr>
            <a:xfrm>
              <a:off x="4254562" y="2910514"/>
              <a:ext cx="79718" cy="135449"/>
            </a:xfrm>
            <a:custGeom>
              <a:avLst/>
              <a:gdLst/>
              <a:ahLst/>
              <a:cxnLst/>
              <a:rect l="l" t="t" r="r" b="b"/>
              <a:pathLst>
                <a:path w="3669" h="6234" extrusionOk="0">
                  <a:moveTo>
                    <a:pt x="379" y="1"/>
                  </a:moveTo>
                  <a:cubicBezTo>
                    <a:pt x="172" y="1"/>
                    <a:pt x="0" y="173"/>
                    <a:pt x="0" y="396"/>
                  </a:cubicBezTo>
                  <a:cubicBezTo>
                    <a:pt x="0" y="603"/>
                    <a:pt x="172" y="775"/>
                    <a:pt x="379" y="775"/>
                  </a:cubicBezTo>
                  <a:cubicBezTo>
                    <a:pt x="1774" y="775"/>
                    <a:pt x="2893" y="1895"/>
                    <a:pt x="2893" y="3289"/>
                  </a:cubicBezTo>
                  <a:cubicBezTo>
                    <a:pt x="2893" y="4218"/>
                    <a:pt x="2376" y="5079"/>
                    <a:pt x="1550" y="5510"/>
                  </a:cubicBezTo>
                  <a:cubicBezTo>
                    <a:pt x="1361" y="5614"/>
                    <a:pt x="1292" y="5837"/>
                    <a:pt x="1396" y="6027"/>
                  </a:cubicBezTo>
                  <a:cubicBezTo>
                    <a:pt x="1464" y="6165"/>
                    <a:pt x="1602" y="6233"/>
                    <a:pt x="1740" y="6233"/>
                  </a:cubicBezTo>
                  <a:cubicBezTo>
                    <a:pt x="1791" y="6233"/>
                    <a:pt x="1860" y="6216"/>
                    <a:pt x="1912" y="6181"/>
                  </a:cubicBezTo>
                  <a:cubicBezTo>
                    <a:pt x="2996" y="5614"/>
                    <a:pt x="3668" y="4512"/>
                    <a:pt x="3668" y="3289"/>
                  </a:cubicBezTo>
                  <a:cubicBezTo>
                    <a:pt x="3668" y="1481"/>
                    <a:pt x="2188"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9"/>
            <p:cNvSpPr/>
            <p:nvPr/>
          </p:nvSpPr>
          <p:spPr>
            <a:xfrm>
              <a:off x="4049194" y="3138718"/>
              <a:ext cx="56883" cy="56883"/>
            </a:xfrm>
            <a:custGeom>
              <a:avLst/>
              <a:gdLst/>
              <a:ahLst/>
              <a:cxnLst/>
              <a:rect l="l" t="t" r="r" b="b"/>
              <a:pathLst>
                <a:path w="2618" h="2618" extrusionOk="0">
                  <a:moveTo>
                    <a:pt x="1842" y="775"/>
                  </a:moveTo>
                  <a:lnTo>
                    <a:pt x="1842" y="1842"/>
                  </a:lnTo>
                  <a:lnTo>
                    <a:pt x="775" y="1842"/>
                  </a:lnTo>
                  <a:lnTo>
                    <a:pt x="775" y="775"/>
                  </a:lnTo>
                  <a:close/>
                  <a:moveTo>
                    <a:pt x="396" y="0"/>
                  </a:moveTo>
                  <a:cubicBezTo>
                    <a:pt x="173" y="0"/>
                    <a:pt x="0" y="173"/>
                    <a:pt x="0" y="379"/>
                  </a:cubicBezTo>
                  <a:lnTo>
                    <a:pt x="0" y="2221"/>
                  </a:lnTo>
                  <a:cubicBezTo>
                    <a:pt x="0" y="2445"/>
                    <a:pt x="173" y="2618"/>
                    <a:pt x="396" y="2618"/>
                  </a:cubicBezTo>
                  <a:lnTo>
                    <a:pt x="2239" y="2618"/>
                  </a:lnTo>
                  <a:cubicBezTo>
                    <a:pt x="2445" y="2618"/>
                    <a:pt x="2618" y="2445"/>
                    <a:pt x="2618" y="2221"/>
                  </a:cubicBezTo>
                  <a:lnTo>
                    <a:pt x="2618" y="379"/>
                  </a:lnTo>
                  <a:cubicBezTo>
                    <a:pt x="2618" y="173"/>
                    <a:pt x="2445" y="0"/>
                    <a:pt x="223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9"/>
            <p:cNvSpPr/>
            <p:nvPr/>
          </p:nvSpPr>
          <p:spPr>
            <a:xfrm>
              <a:off x="4419561" y="3138718"/>
              <a:ext cx="56883" cy="56883"/>
            </a:xfrm>
            <a:custGeom>
              <a:avLst/>
              <a:gdLst/>
              <a:ahLst/>
              <a:cxnLst/>
              <a:rect l="l" t="t" r="r" b="b"/>
              <a:pathLst>
                <a:path w="2618" h="2618" extrusionOk="0">
                  <a:moveTo>
                    <a:pt x="1842" y="775"/>
                  </a:moveTo>
                  <a:lnTo>
                    <a:pt x="1842" y="1842"/>
                  </a:lnTo>
                  <a:lnTo>
                    <a:pt x="774" y="1842"/>
                  </a:lnTo>
                  <a:lnTo>
                    <a:pt x="774" y="775"/>
                  </a:lnTo>
                  <a:close/>
                  <a:moveTo>
                    <a:pt x="395" y="0"/>
                  </a:moveTo>
                  <a:cubicBezTo>
                    <a:pt x="172" y="0"/>
                    <a:pt x="0" y="173"/>
                    <a:pt x="0" y="379"/>
                  </a:cubicBezTo>
                  <a:lnTo>
                    <a:pt x="0" y="2221"/>
                  </a:lnTo>
                  <a:cubicBezTo>
                    <a:pt x="0" y="2445"/>
                    <a:pt x="172" y="2618"/>
                    <a:pt x="395" y="2618"/>
                  </a:cubicBezTo>
                  <a:lnTo>
                    <a:pt x="2238" y="2618"/>
                  </a:lnTo>
                  <a:cubicBezTo>
                    <a:pt x="2445" y="2618"/>
                    <a:pt x="2617" y="2445"/>
                    <a:pt x="2617" y="2221"/>
                  </a:cubicBezTo>
                  <a:lnTo>
                    <a:pt x="2617" y="379"/>
                  </a:lnTo>
                  <a:cubicBezTo>
                    <a:pt x="2617" y="173"/>
                    <a:pt x="2445" y="0"/>
                    <a:pt x="223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9"/>
            <p:cNvSpPr/>
            <p:nvPr/>
          </p:nvSpPr>
          <p:spPr>
            <a:xfrm>
              <a:off x="4049194" y="2768351"/>
              <a:ext cx="56883" cy="56904"/>
            </a:xfrm>
            <a:custGeom>
              <a:avLst/>
              <a:gdLst/>
              <a:ahLst/>
              <a:cxnLst/>
              <a:rect l="l" t="t" r="r" b="b"/>
              <a:pathLst>
                <a:path w="2618" h="2619" extrusionOk="0">
                  <a:moveTo>
                    <a:pt x="1842" y="775"/>
                  </a:moveTo>
                  <a:lnTo>
                    <a:pt x="1842" y="1843"/>
                  </a:lnTo>
                  <a:lnTo>
                    <a:pt x="775" y="1843"/>
                  </a:lnTo>
                  <a:lnTo>
                    <a:pt x="775" y="775"/>
                  </a:lnTo>
                  <a:close/>
                  <a:moveTo>
                    <a:pt x="396" y="1"/>
                  </a:moveTo>
                  <a:cubicBezTo>
                    <a:pt x="173" y="1"/>
                    <a:pt x="0" y="173"/>
                    <a:pt x="0" y="380"/>
                  </a:cubicBezTo>
                  <a:lnTo>
                    <a:pt x="0" y="2221"/>
                  </a:lnTo>
                  <a:cubicBezTo>
                    <a:pt x="0" y="2446"/>
                    <a:pt x="173" y="2618"/>
                    <a:pt x="396" y="2618"/>
                  </a:cubicBezTo>
                  <a:lnTo>
                    <a:pt x="2239" y="2618"/>
                  </a:lnTo>
                  <a:cubicBezTo>
                    <a:pt x="2445" y="2618"/>
                    <a:pt x="2618" y="2446"/>
                    <a:pt x="2618" y="2221"/>
                  </a:cubicBezTo>
                  <a:lnTo>
                    <a:pt x="2618" y="380"/>
                  </a:lnTo>
                  <a:cubicBezTo>
                    <a:pt x="2618" y="173"/>
                    <a:pt x="2445" y="1"/>
                    <a:pt x="223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9"/>
            <p:cNvSpPr/>
            <p:nvPr/>
          </p:nvSpPr>
          <p:spPr>
            <a:xfrm>
              <a:off x="4419561" y="2768351"/>
              <a:ext cx="56883" cy="56904"/>
            </a:xfrm>
            <a:custGeom>
              <a:avLst/>
              <a:gdLst/>
              <a:ahLst/>
              <a:cxnLst/>
              <a:rect l="l" t="t" r="r" b="b"/>
              <a:pathLst>
                <a:path w="2618" h="2619" extrusionOk="0">
                  <a:moveTo>
                    <a:pt x="1842" y="775"/>
                  </a:moveTo>
                  <a:lnTo>
                    <a:pt x="1842" y="1843"/>
                  </a:lnTo>
                  <a:lnTo>
                    <a:pt x="774" y="1843"/>
                  </a:lnTo>
                  <a:lnTo>
                    <a:pt x="774" y="775"/>
                  </a:lnTo>
                  <a:close/>
                  <a:moveTo>
                    <a:pt x="395" y="1"/>
                  </a:moveTo>
                  <a:cubicBezTo>
                    <a:pt x="172" y="1"/>
                    <a:pt x="0" y="173"/>
                    <a:pt x="0" y="380"/>
                  </a:cubicBezTo>
                  <a:lnTo>
                    <a:pt x="0" y="2221"/>
                  </a:lnTo>
                  <a:cubicBezTo>
                    <a:pt x="0" y="2446"/>
                    <a:pt x="172" y="2618"/>
                    <a:pt x="395" y="2618"/>
                  </a:cubicBezTo>
                  <a:lnTo>
                    <a:pt x="2238" y="2618"/>
                  </a:lnTo>
                  <a:cubicBezTo>
                    <a:pt x="2445" y="2618"/>
                    <a:pt x="2617" y="2446"/>
                    <a:pt x="2617" y="2221"/>
                  </a:cubicBezTo>
                  <a:lnTo>
                    <a:pt x="2617" y="380"/>
                  </a:lnTo>
                  <a:cubicBezTo>
                    <a:pt x="2617" y="173"/>
                    <a:pt x="2445" y="1"/>
                    <a:pt x="223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9"/>
            <p:cNvSpPr/>
            <p:nvPr/>
          </p:nvSpPr>
          <p:spPr>
            <a:xfrm>
              <a:off x="4439745" y="3091591"/>
              <a:ext cx="16839" cy="25052"/>
            </a:xfrm>
            <a:custGeom>
              <a:avLst/>
              <a:gdLst/>
              <a:ahLst/>
              <a:cxnLst/>
              <a:rect l="l" t="t" r="r" b="b"/>
              <a:pathLst>
                <a:path w="775" h="1153" extrusionOk="0">
                  <a:moveTo>
                    <a:pt x="380" y="0"/>
                  </a:moveTo>
                  <a:cubicBezTo>
                    <a:pt x="173" y="0"/>
                    <a:pt x="1" y="172"/>
                    <a:pt x="1" y="395"/>
                  </a:cubicBezTo>
                  <a:lnTo>
                    <a:pt x="1" y="774"/>
                  </a:lnTo>
                  <a:cubicBezTo>
                    <a:pt x="1" y="981"/>
                    <a:pt x="173" y="1153"/>
                    <a:pt x="380" y="1153"/>
                  </a:cubicBezTo>
                  <a:cubicBezTo>
                    <a:pt x="603" y="1153"/>
                    <a:pt x="775" y="981"/>
                    <a:pt x="775" y="774"/>
                  </a:cubicBezTo>
                  <a:lnTo>
                    <a:pt x="775" y="395"/>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39"/>
            <p:cNvSpPr/>
            <p:nvPr/>
          </p:nvSpPr>
          <p:spPr>
            <a:xfrm>
              <a:off x="4439745" y="3050048"/>
              <a:ext cx="16839" cy="25095"/>
            </a:xfrm>
            <a:custGeom>
              <a:avLst/>
              <a:gdLst/>
              <a:ahLst/>
              <a:cxnLst/>
              <a:rect l="l" t="t" r="r" b="b"/>
              <a:pathLst>
                <a:path w="775" h="1155" extrusionOk="0">
                  <a:moveTo>
                    <a:pt x="380" y="0"/>
                  </a:moveTo>
                  <a:cubicBezTo>
                    <a:pt x="173" y="0"/>
                    <a:pt x="1" y="172"/>
                    <a:pt x="1" y="379"/>
                  </a:cubicBezTo>
                  <a:lnTo>
                    <a:pt x="1" y="758"/>
                  </a:lnTo>
                  <a:cubicBezTo>
                    <a:pt x="1" y="982"/>
                    <a:pt x="173" y="1154"/>
                    <a:pt x="380" y="1154"/>
                  </a:cubicBezTo>
                  <a:cubicBezTo>
                    <a:pt x="603" y="1154"/>
                    <a:pt x="775" y="982"/>
                    <a:pt x="775" y="758"/>
                  </a:cubicBezTo>
                  <a:lnTo>
                    <a:pt x="775" y="379"/>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39"/>
            <p:cNvSpPr/>
            <p:nvPr/>
          </p:nvSpPr>
          <p:spPr>
            <a:xfrm>
              <a:off x="4439745" y="2848417"/>
              <a:ext cx="16839" cy="17969"/>
            </a:xfrm>
            <a:custGeom>
              <a:avLst/>
              <a:gdLst/>
              <a:ahLst/>
              <a:cxnLst/>
              <a:rect l="l" t="t" r="r" b="b"/>
              <a:pathLst>
                <a:path w="775" h="827" extrusionOk="0">
                  <a:moveTo>
                    <a:pt x="380" y="1"/>
                  </a:moveTo>
                  <a:cubicBezTo>
                    <a:pt x="173" y="1"/>
                    <a:pt x="1" y="173"/>
                    <a:pt x="1" y="379"/>
                  </a:cubicBezTo>
                  <a:lnTo>
                    <a:pt x="1" y="448"/>
                  </a:lnTo>
                  <a:cubicBezTo>
                    <a:pt x="1" y="655"/>
                    <a:pt x="173" y="827"/>
                    <a:pt x="380" y="827"/>
                  </a:cubicBezTo>
                  <a:cubicBezTo>
                    <a:pt x="603" y="827"/>
                    <a:pt x="775" y="655"/>
                    <a:pt x="775" y="448"/>
                  </a:cubicBezTo>
                  <a:lnTo>
                    <a:pt x="775" y="379"/>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39"/>
            <p:cNvSpPr/>
            <p:nvPr/>
          </p:nvSpPr>
          <p:spPr>
            <a:xfrm>
              <a:off x="4439745" y="3008136"/>
              <a:ext cx="16839" cy="25117"/>
            </a:xfrm>
            <a:custGeom>
              <a:avLst/>
              <a:gdLst/>
              <a:ahLst/>
              <a:cxnLst/>
              <a:rect l="l" t="t" r="r" b="b"/>
              <a:pathLst>
                <a:path w="775" h="1156" extrusionOk="0">
                  <a:moveTo>
                    <a:pt x="380" y="1"/>
                  </a:moveTo>
                  <a:cubicBezTo>
                    <a:pt x="173" y="1"/>
                    <a:pt x="1" y="173"/>
                    <a:pt x="1" y="397"/>
                  </a:cubicBezTo>
                  <a:lnTo>
                    <a:pt x="1" y="776"/>
                  </a:lnTo>
                  <a:cubicBezTo>
                    <a:pt x="1" y="983"/>
                    <a:pt x="173" y="1155"/>
                    <a:pt x="380" y="1155"/>
                  </a:cubicBezTo>
                  <a:cubicBezTo>
                    <a:pt x="603" y="1155"/>
                    <a:pt x="775" y="983"/>
                    <a:pt x="775" y="776"/>
                  </a:cubicBezTo>
                  <a:lnTo>
                    <a:pt x="775" y="397"/>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39"/>
            <p:cNvSpPr/>
            <p:nvPr/>
          </p:nvSpPr>
          <p:spPr>
            <a:xfrm>
              <a:off x="4439745" y="2883203"/>
              <a:ext cx="16839" cy="25095"/>
            </a:xfrm>
            <a:custGeom>
              <a:avLst/>
              <a:gdLst/>
              <a:ahLst/>
              <a:cxnLst/>
              <a:rect l="l" t="t" r="r" b="b"/>
              <a:pathLst>
                <a:path w="775" h="1155" extrusionOk="0">
                  <a:moveTo>
                    <a:pt x="380" y="0"/>
                  </a:moveTo>
                  <a:cubicBezTo>
                    <a:pt x="173" y="0"/>
                    <a:pt x="1" y="172"/>
                    <a:pt x="1" y="379"/>
                  </a:cubicBezTo>
                  <a:lnTo>
                    <a:pt x="1" y="758"/>
                  </a:lnTo>
                  <a:cubicBezTo>
                    <a:pt x="1" y="982"/>
                    <a:pt x="173" y="1154"/>
                    <a:pt x="380" y="1154"/>
                  </a:cubicBezTo>
                  <a:cubicBezTo>
                    <a:pt x="603" y="1154"/>
                    <a:pt x="775" y="982"/>
                    <a:pt x="775" y="758"/>
                  </a:cubicBezTo>
                  <a:lnTo>
                    <a:pt x="775" y="379"/>
                  </a:lnTo>
                  <a:cubicBezTo>
                    <a:pt x="775" y="172"/>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39"/>
            <p:cNvSpPr/>
            <p:nvPr/>
          </p:nvSpPr>
          <p:spPr>
            <a:xfrm>
              <a:off x="4439745" y="2966637"/>
              <a:ext cx="16839" cy="25074"/>
            </a:xfrm>
            <a:custGeom>
              <a:avLst/>
              <a:gdLst/>
              <a:ahLst/>
              <a:cxnLst/>
              <a:rect l="l" t="t" r="r" b="b"/>
              <a:pathLst>
                <a:path w="775" h="1154" extrusionOk="0">
                  <a:moveTo>
                    <a:pt x="380" y="0"/>
                  </a:moveTo>
                  <a:cubicBezTo>
                    <a:pt x="173" y="0"/>
                    <a:pt x="1" y="173"/>
                    <a:pt x="1" y="379"/>
                  </a:cubicBezTo>
                  <a:lnTo>
                    <a:pt x="1" y="758"/>
                  </a:lnTo>
                  <a:cubicBezTo>
                    <a:pt x="1" y="981"/>
                    <a:pt x="173" y="1153"/>
                    <a:pt x="380" y="1153"/>
                  </a:cubicBezTo>
                  <a:cubicBezTo>
                    <a:pt x="603" y="1153"/>
                    <a:pt x="775" y="981"/>
                    <a:pt x="775" y="758"/>
                  </a:cubicBezTo>
                  <a:lnTo>
                    <a:pt x="775" y="379"/>
                  </a:lnTo>
                  <a:cubicBezTo>
                    <a:pt x="775" y="173"/>
                    <a:pt x="603" y="0"/>
                    <a:pt x="38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39"/>
            <p:cNvSpPr/>
            <p:nvPr/>
          </p:nvSpPr>
          <p:spPr>
            <a:xfrm>
              <a:off x="4439745" y="2924724"/>
              <a:ext cx="16839" cy="25074"/>
            </a:xfrm>
            <a:custGeom>
              <a:avLst/>
              <a:gdLst/>
              <a:ahLst/>
              <a:cxnLst/>
              <a:rect l="l" t="t" r="r" b="b"/>
              <a:pathLst>
                <a:path w="775" h="1154" extrusionOk="0">
                  <a:moveTo>
                    <a:pt x="380" y="1"/>
                  </a:moveTo>
                  <a:cubicBezTo>
                    <a:pt x="173" y="1"/>
                    <a:pt x="1" y="173"/>
                    <a:pt x="1" y="396"/>
                  </a:cubicBezTo>
                  <a:lnTo>
                    <a:pt x="1" y="775"/>
                  </a:lnTo>
                  <a:cubicBezTo>
                    <a:pt x="1" y="982"/>
                    <a:pt x="173" y="1154"/>
                    <a:pt x="380" y="1154"/>
                  </a:cubicBezTo>
                  <a:cubicBezTo>
                    <a:pt x="603" y="1154"/>
                    <a:pt x="775" y="982"/>
                    <a:pt x="775" y="775"/>
                  </a:cubicBezTo>
                  <a:lnTo>
                    <a:pt x="775" y="396"/>
                  </a:lnTo>
                  <a:cubicBezTo>
                    <a:pt x="775" y="173"/>
                    <a:pt x="603" y="1"/>
                    <a:pt x="38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39"/>
            <p:cNvSpPr/>
            <p:nvPr/>
          </p:nvSpPr>
          <p:spPr>
            <a:xfrm>
              <a:off x="4069400" y="2966637"/>
              <a:ext cx="16839" cy="25074"/>
            </a:xfrm>
            <a:custGeom>
              <a:avLst/>
              <a:gdLst/>
              <a:ahLst/>
              <a:cxnLst/>
              <a:rect l="l" t="t" r="r" b="b"/>
              <a:pathLst>
                <a:path w="775" h="1154" extrusionOk="0">
                  <a:moveTo>
                    <a:pt x="379" y="0"/>
                  </a:moveTo>
                  <a:cubicBezTo>
                    <a:pt x="172" y="0"/>
                    <a:pt x="0" y="173"/>
                    <a:pt x="0" y="379"/>
                  </a:cubicBezTo>
                  <a:lnTo>
                    <a:pt x="0" y="758"/>
                  </a:lnTo>
                  <a:cubicBezTo>
                    <a:pt x="0" y="981"/>
                    <a:pt x="172" y="1153"/>
                    <a:pt x="379" y="1153"/>
                  </a:cubicBezTo>
                  <a:cubicBezTo>
                    <a:pt x="602" y="1153"/>
                    <a:pt x="774" y="981"/>
                    <a:pt x="774" y="758"/>
                  </a:cubicBezTo>
                  <a:lnTo>
                    <a:pt x="774" y="379"/>
                  </a:lnTo>
                  <a:cubicBezTo>
                    <a:pt x="774" y="173"/>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39"/>
            <p:cNvSpPr/>
            <p:nvPr/>
          </p:nvSpPr>
          <p:spPr>
            <a:xfrm>
              <a:off x="4069400" y="3008136"/>
              <a:ext cx="16839" cy="25117"/>
            </a:xfrm>
            <a:custGeom>
              <a:avLst/>
              <a:gdLst/>
              <a:ahLst/>
              <a:cxnLst/>
              <a:rect l="l" t="t" r="r" b="b"/>
              <a:pathLst>
                <a:path w="775" h="1156" extrusionOk="0">
                  <a:moveTo>
                    <a:pt x="379" y="1"/>
                  </a:moveTo>
                  <a:cubicBezTo>
                    <a:pt x="172" y="1"/>
                    <a:pt x="0" y="173"/>
                    <a:pt x="0" y="397"/>
                  </a:cubicBezTo>
                  <a:lnTo>
                    <a:pt x="0" y="776"/>
                  </a:lnTo>
                  <a:cubicBezTo>
                    <a:pt x="0" y="983"/>
                    <a:pt x="172" y="1155"/>
                    <a:pt x="379" y="1155"/>
                  </a:cubicBezTo>
                  <a:cubicBezTo>
                    <a:pt x="602" y="1155"/>
                    <a:pt x="774" y="983"/>
                    <a:pt x="774" y="776"/>
                  </a:cubicBezTo>
                  <a:lnTo>
                    <a:pt x="774" y="397"/>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39"/>
            <p:cNvSpPr/>
            <p:nvPr/>
          </p:nvSpPr>
          <p:spPr>
            <a:xfrm>
              <a:off x="4069400" y="2848417"/>
              <a:ext cx="16839" cy="17969"/>
            </a:xfrm>
            <a:custGeom>
              <a:avLst/>
              <a:gdLst/>
              <a:ahLst/>
              <a:cxnLst/>
              <a:rect l="l" t="t" r="r" b="b"/>
              <a:pathLst>
                <a:path w="775" h="827" extrusionOk="0">
                  <a:moveTo>
                    <a:pt x="379" y="1"/>
                  </a:moveTo>
                  <a:cubicBezTo>
                    <a:pt x="172" y="1"/>
                    <a:pt x="0" y="173"/>
                    <a:pt x="0" y="379"/>
                  </a:cubicBezTo>
                  <a:lnTo>
                    <a:pt x="0" y="448"/>
                  </a:lnTo>
                  <a:cubicBezTo>
                    <a:pt x="0" y="655"/>
                    <a:pt x="172" y="827"/>
                    <a:pt x="379" y="827"/>
                  </a:cubicBezTo>
                  <a:cubicBezTo>
                    <a:pt x="602" y="827"/>
                    <a:pt x="774" y="655"/>
                    <a:pt x="774" y="448"/>
                  </a:cubicBezTo>
                  <a:lnTo>
                    <a:pt x="774" y="379"/>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39"/>
            <p:cNvSpPr/>
            <p:nvPr/>
          </p:nvSpPr>
          <p:spPr>
            <a:xfrm>
              <a:off x="4069400" y="2924724"/>
              <a:ext cx="16839" cy="25074"/>
            </a:xfrm>
            <a:custGeom>
              <a:avLst/>
              <a:gdLst/>
              <a:ahLst/>
              <a:cxnLst/>
              <a:rect l="l" t="t" r="r" b="b"/>
              <a:pathLst>
                <a:path w="775" h="1154" extrusionOk="0">
                  <a:moveTo>
                    <a:pt x="379" y="1"/>
                  </a:moveTo>
                  <a:cubicBezTo>
                    <a:pt x="172" y="1"/>
                    <a:pt x="0" y="173"/>
                    <a:pt x="0" y="396"/>
                  </a:cubicBezTo>
                  <a:lnTo>
                    <a:pt x="0" y="775"/>
                  </a:lnTo>
                  <a:cubicBezTo>
                    <a:pt x="0" y="982"/>
                    <a:pt x="172" y="1154"/>
                    <a:pt x="379" y="1154"/>
                  </a:cubicBezTo>
                  <a:cubicBezTo>
                    <a:pt x="602" y="1154"/>
                    <a:pt x="774" y="982"/>
                    <a:pt x="774" y="775"/>
                  </a:cubicBezTo>
                  <a:lnTo>
                    <a:pt x="774" y="396"/>
                  </a:lnTo>
                  <a:cubicBezTo>
                    <a:pt x="774" y="173"/>
                    <a:pt x="602" y="1"/>
                    <a:pt x="379"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39"/>
            <p:cNvSpPr/>
            <p:nvPr/>
          </p:nvSpPr>
          <p:spPr>
            <a:xfrm>
              <a:off x="4069400" y="3050048"/>
              <a:ext cx="16839" cy="25095"/>
            </a:xfrm>
            <a:custGeom>
              <a:avLst/>
              <a:gdLst/>
              <a:ahLst/>
              <a:cxnLst/>
              <a:rect l="l" t="t" r="r" b="b"/>
              <a:pathLst>
                <a:path w="775" h="1155" extrusionOk="0">
                  <a:moveTo>
                    <a:pt x="379" y="0"/>
                  </a:moveTo>
                  <a:cubicBezTo>
                    <a:pt x="172" y="0"/>
                    <a:pt x="0" y="172"/>
                    <a:pt x="0" y="379"/>
                  </a:cubicBezTo>
                  <a:lnTo>
                    <a:pt x="0" y="758"/>
                  </a:lnTo>
                  <a:cubicBezTo>
                    <a:pt x="0" y="982"/>
                    <a:pt x="172" y="1154"/>
                    <a:pt x="379" y="1154"/>
                  </a:cubicBezTo>
                  <a:cubicBezTo>
                    <a:pt x="602" y="1154"/>
                    <a:pt x="774" y="982"/>
                    <a:pt x="774" y="758"/>
                  </a:cubicBezTo>
                  <a:lnTo>
                    <a:pt x="774" y="379"/>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39"/>
            <p:cNvSpPr/>
            <p:nvPr/>
          </p:nvSpPr>
          <p:spPr>
            <a:xfrm>
              <a:off x="4069400" y="2883203"/>
              <a:ext cx="16839" cy="25095"/>
            </a:xfrm>
            <a:custGeom>
              <a:avLst/>
              <a:gdLst/>
              <a:ahLst/>
              <a:cxnLst/>
              <a:rect l="l" t="t" r="r" b="b"/>
              <a:pathLst>
                <a:path w="775" h="1155" extrusionOk="0">
                  <a:moveTo>
                    <a:pt x="379" y="0"/>
                  </a:moveTo>
                  <a:cubicBezTo>
                    <a:pt x="172" y="0"/>
                    <a:pt x="0" y="172"/>
                    <a:pt x="0" y="379"/>
                  </a:cubicBezTo>
                  <a:lnTo>
                    <a:pt x="0" y="758"/>
                  </a:lnTo>
                  <a:cubicBezTo>
                    <a:pt x="0" y="982"/>
                    <a:pt x="172" y="1154"/>
                    <a:pt x="379" y="1154"/>
                  </a:cubicBezTo>
                  <a:cubicBezTo>
                    <a:pt x="602" y="1154"/>
                    <a:pt x="774" y="982"/>
                    <a:pt x="774" y="758"/>
                  </a:cubicBezTo>
                  <a:lnTo>
                    <a:pt x="774" y="379"/>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39"/>
            <p:cNvSpPr/>
            <p:nvPr/>
          </p:nvSpPr>
          <p:spPr>
            <a:xfrm>
              <a:off x="4069400" y="3091591"/>
              <a:ext cx="16839" cy="25052"/>
            </a:xfrm>
            <a:custGeom>
              <a:avLst/>
              <a:gdLst/>
              <a:ahLst/>
              <a:cxnLst/>
              <a:rect l="l" t="t" r="r" b="b"/>
              <a:pathLst>
                <a:path w="775" h="1153" extrusionOk="0">
                  <a:moveTo>
                    <a:pt x="379" y="0"/>
                  </a:moveTo>
                  <a:cubicBezTo>
                    <a:pt x="172" y="0"/>
                    <a:pt x="0" y="172"/>
                    <a:pt x="0" y="395"/>
                  </a:cubicBezTo>
                  <a:lnTo>
                    <a:pt x="0" y="774"/>
                  </a:lnTo>
                  <a:cubicBezTo>
                    <a:pt x="0" y="981"/>
                    <a:pt x="172" y="1153"/>
                    <a:pt x="379" y="1153"/>
                  </a:cubicBezTo>
                  <a:cubicBezTo>
                    <a:pt x="602" y="1153"/>
                    <a:pt x="774" y="981"/>
                    <a:pt x="774" y="774"/>
                  </a:cubicBezTo>
                  <a:lnTo>
                    <a:pt x="774" y="395"/>
                  </a:lnTo>
                  <a:cubicBezTo>
                    <a:pt x="774" y="172"/>
                    <a:pt x="602" y="0"/>
                    <a:pt x="3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39"/>
            <p:cNvSpPr/>
            <p:nvPr/>
          </p:nvSpPr>
          <p:spPr>
            <a:xfrm>
              <a:off x="4295714" y="3159273"/>
              <a:ext cx="25095" cy="16882"/>
            </a:xfrm>
            <a:custGeom>
              <a:avLst/>
              <a:gdLst/>
              <a:ahLst/>
              <a:cxnLst/>
              <a:rect l="l" t="t" r="r" b="b"/>
              <a:pathLst>
                <a:path w="1155" h="777" extrusionOk="0">
                  <a:moveTo>
                    <a:pt x="379" y="1"/>
                  </a:moveTo>
                  <a:cubicBezTo>
                    <a:pt x="172" y="1"/>
                    <a:pt x="0" y="173"/>
                    <a:pt x="0" y="397"/>
                  </a:cubicBezTo>
                  <a:cubicBezTo>
                    <a:pt x="0" y="604"/>
                    <a:pt x="172" y="776"/>
                    <a:pt x="379" y="776"/>
                  </a:cubicBezTo>
                  <a:lnTo>
                    <a:pt x="758" y="776"/>
                  </a:lnTo>
                  <a:cubicBezTo>
                    <a:pt x="982" y="776"/>
                    <a:pt x="1155" y="604"/>
                    <a:pt x="1155" y="397"/>
                  </a:cubicBezTo>
                  <a:cubicBezTo>
                    <a:pt x="1155" y="173"/>
                    <a:pt x="98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39"/>
            <p:cNvSpPr/>
            <p:nvPr/>
          </p:nvSpPr>
          <p:spPr>
            <a:xfrm>
              <a:off x="4212302" y="3159273"/>
              <a:ext cx="25074" cy="16882"/>
            </a:xfrm>
            <a:custGeom>
              <a:avLst/>
              <a:gdLst/>
              <a:ahLst/>
              <a:cxnLst/>
              <a:rect l="l" t="t" r="r" b="b"/>
              <a:pathLst>
                <a:path w="1154" h="777" extrusionOk="0">
                  <a:moveTo>
                    <a:pt x="379" y="1"/>
                  </a:moveTo>
                  <a:cubicBezTo>
                    <a:pt x="173" y="1"/>
                    <a:pt x="0" y="173"/>
                    <a:pt x="0" y="397"/>
                  </a:cubicBezTo>
                  <a:cubicBezTo>
                    <a:pt x="0" y="604"/>
                    <a:pt x="173" y="776"/>
                    <a:pt x="379" y="776"/>
                  </a:cubicBezTo>
                  <a:lnTo>
                    <a:pt x="758" y="776"/>
                  </a:lnTo>
                  <a:cubicBezTo>
                    <a:pt x="981" y="776"/>
                    <a:pt x="1153" y="604"/>
                    <a:pt x="1153" y="397"/>
                  </a:cubicBezTo>
                  <a:cubicBezTo>
                    <a:pt x="1153" y="173"/>
                    <a:pt x="981"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39"/>
            <p:cNvSpPr/>
            <p:nvPr/>
          </p:nvSpPr>
          <p:spPr>
            <a:xfrm>
              <a:off x="4253801" y="3159273"/>
              <a:ext cx="25117" cy="16882"/>
            </a:xfrm>
            <a:custGeom>
              <a:avLst/>
              <a:gdLst/>
              <a:ahLst/>
              <a:cxnLst/>
              <a:rect l="l" t="t" r="r" b="b"/>
              <a:pathLst>
                <a:path w="1156" h="777" extrusionOk="0">
                  <a:moveTo>
                    <a:pt x="398" y="1"/>
                  </a:moveTo>
                  <a:cubicBezTo>
                    <a:pt x="173" y="1"/>
                    <a:pt x="1" y="173"/>
                    <a:pt x="1" y="397"/>
                  </a:cubicBezTo>
                  <a:cubicBezTo>
                    <a:pt x="1" y="604"/>
                    <a:pt x="173" y="776"/>
                    <a:pt x="398" y="776"/>
                  </a:cubicBezTo>
                  <a:lnTo>
                    <a:pt x="776" y="776"/>
                  </a:lnTo>
                  <a:cubicBezTo>
                    <a:pt x="983" y="776"/>
                    <a:pt x="1155" y="604"/>
                    <a:pt x="1155" y="397"/>
                  </a:cubicBezTo>
                  <a:cubicBezTo>
                    <a:pt x="1155" y="173"/>
                    <a:pt x="983" y="1"/>
                    <a:pt x="77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39"/>
            <p:cNvSpPr/>
            <p:nvPr/>
          </p:nvSpPr>
          <p:spPr>
            <a:xfrm>
              <a:off x="4170390" y="3159273"/>
              <a:ext cx="25074" cy="16882"/>
            </a:xfrm>
            <a:custGeom>
              <a:avLst/>
              <a:gdLst/>
              <a:ahLst/>
              <a:cxnLst/>
              <a:rect l="l" t="t" r="r" b="b"/>
              <a:pathLst>
                <a:path w="1154" h="777" extrusionOk="0">
                  <a:moveTo>
                    <a:pt x="396" y="1"/>
                  </a:moveTo>
                  <a:cubicBezTo>
                    <a:pt x="173" y="1"/>
                    <a:pt x="1" y="173"/>
                    <a:pt x="1" y="397"/>
                  </a:cubicBezTo>
                  <a:cubicBezTo>
                    <a:pt x="1" y="604"/>
                    <a:pt x="173" y="776"/>
                    <a:pt x="396" y="776"/>
                  </a:cubicBezTo>
                  <a:lnTo>
                    <a:pt x="775" y="776"/>
                  </a:lnTo>
                  <a:cubicBezTo>
                    <a:pt x="982" y="776"/>
                    <a:pt x="1154" y="604"/>
                    <a:pt x="1154" y="397"/>
                  </a:cubicBezTo>
                  <a:cubicBezTo>
                    <a:pt x="1154" y="173"/>
                    <a:pt x="982" y="1"/>
                    <a:pt x="775"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39"/>
            <p:cNvSpPr/>
            <p:nvPr/>
          </p:nvSpPr>
          <p:spPr>
            <a:xfrm>
              <a:off x="4337257" y="3159273"/>
              <a:ext cx="25052" cy="16882"/>
            </a:xfrm>
            <a:custGeom>
              <a:avLst/>
              <a:gdLst/>
              <a:ahLst/>
              <a:cxnLst/>
              <a:rect l="l" t="t" r="r" b="b"/>
              <a:pathLst>
                <a:path w="1153" h="777" extrusionOk="0">
                  <a:moveTo>
                    <a:pt x="395" y="1"/>
                  </a:moveTo>
                  <a:cubicBezTo>
                    <a:pt x="172" y="1"/>
                    <a:pt x="0" y="173"/>
                    <a:pt x="0" y="397"/>
                  </a:cubicBezTo>
                  <a:cubicBezTo>
                    <a:pt x="0" y="604"/>
                    <a:pt x="172" y="776"/>
                    <a:pt x="395" y="776"/>
                  </a:cubicBezTo>
                  <a:lnTo>
                    <a:pt x="774" y="776"/>
                  </a:lnTo>
                  <a:cubicBezTo>
                    <a:pt x="981" y="776"/>
                    <a:pt x="1153" y="604"/>
                    <a:pt x="1153" y="397"/>
                  </a:cubicBezTo>
                  <a:cubicBezTo>
                    <a:pt x="1153" y="173"/>
                    <a:pt x="981" y="1"/>
                    <a:pt x="77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39"/>
            <p:cNvSpPr/>
            <p:nvPr/>
          </p:nvSpPr>
          <p:spPr>
            <a:xfrm>
              <a:off x="4128868" y="3159273"/>
              <a:ext cx="25095" cy="16882"/>
            </a:xfrm>
            <a:custGeom>
              <a:avLst/>
              <a:gdLst/>
              <a:ahLst/>
              <a:cxnLst/>
              <a:rect l="l" t="t" r="r" b="b"/>
              <a:pathLst>
                <a:path w="1155" h="777" extrusionOk="0">
                  <a:moveTo>
                    <a:pt x="379" y="1"/>
                  </a:moveTo>
                  <a:cubicBezTo>
                    <a:pt x="172" y="1"/>
                    <a:pt x="0" y="173"/>
                    <a:pt x="0" y="397"/>
                  </a:cubicBezTo>
                  <a:cubicBezTo>
                    <a:pt x="0" y="604"/>
                    <a:pt x="172" y="776"/>
                    <a:pt x="379" y="776"/>
                  </a:cubicBezTo>
                  <a:lnTo>
                    <a:pt x="758" y="776"/>
                  </a:lnTo>
                  <a:cubicBezTo>
                    <a:pt x="982" y="776"/>
                    <a:pt x="1154" y="604"/>
                    <a:pt x="1154" y="397"/>
                  </a:cubicBezTo>
                  <a:cubicBezTo>
                    <a:pt x="1154" y="173"/>
                    <a:pt x="982" y="1"/>
                    <a:pt x="758"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39"/>
            <p:cNvSpPr/>
            <p:nvPr/>
          </p:nvSpPr>
          <p:spPr>
            <a:xfrm>
              <a:off x="4379147" y="3159273"/>
              <a:ext cx="17969" cy="16882"/>
            </a:xfrm>
            <a:custGeom>
              <a:avLst/>
              <a:gdLst/>
              <a:ahLst/>
              <a:cxnLst/>
              <a:rect l="l" t="t" r="r" b="b"/>
              <a:pathLst>
                <a:path w="827" h="777" extrusionOk="0">
                  <a:moveTo>
                    <a:pt x="379" y="1"/>
                  </a:moveTo>
                  <a:cubicBezTo>
                    <a:pt x="173" y="1"/>
                    <a:pt x="0" y="173"/>
                    <a:pt x="0" y="397"/>
                  </a:cubicBezTo>
                  <a:cubicBezTo>
                    <a:pt x="0" y="604"/>
                    <a:pt x="173" y="776"/>
                    <a:pt x="379" y="776"/>
                  </a:cubicBezTo>
                  <a:lnTo>
                    <a:pt x="430" y="776"/>
                  </a:lnTo>
                  <a:cubicBezTo>
                    <a:pt x="655" y="776"/>
                    <a:pt x="827" y="604"/>
                    <a:pt x="827" y="397"/>
                  </a:cubicBezTo>
                  <a:cubicBezTo>
                    <a:pt x="827" y="173"/>
                    <a:pt x="655" y="1"/>
                    <a:pt x="430"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39"/>
            <p:cNvSpPr/>
            <p:nvPr/>
          </p:nvSpPr>
          <p:spPr>
            <a:xfrm>
              <a:off x="4295714" y="2788927"/>
              <a:ext cx="25095" cy="16861"/>
            </a:xfrm>
            <a:custGeom>
              <a:avLst/>
              <a:gdLst/>
              <a:ahLst/>
              <a:cxnLst/>
              <a:rect l="l" t="t" r="r" b="b"/>
              <a:pathLst>
                <a:path w="1155" h="776" extrusionOk="0">
                  <a:moveTo>
                    <a:pt x="379" y="0"/>
                  </a:moveTo>
                  <a:cubicBezTo>
                    <a:pt x="172" y="0"/>
                    <a:pt x="0" y="172"/>
                    <a:pt x="0" y="397"/>
                  </a:cubicBezTo>
                  <a:cubicBezTo>
                    <a:pt x="0" y="604"/>
                    <a:pt x="172" y="776"/>
                    <a:pt x="379" y="776"/>
                  </a:cubicBezTo>
                  <a:lnTo>
                    <a:pt x="758" y="776"/>
                  </a:lnTo>
                  <a:cubicBezTo>
                    <a:pt x="982" y="776"/>
                    <a:pt x="1155" y="604"/>
                    <a:pt x="1155" y="397"/>
                  </a:cubicBezTo>
                  <a:cubicBezTo>
                    <a:pt x="1155" y="172"/>
                    <a:pt x="982"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39"/>
            <p:cNvSpPr/>
            <p:nvPr/>
          </p:nvSpPr>
          <p:spPr>
            <a:xfrm>
              <a:off x="4253801" y="2788927"/>
              <a:ext cx="25117" cy="16861"/>
            </a:xfrm>
            <a:custGeom>
              <a:avLst/>
              <a:gdLst/>
              <a:ahLst/>
              <a:cxnLst/>
              <a:rect l="l" t="t" r="r" b="b"/>
              <a:pathLst>
                <a:path w="1156" h="776" extrusionOk="0">
                  <a:moveTo>
                    <a:pt x="398" y="0"/>
                  </a:moveTo>
                  <a:cubicBezTo>
                    <a:pt x="173" y="0"/>
                    <a:pt x="1" y="172"/>
                    <a:pt x="1" y="397"/>
                  </a:cubicBezTo>
                  <a:cubicBezTo>
                    <a:pt x="1" y="604"/>
                    <a:pt x="173" y="776"/>
                    <a:pt x="398" y="776"/>
                  </a:cubicBezTo>
                  <a:lnTo>
                    <a:pt x="776" y="776"/>
                  </a:lnTo>
                  <a:cubicBezTo>
                    <a:pt x="983" y="776"/>
                    <a:pt x="1155" y="604"/>
                    <a:pt x="1155" y="397"/>
                  </a:cubicBezTo>
                  <a:cubicBezTo>
                    <a:pt x="1155" y="172"/>
                    <a:pt x="983" y="0"/>
                    <a:pt x="776"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39"/>
            <p:cNvSpPr/>
            <p:nvPr/>
          </p:nvSpPr>
          <p:spPr>
            <a:xfrm>
              <a:off x="4379147" y="2788927"/>
              <a:ext cx="17969" cy="16861"/>
            </a:xfrm>
            <a:custGeom>
              <a:avLst/>
              <a:gdLst/>
              <a:ahLst/>
              <a:cxnLst/>
              <a:rect l="l" t="t" r="r" b="b"/>
              <a:pathLst>
                <a:path w="827" h="776" extrusionOk="0">
                  <a:moveTo>
                    <a:pt x="379" y="0"/>
                  </a:moveTo>
                  <a:cubicBezTo>
                    <a:pt x="173" y="0"/>
                    <a:pt x="0" y="172"/>
                    <a:pt x="0" y="397"/>
                  </a:cubicBezTo>
                  <a:cubicBezTo>
                    <a:pt x="0" y="604"/>
                    <a:pt x="173" y="776"/>
                    <a:pt x="379" y="776"/>
                  </a:cubicBezTo>
                  <a:lnTo>
                    <a:pt x="430" y="776"/>
                  </a:lnTo>
                  <a:cubicBezTo>
                    <a:pt x="655" y="776"/>
                    <a:pt x="827" y="604"/>
                    <a:pt x="827" y="397"/>
                  </a:cubicBezTo>
                  <a:cubicBezTo>
                    <a:pt x="827" y="172"/>
                    <a:pt x="655" y="0"/>
                    <a:pt x="43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39"/>
            <p:cNvSpPr/>
            <p:nvPr/>
          </p:nvSpPr>
          <p:spPr>
            <a:xfrm>
              <a:off x="4337257" y="2788927"/>
              <a:ext cx="25052" cy="16861"/>
            </a:xfrm>
            <a:custGeom>
              <a:avLst/>
              <a:gdLst/>
              <a:ahLst/>
              <a:cxnLst/>
              <a:rect l="l" t="t" r="r" b="b"/>
              <a:pathLst>
                <a:path w="1153" h="776" extrusionOk="0">
                  <a:moveTo>
                    <a:pt x="395" y="0"/>
                  </a:moveTo>
                  <a:cubicBezTo>
                    <a:pt x="172" y="0"/>
                    <a:pt x="0" y="172"/>
                    <a:pt x="0" y="397"/>
                  </a:cubicBezTo>
                  <a:cubicBezTo>
                    <a:pt x="0" y="604"/>
                    <a:pt x="172" y="776"/>
                    <a:pt x="395" y="776"/>
                  </a:cubicBezTo>
                  <a:lnTo>
                    <a:pt x="774" y="776"/>
                  </a:lnTo>
                  <a:cubicBezTo>
                    <a:pt x="981" y="776"/>
                    <a:pt x="1153" y="604"/>
                    <a:pt x="1153" y="397"/>
                  </a:cubicBezTo>
                  <a:cubicBezTo>
                    <a:pt x="1153" y="172"/>
                    <a:pt x="981" y="0"/>
                    <a:pt x="774"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39"/>
            <p:cNvSpPr/>
            <p:nvPr/>
          </p:nvSpPr>
          <p:spPr>
            <a:xfrm>
              <a:off x="4212302" y="2788927"/>
              <a:ext cx="25074" cy="16861"/>
            </a:xfrm>
            <a:custGeom>
              <a:avLst/>
              <a:gdLst/>
              <a:ahLst/>
              <a:cxnLst/>
              <a:rect l="l" t="t" r="r" b="b"/>
              <a:pathLst>
                <a:path w="1154" h="776" extrusionOk="0">
                  <a:moveTo>
                    <a:pt x="379" y="0"/>
                  </a:moveTo>
                  <a:cubicBezTo>
                    <a:pt x="173" y="0"/>
                    <a:pt x="0" y="172"/>
                    <a:pt x="0" y="397"/>
                  </a:cubicBezTo>
                  <a:cubicBezTo>
                    <a:pt x="0" y="604"/>
                    <a:pt x="173" y="776"/>
                    <a:pt x="379" y="776"/>
                  </a:cubicBezTo>
                  <a:lnTo>
                    <a:pt x="758" y="776"/>
                  </a:lnTo>
                  <a:cubicBezTo>
                    <a:pt x="981" y="776"/>
                    <a:pt x="1153" y="604"/>
                    <a:pt x="1153" y="397"/>
                  </a:cubicBezTo>
                  <a:cubicBezTo>
                    <a:pt x="1153" y="172"/>
                    <a:pt x="981"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39"/>
            <p:cNvSpPr/>
            <p:nvPr/>
          </p:nvSpPr>
          <p:spPr>
            <a:xfrm>
              <a:off x="4170390" y="2788927"/>
              <a:ext cx="25074" cy="16861"/>
            </a:xfrm>
            <a:custGeom>
              <a:avLst/>
              <a:gdLst/>
              <a:ahLst/>
              <a:cxnLst/>
              <a:rect l="l" t="t" r="r" b="b"/>
              <a:pathLst>
                <a:path w="1154" h="776" extrusionOk="0">
                  <a:moveTo>
                    <a:pt x="396" y="0"/>
                  </a:moveTo>
                  <a:cubicBezTo>
                    <a:pt x="173" y="0"/>
                    <a:pt x="1" y="172"/>
                    <a:pt x="1" y="397"/>
                  </a:cubicBezTo>
                  <a:cubicBezTo>
                    <a:pt x="1" y="604"/>
                    <a:pt x="173" y="776"/>
                    <a:pt x="396" y="776"/>
                  </a:cubicBezTo>
                  <a:lnTo>
                    <a:pt x="775" y="776"/>
                  </a:lnTo>
                  <a:cubicBezTo>
                    <a:pt x="982" y="776"/>
                    <a:pt x="1154" y="604"/>
                    <a:pt x="1154" y="397"/>
                  </a:cubicBezTo>
                  <a:cubicBezTo>
                    <a:pt x="1154" y="172"/>
                    <a:pt x="982" y="0"/>
                    <a:pt x="775"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39"/>
            <p:cNvSpPr/>
            <p:nvPr/>
          </p:nvSpPr>
          <p:spPr>
            <a:xfrm>
              <a:off x="4128868" y="2788927"/>
              <a:ext cx="25095" cy="16861"/>
            </a:xfrm>
            <a:custGeom>
              <a:avLst/>
              <a:gdLst/>
              <a:ahLst/>
              <a:cxnLst/>
              <a:rect l="l" t="t" r="r" b="b"/>
              <a:pathLst>
                <a:path w="1155" h="776" extrusionOk="0">
                  <a:moveTo>
                    <a:pt x="379" y="0"/>
                  </a:moveTo>
                  <a:cubicBezTo>
                    <a:pt x="172" y="0"/>
                    <a:pt x="0" y="172"/>
                    <a:pt x="0" y="397"/>
                  </a:cubicBezTo>
                  <a:cubicBezTo>
                    <a:pt x="0" y="604"/>
                    <a:pt x="172" y="776"/>
                    <a:pt x="379" y="776"/>
                  </a:cubicBezTo>
                  <a:lnTo>
                    <a:pt x="758" y="776"/>
                  </a:lnTo>
                  <a:cubicBezTo>
                    <a:pt x="982" y="776"/>
                    <a:pt x="1154" y="604"/>
                    <a:pt x="1154" y="397"/>
                  </a:cubicBezTo>
                  <a:cubicBezTo>
                    <a:pt x="1154" y="172"/>
                    <a:pt x="982" y="0"/>
                    <a:pt x="7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39"/>
            <p:cNvSpPr/>
            <p:nvPr/>
          </p:nvSpPr>
          <p:spPr>
            <a:xfrm>
              <a:off x="4167761" y="2947538"/>
              <a:ext cx="16882" cy="16882"/>
            </a:xfrm>
            <a:custGeom>
              <a:avLst/>
              <a:gdLst/>
              <a:ahLst/>
              <a:cxnLst/>
              <a:rect l="l" t="t" r="r" b="b"/>
              <a:pathLst>
                <a:path w="777" h="777" extrusionOk="0">
                  <a:moveTo>
                    <a:pt x="397" y="1"/>
                  </a:moveTo>
                  <a:cubicBezTo>
                    <a:pt x="294" y="1"/>
                    <a:pt x="191" y="53"/>
                    <a:pt x="122" y="122"/>
                  </a:cubicBezTo>
                  <a:cubicBezTo>
                    <a:pt x="53" y="191"/>
                    <a:pt x="1" y="294"/>
                    <a:pt x="1" y="397"/>
                  </a:cubicBezTo>
                  <a:cubicBezTo>
                    <a:pt x="1" y="501"/>
                    <a:pt x="53" y="586"/>
                    <a:pt x="122" y="673"/>
                  </a:cubicBezTo>
                  <a:cubicBezTo>
                    <a:pt x="191" y="742"/>
                    <a:pt x="294" y="776"/>
                    <a:pt x="397" y="776"/>
                  </a:cubicBezTo>
                  <a:cubicBezTo>
                    <a:pt x="501" y="776"/>
                    <a:pt x="586" y="742"/>
                    <a:pt x="655" y="673"/>
                  </a:cubicBezTo>
                  <a:cubicBezTo>
                    <a:pt x="742" y="586"/>
                    <a:pt x="776" y="501"/>
                    <a:pt x="776" y="397"/>
                  </a:cubicBezTo>
                  <a:cubicBezTo>
                    <a:pt x="776" y="294"/>
                    <a:pt x="742" y="191"/>
                    <a:pt x="655" y="122"/>
                  </a:cubicBezTo>
                  <a:cubicBezTo>
                    <a:pt x="586" y="53"/>
                    <a:pt x="501" y="1"/>
                    <a:pt x="39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39"/>
            <p:cNvSpPr/>
            <p:nvPr/>
          </p:nvSpPr>
          <p:spPr>
            <a:xfrm>
              <a:off x="4167761" y="2822583"/>
              <a:ext cx="70354" cy="314658"/>
            </a:xfrm>
            <a:custGeom>
              <a:avLst/>
              <a:gdLst/>
              <a:ahLst/>
              <a:cxnLst/>
              <a:rect l="l" t="t" r="r" b="b"/>
              <a:pathLst>
                <a:path w="3238" h="14482" extrusionOk="0">
                  <a:moveTo>
                    <a:pt x="2411" y="776"/>
                  </a:moveTo>
                  <a:cubicBezTo>
                    <a:pt x="2446" y="776"/>
                    <a:pt x="2464" y="793"/>
                    <a:pt x="2464" y="827"/>
                  </a:cubicBezTo>
                  <a:lnTo>
                    <a:pt x="2464" y="2377"/>
                  </a:lnTo>
                  <a:lnTo>
                    <a:pt x="776" y="2377"/>
                  </a:lnTo>
                  <a:lnTo>
                    <a:pt x="776" y="827"/>
                  </a:lnTo>
                  <a:cubicBezTo>
                    <a:pt x="776" y="793"/>
                    <a:pt x="793" y="776"/>
                    <a:pt x="827" y="776"/>
                  </a:cubicBezTo>
                  <a:close/>
                  <a:moveTo>
                    <a:pt x="2257" y="11674"/>
                  </a:moveTo>
                  <a:lnTo>
                    <a:pt x="1619" y="13139"/>
                  </a:lnTo>
                  <a:lnTo>
                    <a:pt x="983" y="11674"/>
                  </a:lnTo>
                  <a:close/>
                  <a:moveTo>
                    <a:pt x="827" y="1"/>
                  </a:moveTo>
                  <a:cubicBezTo>
                    <a:pt x="380" y="1"/>
                    <a:pt x="1" y="380"/>
                    <a:pt x="1" y="827"/>
                  </a:cubicBezTo>
                  <a:lnTo>
                    <a:pt x="1" y="4805"/>
                  </a:lnTo>
                  <a:cubicBezTo>
                    <a:pt x="1" y="5028"/>
                    <a:pt x="173" y="5201"/>
                    <a:pt x="397" y="5201"/>
                  </a:cubicBezTo>
                  <a:cubicBezTo>
                    <a:pt x="604" y="5201"/>
                    <a:pt x="776" y="5028"/>
                    <a:pt x="776" y="4805"/>
                  </a:cubicBezTo>
                  <a:lnTo>
                    <a:pt x="776" y="3152"/>
                  </a:lnTo>
                  <a:lnTo>
                    <a:pt x="2464" y="3152"/>
                  </a:lnTo>
                  <a:lnTo>
                    <a:pt x="2464" y="10900"/>
                  </a:lnTo>
                  <a:lnTo>
                    <a:pt x="776" y="10900"/>
                  </a:lnTo>
                  <a:lnTo>
                    <a:pt x="776" y="7645"/>
                  </a:lnTo>
                  <a:cubicBezTo>
                    <a:pt x="776" y="7422"/>
                    <a:pt x="604" y="7250"/>
                    <a:pt x="397" y="7250"/>
                  </a:cubicBezTo>
                  <a:cubicBezTo>
                    <a:pt x="173" y="7250"/>
                    <a:pt x="1" y="7422"/>
                    <a:pt x="1" y="7645"/>
                  </a:cubicBezTo>
                  <a:lnTo>
                    <a:pt x="1" y="11279"/>
                  </a:lnTo>
                  <a:cubicBezTo>
                    <a:pt x="1" y="11330"/>
                    <a:pt x="19" y="11382"/>
                    <a:pt x="35" y="11433"/>
                  </a:cubicBezTo>
                  <a:lnTo>
                    <a:pt x="1275" y="14241"/>
                  </a:lnTo>
                  <a:cubicBezTo>
                    <a:pt x="1327" y="14378"/>
                    <a:pt x="1465" y="14482"/>
                    <a:pt x="1619" y="14482"/>
                  </a:cubicBezTo>
                  <a:cubicBezTo>
                    <a:pt x="1775" y="14482"/>
                    <a:pt x="1913" y="14378"/>
                    <a:pt x="1964" y="14241"/>
                  </a:cubicBezTo>
                  <a:lnTo>
                    <a:pt x="3203" y="11433"/>
                  </a:lnTo>
                  <a:cubicBezTo>
                    <a:pt x="3221" y="11382"/>
                    <a:pt x="3238" y="11330"/>
                    <a:pt x="3238" y="11279"/>
                  </a:cubicBezTo>
                  <a:lnTo>
                    <a:pt x="3238" y="827"/>
                  </a:lnTo>
                  <a:cubicBezTo>
                    <a:pt x="3238" y="380"/>
                    <a:pt x="2859" y="1"/>
                    <a:pt x="241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4" name="Picture 33">
            <a:extLst>
              <a:ext uri="{FF2B5EF4-FFF2-40B4-BE49-F238E27FC236}">
                <a16:creationId xmlns:a16="http://schemas.microsoft.com/office/drawing/2014/main" xmlns="" id="{3230F18A-023D-7E59-C35C-0A04E6FF160D}"/>
              </a:ext>
            </a:extLst>
          </p:cNvPr>
          <p:cNvPicPr>
            <a:picLocks noChangeAspect="1"/>
          </p:cNvPicPr>
          <p:nvPr/>
        </p:nvPicPr>
        <p:blipFill>
          <a:blip r:embed="rId3"/>
          <a:stretch>
            <a:fillRect/>
          </a:stretch>
        </p:blipFill>
        <p:spPr>
          <a:xfrm>
            <a:off x="281667" y="1084501"/>
            <a:ext cx="1393716" cy="1245936"/>
          </a:xfrm>
          <a:prstGeom prst="ellipse">
            <a:avLst/>
          </a:prstGeom>
        </p:spPr>
      </p:pic>
      <p:pic>
        <p:nvPicPr>
          <p:cNvPr id="36" name="Picture 35">
            <a:extLst>
              <a:ext uri="{FF2B5EF4-FFF2-40B4-BE49-F238E27FC236}">
                <a16:creationId xmlns:a16="http://schemas.microsoft.com/office/drawing/2014/main" xmlns="" id="{063A794B-553A-749B-A1D5-356F793CD501}"/>
              </a:ext>
            </a:extLst>
          </p:cNvPr>
          <p:cNvPicPr>
            <a:picLocks noChangeAspect="1"/>
          </p:cNvPicPr>
          <p:nvPr/>
        </p:nvPicPr>
        <p:blipFill>
          <a:blip r:embed="rId4"/>
          <a:stretch>
            <a:fillRect/>
          </a:stretch>
        </p:blipFill>
        <p:spPr>
          <a:xfrm>
            <a:off x="2107502" y="1128258"/>
            <a:ext cx="1379544" cy="1225691"/>
          </a:xfrm>
          <a:prstGeom prst="ellipse">
            <a:avLst/>
          </a:prstGeom>
        </p:spPr>
      </p:pic>
      <p:pic>
        <p:nvPicPr>
          <p:cNvPr id="38" name="Picture 37">
            <a:extLst>
              <a:ext uri="{FF2B5EF4-FFF2-40B4-BE49-F238E27FC236}">
                <a16:creationId xmlns:a16="http://schemas.microsoft.com/office/drawing/2014/main" xmlns="" id="{2E9B39E5-E8F9-A633-ADCE-EACB6292D1BF}"/>
              </a:ext>
            </a:extLst>
          </p:cNvPr>
          <p:cNvPicPr>
            <a:picLocks noChangeAspect="1"/>
          </p:cNvPicPr>
          <p:nvPr/>
        </p:nvPicPr>
        <p:blipFill>
          <a:blip r:embed="rId5"/>
          <a:stretch>
            <a:fillRect/>
          </a:stretch>
        </p:blipFill>
        <p:spPr>
          <a:xfrm>
            <a:off x="3850214" y="1108303"/>
            <a:ext cx="1465281" cy="1245646"/>
          </a:xfrm>
          <a:prstGeom prst="ellipse">
            <a:avLst/>
          </a:prstGeom>
        </p:spPr>
      </p:pic>
      <p:pic>
        <p:nvPicPr>
          <p:cNvPr id="40" name="Picture 39">
            <a:extLst>
              <a:ext uri="{FF2B5EF4-FFF2-40B4-BE49-F238E27FC236}">
                <a16:creationId xmlns:a16="http://schemas.microsoft.com/office/drawing/2014/main" xmlns="" id="{129AC611-A896-6B2E-1DA0-F9AD7C948103}"/>
              </a:ext>
            </a:extLst>
          </p:cNvPr>
          <p:cNvPicPr>
            <a:picLocks noChangeAspect="1"/>
          </p:cNvPicPr>
          <p:nvPr/>
        </p:nvPicPr>
        <p:blipFill>
          <a:blip r:embed="rId6"/>
          <a:stretch>
            <a:fillRect/>
          </a:stretch>
        </p:blipFill>
        <p:spPr>
          <a:xfrm>
            <a:off x="5663292" y="1084313"/>
            <a:ext cx="1372098" cy="1241787"/>
          </a:xfrm>
          <a:prstGeom prst="ellipse">
            <a:avLst/>
          </a:prstGeom>
        </p:spPr>
      </p:pic>
      <p:pic>
        <p:nvPicPr>
          <p:cNvPr id="42" name="Picture 41">
            <a:extLst>
              <a:ext uri="{FF2B5EF4-FFF2-40B4-BE49-F238E27FC236}">
                <a16:creationId xmlns:a16="http://schemas.microsoft.com/office/drawing/2014/main" xmlns="" id="{1AB41190-CC0E-3334-BD97-50D0CA9039E5}"/>
              </a:ext>
            </a:extLst>
          </p:cNvPr>
          <p:cNvPicPr>
            <a:picLocks noChangeAspect="1"/>
          </p:cNvPicPr>
          <p:nvPr/>
        </p:nvPicPr>
        <p:blipFill>
          <a:blip r:embed="rId7"/>
          <a:stretch>
            <a:fillRect/>
          </a:stretch>
        </p:blipFill>
        <p:spPr>
          <a:xfrm>
            <a:off x="7428776" y="1030389"/>
            <a:ext cx="1346468" cy="1323560"/>
          </a:xfrm>
          <a:prstGeom prst="ellipse">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xmlns="" id="{2C6CF5F3-1972-8CF3-033D-416A20F15487}"/>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xmlns="" id="{E6115A4D-8E75-32DE-6009-AD38AA8BBF63}"/>
              </a:ext>
            </a:extLst>
          </p:cNvPr>
          <p:cNvSpPr txBox="1">
            <a:spLocks noGrp="1"/>
          </p:cNvSpPr>
          <p:nvPr>
            <p:ph type="title"/>
          </p:nvPr>
        </p:nvSpPr>
        <p:spPr>
          <a:xfrm>
            <a:off x="364711" y="123100"/>
            <a:ext cx="8229600" cy="572700"/>
          </a:xfrm>
          <a:prstGeom prst="rect">
            <a:avLst/>
          </a:prstGeom>
        </p:spPr>
        <p:txBody>
          <a:bodyPr spcFirstLastPara="1" wrap="square" lIns="91425" tIns="91425" rIns="91425" bIns="91425" anchor="t" anchorCtr="0">
            <a:noAutofit/>
          </a:bodyPr>
          <a:lstStyle/>
          <a:p>
            <a:pPr lvl="0">
              <a:buSzPts val="1100"/>
            </a:pPr>
            <a:r>
              <a:rPr lang="en-IN" dirty="0"/>
              <a:t>Data Acquisition and Source Structure</a:t>
            </a:r>
            <a:endParaRPr dirty="0"/>
          </a:p>
        </p:txBody>
      </p:sp>
      <p:sp>
        <p:nvSpPr>
          <p:cNvPr id="1031" name="Google Shape;1030;p39">
            <a:extLst>
              <a:ext uri="{FF2B5EF4-FFF2-40B4-BE49-F238E27FC236}">
                <a16:creationId xmlns:a16="http://schemas.microsoft.com/office/drawing/2014/main" xmlns="" id="{B98D512C-CD64-43AB-F070-CC4FDABF045A}"/>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 name="Picture 6">
            <a:extLst>
              <a:ext uri="{FF2B5EF4-FFF2-40B4-BE49-F238E27FC236}">
                <a16:creationId xmlns:a16="http://schemas.microsoft.com/office/drawing/2014/main" xmlns="" id="{0420352D-31C1-80B6-25F8-0AC08A42365A}"/>
              </a:ext>
            </a:extLst>
          </p:cNvPr>
          <p:cNvPicPr>
            <a:picLocks noChangeAspect="1"/>
          </p:cNvPicPr>
          <p:nvPr/>
        </p:nvPicPr>
        <p:blipFill>
          <a:blip r:embed="rId3"/>
          <a:stretch>
            <a:fillRect/>
          </a:stretch>
        </p:blipFill>
        <p:spPr>
          <a:xfrm>
            <a:off x="4322535" y="1533713"/>
            <a:ext cx="4526250" cy="224604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4" name="Group 3">
            <a:extLst>
              <a:ext uri="{FF2B5EF4-FFF2-40B4-BE49-F238E27FC236}">
                <a16:creationId xmlns:a16="http://schemas.microsoft.com/office/drawing/2014/main" xmlns="" id="{0F6CEC70-59A6-F59B-C2AF-5295CFBC2F2E}"/>
              </a:ext>
            </a:extLst>
          </p:cNvPr>
          <p:cNvGrpSpPr/>
          <p:nvPr/>
        </p:nvGrpSpPr>
        <p:grpSpPr>
          <a:xfrm>
            <a:off x="4268773" y="1024362"/>
            <a:ext cx="4635922" cy="578945"/>
            <a:chOff x="51565" y="1380575"/>
            <a:chExt cx="869185" cy="1720988"/>
          </a:xfrm>
        </p:grpSpPr>
        <p:sp>
          <p:nvSpPr>
            <p:cNvPr id="5" name="Google Shape;156;p18">
              <a:extLst>
                <a:ext uri="{FF2B5EF4-FFF2-40B4-BE49-F238E27FC236}">
                  <a16:creationId xmlns:a16="http://schemas.microsoft.com/office/drawing/2014/main" xmlns="" id="{3BF4D1D6-5B06-3A16-8B84-B1D7BE008F86}"/>
                </a:ext>
              </a:extLst>
            </p:cNvPr>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1;p18">
              <a:extLst>
                <a:ext uri="{FF2B5EF4-FFF2-40B4-BE49-F238E27FC236}">
                  <a16:creationId xmlns:a16="http://schemas.microsoft.com/office/drawing/2014/main" xmlns="" id="{51DA49D5-8F15-B90C-8A7E-87DF2B824581}"/>
                </a:ext>
              </a:extLst>
            </p:cNvPr>
            <p:cNvSpPr txBox="1"/>
            <p:nvPr/>
          </p:nvSpPr>
          <p:spPr>
            <a:xfrm>
              <a:off x="287675" y="1380575"/>
              <a:ext cx="418180" cy="46379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HTML Tags</a:t>
              </a:r>
              <a:endParaRPr sz="3200" b="1" dirty="0">
                <a:solidFill>
                  <a:schemeClr val="lt1"/>
                </a:solidFill>
                <a:latin typeface="Fira Sans Extra Condensed"/>
                <a:ea typeface="Fira Sans Extra Condensed"/>
                <a:cs typeface="Fira Sans Extra Condensed"/>
                <a:sym typeface="Fira Sans Extra Condensed"/>
              </a:endParaRPr>
            </a:p>
          </p:txBody>
        </p:sp>
      </p:grpSp>
      <p:grpSp>
        <p:nvGrpSpPr>
          <p:cNvPr id="2" name="Group 1">
            <a:extLst>
              <a:ext uri="{FF2B5EF4-FFF2-40B4-BE49-F238E27FC236}">
                <a16:creationId xmlns:a16="http://schemas.microsoft.com/office/drawing/2014/main" xmlns="" id="{27F3AC1F-7389-5AC0-A57D-4F90AC7257BE}"/>
              </a:ext>
            </a:extLst>
          </p:cNvPr>
          <p:cNvGrpSpPr/>
          <p:nvPr/>
        </p:nvGrpSpPr>
        <p:grpSpPr>
          <a:xfrm>
            <a:off x="215900" y="1085748"/>
            <a:ext cx="3843868" cy="3053544"/>
            <a:chOff x="215900" y="848985"/>
            <a:chExt cx="3843868" cy="3053544"/>
          </a:xfrm>
        </p:grpSpPr>
        <p:pic>
          <p:nvPicPr>
            <p:cNvPr id="8" name="Picture 7">
              <a:extLst>
                <a:ext uri="{FF2B5EF4-FFF2-40B4-BE49-F238E27FC236}">
                  <a16:creationId xmlns:a16="http://schemas.microsoft.com/office/drawing/2014/main" xmlns="" id="{D415168A-B501-D8CE-C841-0F53126FD524}"/>
                </a:ext>
              </a:extLst>
            </p:cNvPr>
            <p:cNvPicPr>
              <a:picLocks noChangeAspect="1"/>
            </p:cNvPicPr>
            <p:nvPr/>
          </p:nvPicPr>
          <p:blipFill>
            <a:blip r:embed="rId4"/>
            <a:stretch>
              <a:fillRect/>
            </a:stretch>
          </p:blipFill>
          <p:spPr>
            <a:xfrm>
              <a:off x="278883" y="1114257"/>
              <a:ext cx="3747503" cy="27882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grpSp>
          <p:nvGrpSpPr>
            <p:cNvPr id="12" name="Group 11">
              <a:extLst>
                <a:ext uri="{FF2B5EF4-FFF2-40B4-BE49-F238E27FC236}">
                  <a16:creationId xmlns:a16="http://schemas.microsoft.com/office/drawing/2014/main" xmlns="" id="{64D8C697-7FBA-E396-D1E0-C659895B0CC8}"/>
                </a:ext>
              </a:extLst>
            </p:cNvPr>
            <p:cNvGrpSpPr/>
            <p:nvPr/>
          </p:nvGrpSpPr>
          <p:grpSpPr>
            <a:xfrm>
              <a:off x="215900" y="848985"/>
              <a:ext cx="3843868" cy="312845"/>
              <a:chOff x="51565" y="1463257"/>
              <a:chExt cx="869185" cy="1638306"/>
            </a:xfrm>
          </p:grpSpPr>
          <p:sp>
            <p:nvSpPr>
              <p:cNvPr id="13" name="Google Shape;156;p18">
                <a:extLst>
                  <a:ext uri="{FF2B5EF4-FFF2-40B4-BE49-F238E27FC236}">
                    <a16:creationId xmlns:a16="http://schemas.microsoft.com/office/drawing/2014/main" xmlns="" id="{58512121-9782-155C-6B00-7152B0ED5512}"/>
                  </a:ext>
                </a:extLst>
              </p:cNvPr>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1;p18">
                <a:extLst>
                  <a:ext uri="{FF2B5EF4-FFF2-40B4-BE49-F238E27FC236}">
                    <a16:creationId xmlns:a16="http://schemas.microsoft.com/office/drawing/2014/main" xmlns="" id="{7CAE2EA1-70CB-33FC-3CFE-313CCCC95053}"/>
                  </a:ext>
                </a:extLst>
              </p:cNvPr>
              <p:cNvSpPr txBox="1"/>
              <p:nvPr/>
            </p:nvSpPr>
            <p:spPr>
              <a:xfrm>
                <a:off x="61553" y="1463257"/>
                <a:ext cx="843992" cy="463797"/>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dirty="0">
                    <a:solidFill>
                      <a:schemeClr val="lt1"/>
                    </a:solidFill>
                    <a:latin typeface="Fira Sans Extra Condensed"/>
                    <a:ea typeface="Fira Sans Extra Condensed"/>
                    <a:cs typeface="Fira Sans Extra Condensed"/>
                    <a:sym typeface="Fira Sans Extra Condensed"/>
                  </a:rPr>
                  <a:t>HTML Tags in JSON</a:t>
                </a:r>
                <a:endParaRPr sz="1800" b="1" dirty="0">
                  <a:solidFill>
                    <a:schemeClr val="lt1"/>
                  </a:solidFill>
                  <a:latin typeface="Fira Sans Extra Condensed"/>
                  <a:ea typeface="Fira Sans Extra Condensed"/>
                  <a:cs typeface="Fira Sans Extra Condensed"/>
                  <a:sym typeface="Fira Sans Extra Condensed"/>
                </a:endParaRPr>
              </a:p>
            </p:txBody>
          </p:sp>
        </p:grpSp>
      </p:grpSp>
    </p:spTree>
    <p:extLst>
      <p:ext uri="{BB962C8B-B14F-4D97-AF65-F5344CB8AC3E}">
        <p14:creationId xmlns:p14="http://schemas.microsoft.com/office/powerpoint/2010/main" xmlns="" val="1103072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xmlns="" id="{900C0999-05EA-25ED-5229-91F5DFE95894}"/>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xmlns="" id="{56CBC8A8-E7CB-86B0-4389-5EEE3876B132}"/>
              </a:ext>
            </a:extLst>
          </p:cNvPr>
          <p:cNvSpPr txBox="1">
            <a:spLocks noGrp="1"/>
          </p:cNvSpPr>
          <p:nvPr>
            <p:ph type="title"/>
          </p:nvPr>
        </p:nvSpPr>
        <p:spPr>
          <a:xfrm>
            <a:off x="374335" y="47616"/>
            <a:ext cx="8229600" cy="572700"/>
          </a:xfrm>
          <a:prstGeom prst="rect">
            <a:avLst/>
          </a:prstGeom>
        </p:spPr>
        <p:txBody>
          <a:bodyPr spcFirstLastPara="1" wrap="square" lIns="91425" tIns="91425" rIns="91425" bIns="91425" anchor="t" anchorCtr="0">
            <a:noAutofit/>
          </a:bodyPr>
          <a:lstStyle/>
          <a:p>
            <a:pPr lvl="0">
              <a:buSzPts val="1100"/>
            </a:pPr>
            <a:r>
              <a:rPr lang="en-US" dirty="0"/>
              <a:t>Project Introduction and Objective</a:t>
            </a:r>
            <a:endParaRPr dirty="0"/>
          </a:p>
        </p:txBody>
      </p:sp>
      <p:sp>
        <p:nvSpPr>
          <p:cNvPr id="1031" name="Google Shape;1030;p39">
            <a:extLst>
              <a:ext uri="{FF2B5EF4-FFF2-40B4-BE49-F238E27FC236}">
                <a16:creationId xmlns:a16="http://schemas.microsoft.com/office/drawing/2014/main" xmlns="" id="{5A53A7A9-F4C7-C6AE-523D-94CF01E3231F}"/>
              </a:ext>
            </a:extLst>
          </p:cNvPr>
          <p:cNvSpPr/>
          <p:nvPr/>
        </p:nvSpPr>
        <p:spPr>
          <a:xfrm rot="16200000">
            <a:off x="2419260" y="-1610009"/>
            <a:ext cx="4279987"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a16="http://schemas.microsoft.com/office/drawing/2014/main" xmlns="" id="{C6DE0C63-DE62-475F-E1B1-BA3EC2A6BEB1}"/>
              </a:ext>
            </a:extLst>
          </p:cNvPr>
          <p:cNvSpPr txBox="1"/>
          <p:nvPr/>
        </p:nvSpPr>
        <p:spPr>
          <a:xfrm>
            <a:off x="465667" y="713207"/>
            <a:ext cx="8288866" cy="4113947"/>
          </a:xfrm>
          <a:prstGeom prst="rect">
            <a:avLst/>
          </a:prstGeom>
          <a:noFill/>
        </p:spPr>
        <p:txBody>
          <a:bodyPr wrap="square">
            <a:spAutoFit/>
          </a:bodyPr>
          <a:lstStyle/>
          <a:p>
            <a:pPr>
              <a:lnSpc>
                <a:spcPct val="150000"/>
              </a:lnSpc>
            </a:pPr>
            <a:r>
              <a:rPr lang="en-US" sz="1600" dirty="0">
                <a:latin typeface="Roboto" panose="02000000000000000000" pitchFamily="2" charset="0"/>
                <a:ea typeface="Roboto" panose="02000000000000000000" pitchFamily="2" charset="0"/>
                <a:cs typeface="Roboto" panose="02000000000000000000" pitchFamily="2" charset="0"/>
              </a:rPr>
              <a:t>This project focuses on analyzing the resale market for MG cars in Mumbai using data scraped from the Cars24 website. As MG is a rising brand in India’s automotive scene, studying its used car listings helps us understand how different factors affect resale value. We collected key details like the car’s year, kilometers driven, fuel type, transmission, ownership history, and price. The goal was to explore how these features influence pricing and availability in a specific metro city. This kind of analysis is valuable for buyers, sellers, and dealers who want insights into pricing trends and consumer preferences. We used web scraping to extract real-time data, and then applied basic data cleaning and visualization to interpret it. Despite the small dataset, we identified meaningful patterns in car pricing based on features and location. Overall, this project gave us hands-on experience in working with real-world data from end to end.</a:t>
            </a:r>
            <a:endParaRPr lang="en-IN" sz="1600" dirty="0">
              <a:latin typeface="Roboto" panose="02000000000000000000" pitchFamily="2" charset="0"/>
              <a:ea typeface="Roboto" panose="02000000000000000000" pitchFamily="2" charset="0"/>
              <a:cs typeface="Roboto" panose="02000000000000000000" pitchFamily="2" charset="0"/>
            </a:endParaRPr>
          </a:p>
        </p:txBody>
      </p:sp>
    </p:spTree>
    <p:extLst>
      <p:ext uri="{BB962C8B-B14F-4D97-AF65-F5344CB8AC3E}">
        <p14:creationId xmlns:p14="http://schemas.microsoft.com/office/powerpoint/2010/main" xmlns="" val="21387898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28">
          <a:extLst>
            <a:ext uri="{FF2B5EF4-FFF2-40B4-BE49-F238E27FC236}">
              <a16:creationId xmlns:a16="http://schemas.microsoft.com/office/drawing/2014/main" xmlns="" id="{1BDCABE8-1619-9747-5FC5-4D5C29B0B10B}"/>
            </a:ext>
          </a:extLst>
        </p:cNvPr>
        <p:cNvGrpSpPr/>
        <p:nvPr/>
      </p:nvGrpSpPr>
      <p:grpSpPr>
        <a:xfrm>
          <a:off x="0" y="0"/>
          <a:ext cx="0" cy="0"/>
          <a:chOff x="0" y="0"/>
          <a:chExt cx="0" cy="0"/>
        </a:xfrm>
      </p:grpSpPr>
      <p:sp>
        <p:nvSpPr>
          <p:cNvPr id="1029" name="Google Shape;1029;p39">
            <a:extLst>
              <a:ext uri="{FF2B5EF4-FFF2-40B4-BE49-F238E27FC236}">
                <a16:creationId xmlns:a16="http://schemas.microsoft.com/office/drawing/2014/main" xmlns="" id="{A1B452D7-C5E9-8D81-E08F-3CD49EEFE32E}"/>
              </a:ext>
            </a:extLst>
          </p:cNvPr>
          <p:cNvSpPr txBox="1">
            <a:spLocks noGrp="1"/>
          </p:cNvSpPr>
          <p:nvPr>
            <p:ph type="title"/>
          </p:nvPr>
        </p:nvSpPr>
        <p:spPr>
          <a:xfrm>
            <a:off x="364711" y="97699"/>
            <a:ext cx="8229600" cy="572700"/>
          </a:xfrm>
          <a:prstGeom prst="rect">
            <a:avLst/>
          </a:prstGeom>
        </p:spPr>
        <p:txBody>
          <a:bodyPr spcFirstLastPara="1" wrap="square" lIns="91425" tIns="91425" rIns="91425" bIns="91425" anchor="t" anchorCtr="0">
            <a:noAutofit/>
          </a:bodyPr>
          <a:lstStyle/>
          <a:p>
            <a:pPr lvl="0">
              <a:buSzPts val="1100"/>
            </a:pPr>
            <a:r>
              <a:rPr lang="en-US" dirty="0"/>
              <a:t>What is Web Scraping and Why It Matters</a:t>
            </a:r>
            <a:endParaRPr dirty="0"/>
          </a:p>
        </p:txBody>
      </p:sp>
      <p:sp>
        <p:nvSpPr>
          <p:cNvPr id="27" name="Google Shape;1030;p39">
            <a:extLst>
              <a:ext uri="{FF2B5EF4-FFF2-40B4-BE49-F238E27FC236}">
                <a16:creationId xmlns:a16="http://schemas.microsoft.com/office/drawing/2014/main" xmlns="" id="{8691B2CE-A5B6-9478-D4C9-36D01E29AB5F}"/>
              </a:ext>
            </a:extLst>
          </p:cNvPr>
          <p:cNvSpPr/>
          <p:nvPr/>
        </p:nvSpPr>
        <p:spPr>
          <a:xfrm rot="16200000">
            <a:off x="3986383" y="-1546747"/>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030;p39">
            <a:extLst>
              <a:ext uri="{FF2B5EF4-FFF2-40B4-BE49-F238E27FC236}">
                <a16:creationId xmlns:a16="http://schemas.microsoft.com/office/drawing/2014/main" xmlns="" id="{F4FB688B-9496-71B3-51C6-8809F499FC26}"/>
              </a:ext>
            </a:extLst>
          </p:cNvPr>
          <p:cNvSpPr/>
          <p:nvPr/>
        </p:nvSpPr>
        <p:spPr>
          <a:xfrm rot="16200000">
            <a:off x="3986383" y="-56499"/>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0;p39">
            <a:extLst>
              <a:ext uri="{FF2B5EF4-FFF2-40B4-BE49-F238E27FC236}">
                <a16:creationId xmlns:a16="http://schemas.microsoft.com/office/drawing/2014/main" xmlns="" id="{79243E98-2904-57AE-79A0-D0CA195DBDD3}"/>
              </a:ext>
            </a:extLst>
          </p:cNvPr>
          <p:cNvSpPr/>
          <p:nvPr/>
        </p:nvSpPr>
        <p:spPr>
          <a:xfrm rot="16200000">
            <a:off x="3986383" y="-3036995"/>
            <a:ext cx="1247342" cy="8836892"/>
          </a:xfrm>
          <a:prstGeom prst="roundRect">
            <a:avLst>
              <a:gd name="adj" fmla="val 24534"/>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54" name="Group 1053">
            <a:extLst>
              <a:ext uri="{FF2B5EF4-FFF2-40B4-BE49-F238E27FC236}">
                <a16:creationId xmlns:a16="http://schemas.microsoft.com/office/drawing/2014/main" xmlns="" id="{CC7F4729-035A-6187-A5C8-FD50E2E6A0FB}"/>
              </a:ext>
            </a:extLst>
          </p:cNvPr>
          <p:cNvGrpSpPr/>
          <p:nvPr/>
        </p:nvGrpSpPr>
        <p:grpSpPr>
          <a:xfrm>
            <a:off x="59059" y="757992"/>
            <a:ext cx="2893284" cy="450871"/>
            <a:chOff x="59059" y="757992"/>
            <a:chExt cx="2893284" cy="450871"/>
          </a:xfrm>
        </p:grpSpPr>
        <p:sp>
          <p:nvSpPr>
            <p:cNvPr id="1050" name="Google Shape;1035;p39">
              <a:extLst>
                <a:ext uri="{FF2B5EF4-FFF2-40B4-BE49-F238E27FC236}">
                  <a16:creationId xmlns:a16="http://schemas.microsoft.com/office/drawing/2014/main" xmlns="" id="{C4F060D5-1EF9-D11A-16C9-A6FB7ACD1335}"/>
                </a:ext>
              </a:extLst>
            </p:cNvPr>
            <p:cNvSpPr/>
            <p:nvPr/>
          </p:nvSpPr>
          <p:spPr>
            <a:xfrm>
              <a:off x="241459" y="759633"/>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49" name="Picture 1048">
              <a:extLst>
                <a:ext uri="{FF2B5EF4-FFF2-40B4-BE49-F238E27FC236}">
                  <a16:creationId xmlns:a16="http://schemas.microsoft.com/office/drawing/2014/main" xmlns="" id="{19D3394C-39CA-DA8C-DC85-EAE71C966C3F}"/>
                </a:ext>
              </a:extLst>
            </p:cNvPr>
            <p:cNvPicPr>
              <a:picLocks noChangeAspect="1"/>
            </p:cNvPicPr>
            <p:nvPr/>
          </p:nvPicPr>
          <p:blipFill>
            <a:blip r:embed="rId3"/>
            <a:stretch>
              <a:fillRect/>
            </a:stretch>
          </p:blipFill>
          <p:spPr>
            <a:xfrm>
              <a:off x="70067" y="757992"/>
              <a:ext cx="401423" cy="290349"/>
            </a:xfrm>
            <a:prstGeom prst="rect">
              <a:avLst/>
            </a:prstGeom>
          </p:spPr>
        </p:pic>
        <p:pic>
          <p:nvPicPr>
            <p:cNvPr id="1051" name="Picture 1050">
              <a:extLst>
                <a:ext uri="{FF2B5EF4-FFF2-40B4-BE49-F238E27FC236}">
                  <a16:creationId xmlns:a16="http://schemas.microsoft.com/office/drawing/2014/main" xmlns="" id="{7BC94690-C3C1-C122-5510-B9D48F7AE90E}"/>
                </a:ext>
              </a:extLst>
            </p:cNvPr>
            <p:cNvPicPr>
              <a:picLocks noChangeAspect="1"/>
            </p:cNvPicPr>
            <p:nvPr/>
          </p:nvPicPr>
          <p:blipFill>
            <a:blip r:embed="rId3"/>
            <a:stretch>
              <a:fillRect/>
            </a:stretch>
          </p:blipFill>
          <p:spPr>
            <a:xfrm>
              <a:off x="59059" y="917373"/>
              <a:ext cx="401423" cy="290349"/>
            </a:xfrm>
            <a:prstGeom prst="rect">
              <a:avLst/>
            </a:prstGeom>
          </p:spPr>
        </p:pic>
        <p:pic>
          <p:nvPicPr>
            <p:cNvPr id="1053" name="Picture 1052">
              <a:extLst>
                <a:ext uri="{FF2B5EF4-FFF2-40B4-BE49-F238E27FC236}">
                  <a16:creationId xmlns:a16="http://schemas.microsoft.com/office/drawing/2014/main" xmlns="" id="{297DD20F-6710-5D36-1DB6-2761EB4A82AF}"/>
                </a:ext>
              </a:extLst>
            </p:cNvPr>
            <p:cNvPicPr>
              <a:picLocks noChangeAspect="1"/>
            </p:cNvPicPr>
            <p:nvPr/>
          </p:nvPicPr>
          <p:blipFill>
            <a:blip r:embed="rId3"/>
            <a:srcRect t="1" b="30513"/>
            <a:stretch>
              <a:fillRect/>
            </a:stretch>
          </p:blipFill>
          <p:spPr>
            <a:xfrm flipH="1">
              <a:off x="194710" y="1007111"/>
              <a:ext cx="401423" cy="201752"/>
            </a:xfrm>
            <a:prstGeom prst="rect">
              <a:avLst/>
            </a:prstGeom>
          </p:spPr>
        </p:pic>
      </p:grpSp>
      <p:sp>
        <p:nvSpPr>
          <p:cNvPr id="12" name="Google Shape;1043;p39">
            <a:extLst>
              <a:ext uri="{FF2B5EF4-FFF2-40B4-BE49-F238E27FC236}">
                <a16:creationId xmlns:a16="http://schemas.microsoft.com/office/drawing/2014/main" xmlns="" id="{28C19C75-D353-9C16-6137-99E313F0F368}"/>
              </a:ext>
            </a:extLst>
          </p:cNvPr>
          <p:cNvSpPr txBox="1"/>
          <p:nvPr/>
        </p:nvSpPr>
        <p:spPr>
          <a:xfrm>
            <a:off x="270778" y="63896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latin typeface="Fira Sans Extra Condensed SemiBold"/>
                <a:ea typeface="Fira Sans Extra Condensed SemiBold"/>
                <a:cs typeface="Fira Sans Extra Condensed SemiBold"/>
                <a:sym typeface="Fira Sans Extra Condensed SemiBold"/>
              </a:rPr>
              <a:t>Introduction</a:t>
            </a:r>
            <a:endParaRPr sz="2800" dirty="0"/>
          </a:p>
        </p:txBody>
      </p:sp>
      <p:grpSp>
        <p:nvGrpSpPr>
          <p:cNvPr id="1055" name="Group 1054">
            <a:extLst>
              <a:ext uri="{FF2B5EF4-FFF2-40B4-BE49-F238E27FC236}">
                <a16:creationId xmlns:a16="http://schemas.microsoft.com/office/drawing/2014/main" xmlns="" id="{C30ECACB-DD39-A51A-641D-4CF5F8A8DADC}"/>
              </a:ext>
            </a:extLst>
          </p:cNvPr>
          <p:cNvGrpSpPr/>
          <p:nvPr/>
        </p:nvGrpSpPr>
        <p:grpSpPr>
          <a:xfrm>
            <a:off x="59059" y="2247563"/>
            <a:ext cx="2893284" cy="450871"/>
            <a:chOff x="59059" y="757992"/>
            <a:chExt cx="2893284" cy="450871"/>
          </a:xfrm>
        </p:grpSpPr>
        <p:sp>
          <p:nvSpPr>
            <p:cNvPr id="1056" name="Google Shape;1035;p39">
              <a:extLst>
                <a:ext uri="{FF2B5EF4-FFF2-40B4-BE49-F238E27FC236}">
                  <a16:creationId xmlns:a16="http://schemas.microsoft.com/office/drawing/2014/main" xmlns="" id="{ADDDF979-8E06-AB32-4E32-C55247F299E6}"/>
                </a:ext>
              </a:extLst>
            </p:cNvPr>
            <p:cNvSpPr/>
            <p:nvPr/>
          </p:nvSpPr>
          <p:spPr>
            <a:xfrm>
              <a:off x="241459" y="759633"/>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57" name="Picture 1056">
              <a:extLst>
                <a:ext uri="{FF2B5EF4-FFF2-40B4-BE49-F238E27FC236}">
                  <a16:creationId xmlns:a16="http://schemas.microsoft.com/office/drawing/2014/main" xmlns="" id="{D516E0C0-F3F0-E8A9-0D0B-C06443D3F2B3}"/>
                </a:ext>
              </a:extLst>
            </p:cNvPr>
            <p:cNvPicPr>
              <a:picLocks noChangeAspect="1"/>
            </p:cNvPicPr>
            <p:nvPr/>
          </p:nvPicPr>
          <p:blipFill>
            <a:blip r:embed="rId3"/>
            <a:stretch>
              <a:fillRect/>
            </a:stretch>
          </p:blipFill>
          <p:spPr>
            <a:xfrm>
              <a:off x="70067" y="757992"/>
              <a:ext cx="401423" cy="290349"/>
            </a:xfrm>
            <a:prstGeom prst="rect">
              <a:avLst/>
            </a:prstGeom>
          </p:spPr>
        </p:pic>
        <p:pic>
          <p:nvPicPr>
            <p:cNvPr id="1058" name="Picture 1057">
              <a:extLst>
                <a:ext uri="{FF2B5EF4-FFF2-40B4-BE49-F238E27FC236}">
                  <a16:creationId xmlns:a16="http://schemas.microsoft.com/office/drawing/2014/main" xmlns="" id="{4C5228BA-1B37-E23B-3E6E-0F8664CD9262}"/>
                </a:ext>
              </a:extLst>
            </p:cNvPr>
            <p:cNvPicPr>
              <a:picLocks noChangeAspect="1"/>
            </p:cNvPicPr>
            <p:nvPr/>
          </p:nvPicPr>
          <p:blipFill>
            <a:blip r:embed="rId3"/>
            <a:stretch>
              <a:fillRect/>
            </a:stretch>
          </p:blipFill>
          <p:spPr>
            <a:xfrm>
              <a:off x="59059" y="917373"/>
              <a:ext cx="401423" cy="290349"/>
            </a:xfrm>
            <a:prstGeom prst="rect">
              <a:avLst/>
            </a:prstGeom>
          </p:spPr>
        </p:pic>
        <p:pic>
          <p:nvPicPr>
            <p:cNvPr id="1059" name="Picture 1058">
              <a:extLst>
                <a:ext uri="{FF2B5EF4-FFF2-40B4-BE49-F238E27FC236}">
                  <a16:creationId xmlns:a16="http://schemas.microsoft.com/office/drawing/2014/main" xmlns="" id="{F005B4B4-C84E-5C3A-713E-A73F015897C5}"/>
                </a:ext>
              </a:extLst>
            </p:cNvPr>
            <p:cNvPicPr>
              <a:picLocks noChangeAspect="1"/>
            </p:cNvPicPr>
            <p:nvPr/>
          </p:nvPicPr>
          <p:blipFill>
            <a:blip r:embed="rId3"/>
            <a:srcRect t="1" b="30513"/>
            <a:stretch>
              <a:fillRect/>
            </a:stretch>
          </p:blipFill>
          <p:spPr>
            <a:xfrm flipH="1">
              <a:off x="194710" y="1007111"/>
              <a:ext cx="401423" cy="201752"/>
            </a:xfrm>
            <a:prstGeom prst="rect">
              <a:avLst/>
            </a:prstGeom>
          </p:spPr>
        </p:pic>
      </p:grpSp>
      <p:grpSp>
        <p:nvGrpSpPr>
          <p:cNvPr id="1065" name="Group 1064">
            <a:extLst>
              <a:ext uri="{FF2B5EF4-FFF2-40B4-BE49-F238E27FC236}">
                <a16:creationId xmlns:a16="http://schemas.microsoft.com/office/drawing/2014/main" xmlns="" id="{83A537F6-EAC0-0E60-022B-C3AE6B4DE216}"/>
              </a:ext>
            </a:extLst>
          </p:cNvPr>
          <p:cNvGrpSpPr/>
          <p:nvPr/>
        </p:nvGrpSpPr>
        <p:grpSpPr>
          <a:xfrm>
            <a:off x="59059" y="3738720"/>
            <a:ext cx="2893284" cy="449730"/>
            <a:chOff x="59059" y="3743484"/>
            <a:chExt cx="2893284" cy="449730"/>
          </a:xfrm>
        </p:grpSpPr>
        <p:sp>
          <p:nvSpPr>
            <p:cNvPr id="1061" name="Google Shape;1035;p39">
              <a:extLst>
                <a:ext uri="{FF2B5EF4-FFF2-40B4-BE49-F238E27FC236}">
                  <a16:creationId xmlns:a16="http://schemas.microsoft.com/office/drawing/2014/main" xmlns="" id="{AC0DDFA1-39F6-61B6-3FDC-3C501C3367B1}"/>
                </a:ext>
              </a:extLst>
            </p:cNvPr>
            <p:cNvSpPr/>
            <p:nvPr/>
          </p:nvSpPr>
          <p:spPr>
            <a:xfrm>
              <a:off x="241459" y="3745125"/>
              <a:ext cx="2710884" cy="448089"/>
            </a:xfrm>
            <a:prstGeom prst="roundRect">
              <a:avLst>
                <a:gd name="adj" fmla="val 50000"/>
              </a:avLst>
            </a:prstGeom>
            <a:solidFill>
              <a:srgbClr val="5E44C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62" name="Picture 1061">
              <a:extLst>
                <a:ext uri="{FF2B5EF4-FFF2-40B4-BE49-F238E27FC236}">
                  <a16:creationId xmlns:a16="http://schemas.microsoft.com/office/drawing/2014/main" xmlns="" id="{D6933508-25DF-7BB6-C685-8213F88BEE13}"/>
                </a:ext>
              </a:extLst>
            </p:cNvPr>
            <p:cNvPicPr>
              <a:picLocks noChangeAspect="1"/>
            </p:cNvPicPr>
            <p:nvPr/>
          </p:nvPicPr>
          <p:blipFill>
            <a:blip r:embed="rId3"/>
            <a:stretch>
              <a:fillRect/>
            </a:stretch>
          </p:blipFill>
          <p:spPr>
            <a:xfrm>
              <a:off x="70067" y="3743484"/>
              <a:ext cx="401423" cy="290349"/>
            </a:xfrm>
            <a:prstGeom prst="rect">
              <a:avLst/>
            </a:prstGeom>
          </p:spPr>
        </p:pic>
        <p:pic>
          <p:nvPicPr>
            <p:cNvPr id="1063" name="Picture 1062">
              <a:extLst>
                <a:ext uri="{FF2B5EF4-FFF2-40B4-BE49-F238E27FC236}">
                  <a16:creationId xmlns:a16="http://schemas.microsoft.com/office/drawing/2014/main" xmlns="" id="{303605FC-75B4-9FD7-1586-183B52D70802}"/>
                </a:ext>
              </a:extLst>
            </p:cNvPr>
            <p:cNvPicPr>
              <a:picLocks noChangeAspect="1"/>
            </p:cNvPicPr>
            <p:nvPr/>
          </p:nvPicPr>
          <p:blipFill>
            <a:blip r:embed="rId3"/>
            <a:stretch>
              <a:fillRect/>
            </a:stretch>
          </p:blipFill>
          <p:spPr>
            <a:xfrm>
              <a:off x="59059" y="3902865"/>
              <a:ext cx="401423" cy="290349"/>
            </a:xfrm>
            <a:prstGeom prst="rect">
              <a:avLst/>
            </a:prstGeom>
          </p:spPr>
        </p:pic>
        <p:pic>
          <p:nvPicPr>
            <p:cNvPr id="1064" name="Picture 1063">
              <a:extLst>
                <a:ext uri="{FF2B5EF4-FFF2-40B4-BE49-F238E27FC236}">
                  <a16:creationId xmlns:a16="http://schemas.microsoft.com/office/drawing/2014/main" xmlns="" id="{FE86D49B-7151-8FF6-F7E5-FCDAFAE6EB6F}"/>
                </a:ext>
              </a:extLst>
            </p:cNvPr>
            <p:cNvPicPr>
              <a:picLocks noChangeAspect="1"/>
            </p:cNvPicPr>
            <p:nvPr/>
          </p:nvPicPr>
          <p:blipFill>
            <a:blip r:embed="rId3"/>
            <a:srcRect t="1" b="30513"/>
            <a:stretch>
              <a:fillRect/>
            </a:stretch>
          </p:blipFill>
          <p:spPr>
            <a:xfrm flipH="1">
              <a:off x="194710" y="3986253"/>
              <a:ext cx="401423" cy="201752"/>
            </a:xfrm>
            <a:prstGeom prst="rect">
              <a:avLst/>
            </a:prstGeom>
          </p:spPr>
        </p:pic>
      </p:grpSp>
      <p:sp>
        <p:nvSpPr>
          <p:cNvPr id="1066" name="Google Shape;1043;p39">
            <a:extLst>
              <a:ext uri="{FF2B5EF4-FFF2-40B4-BE49-F238E27FC236}">
                <a16:creationId xmlns:a16="http://schemas.microsoft.com/office/drawing/2014/main" xmlns="" id="{EAB0012D-9DF2-DB60-EEF9-7546E20E4ED5}"/>
              </a:ext>
            </a:extLst>
          </p:cNvPr>
          <p:cNvSpPr txBox="1"/>
          <p:nvPr/>
        </p:nvSpPr>
        <p:spPr>
          <a:xfrm>
            <a:off x="248660" y="213803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sz="2800" dirty="0">
                <a:solidFill>
                  <a:schemeClr val="lt1"/>
                </a:solidFill>
                <a:latin typeface="Fira Sans Extra Condensed SemiBold"/>
                <a:ea typeface="Fira Sans Extra Condensed SemiBold"/>
                <a:cs typeface="Fira Sans Extra Condensed SemiBold"/>
                <a:sym typeface="Fira Sans Extra Condensed SemiBold"/>
              </a:rPr>
              <a:t>Applications</a:t>
            </a:r>
            <a:endParaRPr lang="en-IN" sz="2800" dirty="0"/>
          </a:p>
        </p:txBody>
      </p:sp>
      <p:sp>
        <p:nvSpPr>
          <p:cNvPr id="1067" name="Google Shape;1043;p39">
            <a:extLst>
              <a:ext uri="{FF2B5EF4-FFF2-40B4-BE49-F238E27FC236}">
                <a16:creationId xmlns:a16="http://schemas.microsoft.com/office/drawing/2014/main" xmlns="" id="{ED3DF2AD-D5DA-94E8-263A-7808A21592C7}"/>
              </a:ext>
            </a:extLst>
          </p:cNvPr>
          <p:cNvSpPr txBox="1"/>
          <p:nvPr/>
        </p:nvSpPr>
        <p:spPr>
          <a:xfrm>
            <a:off x="226542" y="3637101"/>
            <a:ext cx="2554341" cy="448089"/>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2800" dirty="0">
                <a:solidFill>
                  <a:schemeClr val="lt1"/>
                </a:solidFill>
                <a:latin typeface="Fira Sans Extra Condensed SemiBold"/>
                <a:ea typeface="Fira Sans Extra Condensed SemiBold"/>
                <a:cs typeface="Fira Sans Extra Condensed SemiBold"/>
                <a:sym typeface="Fira Sans Extra Condensed SemiBold"/>
              </a:rPr>
              <a:t>Tools </a:t>
            </a:r>
            <a:endParaRPr sz="2800" dirty="0"/>
          </a:p>
        </p:txBody>
      </p:sp>
      <p:sp>
        <p:nvSpPr>
          <p:cNvPr id="1068" name="Google Shape;1044;p39">
            <a:extLst>
              <a:ext uri="{FF2B5EF4-FFF2-40B4-BE49-F238E27FC236}">
                <a16:creationId xmlns:a16="http://schemas.microsoft.com/office/drawing/2014/main" xmlns="" id="{104A60E4-639B-A58C-B6A3-F4B6A455679E}"/>
              </a:ext>
            </a:extLst>
          </p:cNvPr>
          <p:cNvSpPr txBox="1"/>
          <p:nvPr/>
        </p:nvSpPr>
        <p:spPr>
          <a:xfrm>
            <a:off x="332220" y="1135992"/>
            <a:ext cx="8621121" cy="828600"/>
          </a:xfrm>
          <a:prstGeom prst="rect">
            <a:avLst/>
          </a:prstGeom>
          <a:noFill/>
          <a:ln>
            <a:noFill/>
          </a:ln>
        </p:spPr>
        <p:txBody>
          <a:bodyPr spcFirstLastPara="1" wrap="square" lIns="91425" tIns="91425" rIns="91425" bIns="91425" anchor="t" anchorCtr="0">
            <a:noAutofit/>
          </a:bodyPr>
          <a:lstStyle/>
          <a:p>
            <a:pPr lvl="0"/>
            <a:r>
              <a:rPr lang="en-US" sz="1600" dirty="0"/>
              <a:t>Web scraping is a method used to automatically collect data from websites. It helps extract useful information like text, prices, or listings directly from the site's HTML code. In our project, we used web scraping to gather MG car listings from Cars24.com.</a:t>
            </a:r>
            <a:endParaRPr sz="1600" dirty="0"/>
          </a:p>
        </p:txBody>
      </p:sp>
      <p:sp>
        <p:nvSpPr>
          <p:cNvPr id="1069" name="Google Shape;1044;p39">
            <a:extLst>
              <a:ext uri="{FF2B5EF4-FFF2-40B4-BE49-F238E27FC236}">
                <a16:creationId xmlns:a16="http://schemas.microsoft.com/office/drawing/2014/main" xmlns="" id="{56D9C453-0AD1-F7D6-1662-2AF6F1F6E07B}"/>
              </a:ext>
            </a:extLst>
          </p:cNvPr>
          <p:cNvSpPr txBox="1"/>
          <p:nvPr/>
        </p:nvSpPr>
        <p:spPr>
          <a:xfrm>
            <a:off x="460482" y="262130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Price tracking</a:t>
            </a:r>
          </a:p>
          <a:p>
            <a:pPr marL="285750" lvl="0" indent="-285750">
              <a:buFont typeface="Arial" panose="020B0604020202020204" pitchFamily="34" charset="0"/>
              <a:buChar char="•"/>
            </a:pPr>
            <a:r>
              <a:rPr lang="en-IN" sz="1600" dirty="0"/>
              <a:t>Market research</a:t>
            </a:r>
          </a:p>
          <a:p>
            <a:pPr marL="285750" lvl="0" indent="-285750">
              <a:buFont typeface="Arial" panose="020B0604020202020204" pitchFamily="34" charset="0"/>
              <a:buChar char="•"/>
            </a:pPr>
            <a:r>
              <a:rPr lang="en-IN" sz="1600" dirty="0"/>
              <a:t>Data collection</a:t>
            </a:r>
            <a:endParaRPr sz="1600" dirty="0"/>
          </a:p>
        </p:txBody>
      </p:sp>
      <p:sp>
        <p:nvSpPr>
          <p:cNvPr id="1070" name="Google Shape;1044;p39">
            <a:extLst>
              <a:ext uri="{FF2B5EF4-FFF2-40B4-BE49-F238E27FC236}">
                <a16:creationId xmlns:a16="http://schemas.microsoft.com/office/drawing/2014/main" xmlns="" id="{947D8EBC-F6F0-5AEB-50C2-319B7417831E}"/>
              </a:ext>
            </a:extLst>
          </p:cNvPr>
          <p:cNvSpPr txBox="1"/>
          <p:nvPr/>
        </p:nvSpPr>
        <p:spPr>
          <a:xfrm>
            <a:off x="461744" y="4106608"/>
            <a:ext cx="8005567"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BeautifulSoup : </a:t>
            </a:r>
            <a:r>
              <a:rPr lang="en-US" sz="1600" dirty="0"/>
              <a:t>Parsed the HTML and extracted car details like model, price, etc.</a:t>
            </a:r>
            <a:endParaRPr lang="en-IN" sz="1600" dirty="0"/>
          </a:p>
          <a:p>
            <a:pPr marL="285750" lvl="0" indent="-285750">
              <a:buFont typeface="Arial" panose="020B0604020202020204" pitchFamily="34" charset="0"/>
              <a:buChar char="•"/>
            </a:pPr>
            <a:r>
              <a:rPr lang="en-IN" sz="1600" dirty="0"/>
              <a:t>Requests : </a:t>
            </a:r>
            <a:r>
              <a:rPr lang="en-US" sz="1600" dirty="0"/>
              <a:t>Fetched the HTML content of the Cars24 webpage.</a:t>
            </a:r>
            <a:endParaRPr lang="en-IN" sz="1600" dirty="0"/>
          </a:p>
          <a:p>
            <a:pPr marL="285750" lvl="0" indent="-285750">
              <a:buFont typeface="Arial" panose="020B0604020202020204" pitchFamily="34" charset="0"/>
              <a:buChar char="•"/>
            </a:pPr>
            <a:r>
              <a:rPr lang="en-IN" sz="1600" dirty="0"/>
              <a:t>Python : </a:t>
            </a:r>
            <a:r>
              <a:rPr lang="en-US" sz="1600" dirty="0"/>
              <a:t>Main programming language used to write the scraping script.</a:t>
            </a:r>
            <a:endParaRPr sz="1600" dirty="0"/>
          </a:p>
        </p:txBody>
      </p:sp>
      <p:sp>
        <p:nvSpPr>
          <p:cNvPr id="1071" name="Google Shape;1044;p39">
            <a:extLst>
              <a:ext uri="{FF2B5EF4-FFF2-40B4-BE49-F238E27FC236}">
                <a16:creationId xmlns:a16="http://schemas.microsoft.com/office/drawing/2014/main" xmlns="" id="{DADD46DC-6BF0-498C-F6DE-54FAB383B0BD}"/>
              </a:ext>
            </a:extLst>
          </p:cNvPr>
          <p:cNvSpPr txBox="1"/>
          <p:nvPr/>
        </p:nvSpPr>
        <p:spPr>
          <a:xfrm>
            <a:off x="2531633" y="262130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Product monitoring </a:t>
            </a:r>
          </a:p>
          <a:p>
            <a:pPr marL="285750" lvl="0" indent="-285750">
              <a:buFont typeface="Arial" panose="020B0604020202020204" pitchFamily="34" charset="0"/>
              <a:buChar char="•"/>
            </a:pPr>
            <a:r>
              <a:rPr lang="en-IN" sz="1600" dirty="0"/>
              <a:t>Lead generation</a:t>
            </a:r>
          </a:p>
          <a:p>
            <a:pPr marL="285750" lvl="0" indent="-285750">
              <a:buFont typeface="Arial" panose="020B0604020202020204" pitchFamily="34" charset="0"/>
              <a:buChar char="•"/>
            </a:pPr>
            <a:r>
              <a:rPr lang="en-IN" sz="1600" dirty="0"/>
              <a:t>New aggregation</a:t>
            </a:r>
            <a:endParaRPr sz="1600" dirty="0"/>
          </a:p>
        </p:txBody>
      </p:sp>
      <p:sp>
        <p:nvSpPr>
          <p:cNvPr id="1072" name="Google Shape;1044;p39">
            <a:extLst>
              <a:ext uri="{FF2B5EF4-FFF2-40B4-BE49-F238E27FC236}">
                <a16:creationId xmlns:a16="http://schemas.microsoft.com/office/drawing/2014/main" xmlns="" id="{7190D52F-A865-BE29-7540-C3316220AB65}"/>
              </a:ext>
            </a:extLst>
          </p:cNvPr>
          <p:cNvSpPr txBox="1"/>
          <p:nvPr/>
        </p:nvSpPr>
        <p:spPr>
          <a:xfrm>
            <a:off x="4830221" y="2609850"/>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Job listings</a:t>
            </a:r>
          </a:p>
          <a:p>
            <a:pPr marL="285750" lvl="0" indent="-285750">
              <a:buFont typeface="Arial" panose="020B0604020202020204" pitchFamily="34" charset="0"/>
              <a:buChar char="•"/>
            </a:pPr>
            <a:r>
              <a:rPr lang="en-IN" sz="1600" dirty="0"/>
              <a:t>Trend analysis</a:t>
            </a:r>
          </a:p>
          <a:p>
            <a:pPr marL="285750" lvl="0" indent="-285750">
              <a:buFont typeface="Arial" panose="020B0604020202020204" pitchFamily="34" charset="0"/>
              <a:buChar char="•"/>
            </a:pPr>
            <a:r>
              <a:rPr lang="en-IN" sz="1600" dirty="0"/>
              <a:t>Review mining</a:t>
            </a:r>
            <a:endParaRPr sz="1600" dirty="0"/>
          </a:p>
        </p:txBody>
      </p:sp>
      <p:sp>
        <p:nvSpPr>
          <p:cNvPr id="1073" name="Google Shape;1044;p39">
            <a:extLst>
              <a:ext uri="{FF2B5EF4-FFF2-40B4-BE49-F238E27FC236}">
                <a16:creationId xmlns:a16="http://schemas.microsoft.com/office/drawing/2014/main" xmlns="" id="{57CDC76F-876C-E97C-9A48-4CB126D851AC}"/>
              </a:ext>
            </a:extLst>
          </p:cNvPr>
          <p:cNvSpPr txBox="1"/>
          <p:nvPr/>
        </p:nvSpPr>
        <p:spPr>
          <a:xfrm>
            <a:off x="6654129" y="2617964"/>
            <a:ext cx="2320401" cy="828600"/>
          </a:xfrm>
          <a:prstGeom prst="rect">
            <a:avLst/>
          </a:prstGeom>
          <a:noFill/>
          <a:ln>
            <a:noFill/>
          </a:ln>
        </p:spPr>
        <p:txBody>
          <a:bodyPr spcFirstLastPara="1" wrap="square" lIns="91425" tIns="91425" rIns="91425" bIns="91425" anchor="t" anchorCtr="0">
            <a:noAutofit/>
          </a:bodyPr>
          <a:lstStyle/>
          <a:p>
            <a:pPr marL="285750" lvl="0" indent="-285750">
              <a:buFont typeface="Arial" panose="020B0604020202020204" pitchFamily="34" charset="0"/>
              <a:buChar char="•"/>
            </a:pPr>
            <a:r>
              <a:rPr lang="en-IN" sz="1600" dirty="0"/>
              <a:t>Stock monitoring</a:t>
            </a:r>
          </a:p>
          <a:p>
            <a:pPr marL="285750" lvl="0" indent="-285750">
              <a:buFont typeface="Arial" panose="020B0604020202020204" pitchFamily="34" charset="0"/>
              <a:buChar char="•"/>
            </a:pPr>
            <a:r>
              <a:rPr lang="en-IN" sz="1600" dirty="0"/>
              <a:t>Competitor analysis</a:t>
            </a:r>
          </a:p>
          <a:p>
            <a:pPr marL="285750" lvl="1" indent="-285750">
              <a:buFont typeface="Arial" panose="020B0604020202020204" pitchFamily="34" charset="0"/>
              <a:buChar char="•"/>
            </a:pPr>
            <a:r>
              <a:rPr lang="en-IN" sz="1600" dirty="0"/>
              <a:t>Event tracking</a:t>
            </a:r>
            <a:endParaRPr sz="1600" dirty="0"/>
          </a:p>
        </p:txBody>
      </p:sp>
    </p:spTree>
    <p:extLst>
      <p:ext uri="{BB962C8B-B14F-4D97-AF65-F5344CB8AC3E}">
        <p14:creationId xmlns:p14="http://schemas.microsoft.com/office/powerpoint/2010/main" xmlns="" val="7962461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xmlns="" id="{7F809181-A5F3-CBDE-9BA9-5EC97D070A7B}"/>
            </a:ext>
          </a:extLst>
        </p:cNvPr>
        <p:cNvGrpSpPr/>
        <p:nvPr/>
      </p:nvGrpSpPr>
      <p:grpSpPr>
        <a:xfrm>
          <a:off x="0" y="0"/>
          <a:ext cx="0" cy="0"/>
          <a:chOff x="0" y="0"/>
          <a:chExt cx="0" cy="0"/>
        </a:xfrm>
      </p:grpSpPr>
      <p:sp>
        <p:nvSpPr>
          <p:cNvPr id="8" name="Google Shape;1030;p39">
            <a:extLst>
              <a:ext uri="{FF2B5EF4-FFF2-40B4-BE49-F238E27FC236}">
                <a16:creationId xmlns:a16="http://schemas.microsoft.com/office/drawing/2014/main" xmlns="" id="{572235EA-E9AA-CD6C-EF8E-F81B0F599501}"/>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a:extLst>
              <a:ext uri="{FF2B5EF4-FFF2-40B4-BE49-F238E27FC236}">
                <a16:creationId xmlns:a16="http://schemas.microsoft.com/office/drawing/2014/main" xmlns="" id="{6EF2398F-74F3-E6C1-E2D0-B26BC36BBA43}"/>
              </a:ext>
            </a:extLst>
          </p:cNvPr>
          <p:cNvSpPr txBox="1">
            <a:spLocks noGrp="1"/>
          </p:cNvSpPr>
          <p:nvPr>
            <p:ph type="title"/>
          </p:nvPr>
        </p:nvSpPr>
        <p:spPr>
          <a:xfrm>
            <a:off x="457200" y="63284"/>
            <a:ext cx="8229600" cy="572700"/>
          </a:xfrm>
          <a:prstGeom prst="rect">
            <a:avLst/>
          </a:prstGeom>
        </p:spPr>
        <p:txBody>
          <a:bodyPr spcFirstLastPara="1" wrap="square" lIns="91425" tIns="91425" rIns="91425" bIns="91425" anchor="t" anchorCtr="0">
            <a:noAutofit/>
          </a:bodyPr>
          <a:lstStyle/>
          <a:p>
            <a:pPr lvl="0">
              <a:buSzPts val="1100"/>
            </a:pPr>
            <a:r>
              <a:rPr lang="en-US" dirty="0"/>
              <a:t>Data Cleaning and Preprocessing</a:t>
            </a:r>
            <a:endParaRPr dirty="0"/>
          </a:p>
        </p:txBody>
      </p:sp>
      <p:grpSp>
        <p:nvGrpSpPr>
          <p:cNvPr id="28" name="Group 27">
            <a:extLst>
              <a:ext uri="{FF2B5EF4-FFF2-40B4-BE49-F238E27FC236}">
                <a16:creationId xmlns:a16="http://schemas.microsoft.com/office/drawing/2014/main" xmlns="" id="{FB92FFF8-3195-0C51-0076-F8D8E6BF3D93}"/>
              </a:ext>
            </a:extLst>
          </p:cNvPr>
          <p:cNvGrpSpPr/>
          <p:nvPr/>
        </p:nvGrpSpPr>
        <p:grpSpPr>
          <a:xfrm>
            <a:off x="204711" y="981008"/>
            <a:ext cx="8716023" cy="1476643"/>
            <a:chOff x="187777" y="786272"/>
            <a:chExt cx="8716023" cy="1476643"/>
          </a:xfrm>
        </p:grpSpPr>
        <p:pic>
          <p:nvPicPr>
            <p:cNvPr id="7" name="Picture 6">
              <a:extLst>
                <a:ext uri="{FF2B5EF4-FFF2-40B4-BE49-F238E27FC236}">
                  <a16:creationId xmlns:a16="http://schemas.microsoft.com/office/drawing/2014/main" xmlns="" id="{B17BC87E-2894-F357-4FF1-629C2B482B47}"/>
                </a:ext>
              </a:extLst>
            </p:cNvPr>
            <p:cNvPicPr>
              <a:picLocks noChangeAspect="1"/>
            </p:cNvPicPr>
            <p:nvPr/>
          </p:nvPicPr>
          <p:blipFill>
            <a:blip r:embed="rId3"/>
            <a:srcRect l="3468" t="14373" r="2431" b="57763"/>
            <a:stretch>
              <a:fillRect/>
            </a:stretch>
          </p:blipFill>
          <p:spPr>
            <a:xfrm>
              <a:off x="187779" y="1287057"/>
              <a:ext cx="8716021" cy="975858"/>
            </a:xfrm>
            <a:prstGeom prst="rect">
              <a:avLst/>
            </a:prstGeom>
          </p:spPr>
        </p:pic>
        <p:grpSp>
          <p:nvGrpSpPr>
            <p:cNvPr id="27" name="Group 26">
              <a:extLst>
                <a:ext uri="{FF2B5EF4-FFF2-40B4-BE49-F238E27FC236}">
                  <a16:creationId xmlns:a16="http://schemas.microsoft.com/office/drawing/2014/main" xmlns="" id="{B1F37179-CC19-77F1-007B-F4283177D4DF}"/>
                </a:ext>
              </a:extLst>
            </p:cNvPr>
            <p:cNvGrpSpPr/>
            <p:nvPr/>
          </p:nvGrpSpPr>
          <p:grpSpPr>
            <a:xfrm>
              <a:off x="187777" y="786272"/>
              <a:ext cx="8716021" cy="534119"/>
              <a:chOff x="187777" y="591538"/>
              <a:chExt cx="8716021" cy="534119"/>
            </a:xfrm>
          </p:grpSpPr>
          <p:sp>
            <p:nvSpPr>
              <p:cNvPr id="9" name="Google Shape;156;p18">
                <a:extLst>
                  <a:ext uri="{FF2B5EF4-FFF2-40B4-BE49-F238E27FC236}">
                    <a16:creationId xmlns:a16="http://schemas.microsoft.com/office/drawing/2014/main" xmlns="" id="{F1C61F3E-C80C-7D83-6419-F49FB8A2E92B}"/>
                  </a:ext>
                </a:extLst>
              </p:cNvPr>
              <p:cNvSpPr/>
              <p:nvPr/>
            </p:nvSpPr>
            <p:spPr>
              <a:xfrm>
                <a:off x="187777" y="720974"/>
                <a:ext cx="8716021" cy="404683"/>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1;p18">
                <a:extLst>
                  <a:ext uri="{FF2B5EF4-FFF2-40B4-BE49-F238E27FC236}">
                    <a16:creationId xmlns:a16="http://schemas.microsoft.com/office/drawing/2014/main" xmlns="" id="{6E32A4BD-7CA3-3363-1AF4-2F4C3CCBE567}"/>
                  </a:ext>
                </a:extLst>
              </p:cNvPr>
              <p:cNvSpPr txBox="1"/>
              <p:nvPr/>
            </p:nvSpPr>
            <p:spPr>
              <a:xfrm>
                <a:off x="2617098" y="591538"/>
                <a:ext cx="3956029" cy="156023"/>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Data Before</a:t>
                </a:r>
                <a:endParaRPr sz="3200" b="1" dirty="0">
                  <a:solidFill>
                    <a:schemeClr val="lt1"/>
                  </a:solidFill>
                  <a:latin typeface="Fira Sans Extra Condensed"/>
                  <a:ea typeface="Fira Sans Extra Condensed"/>
                  <a:cs typeface="Fira Sans Extra Condensed"/>
                  <a:sym typeface="Fira Sans Extra Condensed"/>
                </a:endParaRPr>
              </a:p>
            </p:txBody>
          </p:sp>
        </p:grpSp>
      </p:grpSp>
      <p:grpSp>
        <p:nvGrpSpPr>
          <p:cNvPr id="29" name="Group 28">
            <a:extLst>
              <a:ext uri="{FF2B5EF4-FFF2-40B4-BE49-F238E27FC236}">
                <a16:creationId xmlns:a16="http://schemas.microsoft.com/office/drawing/2014/main" xmlns="" id="{5E836E2F-B451-1887-4783-329ACEC45FCD}"/>
              </a:ext>
            </a:extLst>
          </p:cNvPr>
          <p:cNvGrpSpPr/>
          <p:nvPr/>
        </p:nvGrpSpPr>
        <p:grpSpPr>
          <a:xfrm>
            <a:off x="213179" y="2683094"/>
            <a:ext cx="8716022" cy="1560441"/>
            <a:chOff x="187778" y="2666160"/>
            <a:chExt cx="8716022" cy="1560441"/>
          </a:xfrm>
        </p:grpSpPr>
        <p:pic>
          <p:nvPicPr>
            <p:cNvPr id="11" name="Picture 10">
              <a:extLst>
                <a:ext uri="{FF2B5EF4-FFF2-40B4-BE49-F238E27FC236}">
                  <a16:creationId xmlns:a16="http://schemas.microsoft.com/office/drawing/2014/main" xmlns="" id="{898D7F9D-569E-FD41-E501-507D5FC3B63B}"/>
                </a:ext>
              </a:extLst>
            </p:cNvPr>
            <p:cNvPicPr>
              <a:picLocks noChangeAspect="1"/>
            </p:cNvPicPr>
            <p:nvPr/>
          </p:nvPicPr>
          <p:blipFill>
            <a:blip r:embed="rId3"/>
            <a:srcRect l="3502" t="70222" r="2445" b="1"/>
            <a:stretch>
              <a:fillRect/>
            </a:stretch>
          </p:blipFill>
          <p:spPr>
            <a:xfrm>
              <a:off x="187779" y="3183165"/>
              <a:ext cx="8716021" cy="1043436"/>
            </a:xfrm>
            <a:prstGeom prst="rect">
              <a:avLst/>
            </a:prstGeom>
          </p:spPr>
        </p:pic>
        <p:grpSp>
          <p:nvGrpSpPr>
            <p:cNvPr id="26" name="Group 25">
              <a:extLst>
                <a:ext uri="{FF2B5EF4-FFF2-40B4-BE49-F238E27FC236}">
                  <a16:creationId xmlns:a16="http://schemas.microsoft.com/office/drawing/2014/main" xmlns="" id="{E91A5B7E-BA4C-3B05-610D-EDB76E770962}"/>
                </a:ext>
              </a:extLst>
            </p:cNvPr>
            <p:cNvGrpSpPr/>
            <p:nvPr/>
          </p:nvGrpSpPr>
          <p:grpSpPr>
            <a:xfrm>
              <a:off x="187778" y="2666160"/>
              <a:ext cx="8716021" cy="531682"/>
              <a:chOff x="187778" y="2666160"/>
              <a:chExt cx="8716021" cy="531682"/>
            </a:xfrm>
          </p:grpSpPr>
          <p:sp>
            <p:nvSpPr>
              <p:cNvPr id="12" name="Google Shape;156;p18">
                <a:extLst>
                  <a:ext uri="{FF2B5EF4-FFF2-40B4-BE49-F238E27FC236}">
                    <a16:creationId xmlns:a16="http://schemas.microsoft.com/office/drawing/2014/main" xmlns="" id="{49CF0064-60FD-E79F-5652-7D00D7CED454}"/>
                  </a:ext>
                </a:extLst>
              </p:cNvPr>
              <p:cNvSpPr/>
              <p:nvPr/>
            </p:nvSpPr>
            <p:spPr>
              <a:xfrm>
                <a:off x="187778" y="2793158"/>
                <a:ext cx="8716021" cy="404684"/>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1;p18">
                <a:extLst>
                  <a:ext uri="{FF2B5EF4-FFF2-40B4-BE49-F238E27FC236}">
                    <a16:creationId xmlns:a16="http://schemas.microsoft.com/office/drawing/2014/main" xmlns="" id="{6811DD37-40E2-AB6D-23C0-C901935B9BEC}"/>
                  </a:ext>
                </a:extLst>
              </p:cNvPr>
              <p:cNvSpPr txBox="1"/>
              <p:nvPr/>
            </p:nvSpPr>
            <p:spPr>
              <a:xfrm>
                <a:off x="2613722" y="2666160"/>
                <a:ext cx="3959405" cy="197414"/>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3200" b="1" dirty="0">
                    <a:solidFill>
                      <a:schemeClr val="lt1"/>
                    </a:solidFill>
                    <a:latin typeface="Fira Sans Extra Condensed"/>
                    <a:ea typeface="Fira Sans Extra Condensed"/>
                    <a:cs typeface="Fira Sans Extra Condensed"/>
                    <a:sym typeface="Fira Sans Extra Condensed"/>
                  </a:rPr>
                  <a:t>Data After</a:t>
                </a:r>
                <a:endParaRPr sz="3200" b="1" dirty="0">
                  <a:solidFill>
                    <a:schemeClr val="lt1"/>
                  </a:solidFill>
                  <a:latin typeface="Fira Sans Extra Condensed"/>
                  <a:ea typeface="Fira Sans Extra Condensed"/>
                  <a:cs typeface="Fira Sans Extra Condensed"/>
                  <a:sym typeface="Fira Sans Extra Condensed"/>
                </a:endParaRPr>
              </a:p>
            </p:txBody>
          </p:sp>
        </p:grpSp>
      </p:grpSp>
    </p:spTree>
    <p:extLst>
      <p:ext uri="{BB962C8B-B14F-4D97-AF65-F5344CB8AC3E}">
        <p14:creationId xmlns:p14="http://schemas.microsoft.com/office/powerpoint/2010/main" xmlns="" val="7201353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43">
          <a:extLst>
            <a:ext uri="{FF2B5EF4-FFF2-40B4-BE49-F238E27FC236}">
              <a16:creationId xmlns:a16="http://schemas.microsoft.com/office/drawing/2014/main" xmlns="" id="{2923B3EE-5F46-3CA7-1A97-89AB9095450B}"/>
            </a:ext>
          </a:extLst>
        </p:cNvPr>
        <p:cNvGrpSpPr/>
        <p:nvPr/>
      </p:nvGrpSpPr>
      <p:grpSpPr>
        <a:xfrm>
          <a:off x="0" y="0"/>
          <a:ext cx="0" cy="0"/>
          <a:chOff x="0" y="0"/>
          <a:chExt cx="0" cy="0"/>
        </a:xfrm>
      </p:grpSpPr>
      <p:sp>
        <p:nvSpPr>
          <p:cNvPr id="8" name="Google Shape;1030;p39">
            <a:extLst>
              <a:ext uri="{FF2B5EF4-FFF2-40B4-BE49-F238E27FC236}">
                <a16:creationId xmlns:a16="http://schemas.microsoft.com/office/drawing/2014/main" xmlns="" id="{1F47DB73-9AFD-EC54-1419-CC1615E2BFBC}"/>
              </a:ext>
            </a:extLst>
          </p:cNvPr>
          <p:cNvSpPr/>
          <p:nvPr/>
        </p:nvSpPr>
        <p:spPr>
          <a:xfrm rot="16200000">
            <a:off x="2396192" y="-1620377"/>
            <a:ext cx="4326123" cy="8836892"/>
          </a:xfrm>
          <a:prstGeom prst="roundRect">
            <a:avLst>
              <a:gd name="adj" fmla="val 10031"/>
            </a:avLst>
          </a:prstGeom>
          <a:solidFill>
            <a:srgbClr val="E0D8EC">
              <a:alpha val="33930"/>
            </a:srgbClr>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5">
            <a:extLst>
              <a:ext uri="{FF2B5EF4-FFF2-40B4-BE49-F238E27FC236}">
                <a16:creationId xmlns:a16="http://schemas.microsoft.com/office/drawing/2014/main" xmlns="" id="{B4F4CAEC-977C-A69E-6A69-4BB877241B08}"/>
              </a:ext>
            </a:extLst>
          </p:cNvPr>
          <p:cNvSpPr txBox="1">
            <a:spLocks noGrp="1"/>
          </p:cNvSpPr>
          <p:nvPr>
            <p:ph type="title"/>
          </p:nvPr>
        </p:nvSpPr>
        <p:spPr>
          <a:xfrm>
            <a:off x="457200" y="63284"/>
            <a:ext cx="8229600" cy="572700"/>
          </a:xfrm>
          <a:prstGeom prst="rect">
            <a:avLst/>
          </a:prstGeom>
        </p:spPr>
        <p:txBody>
          <a:bodyPr spcFirstLastPara="1" wrap="square" lIns="91425" tIns="91425" rIns="91425" bIns="91425" anchor="t" anchorCtr="0">
            <a:noAutofit/>
          </a:bodyPr>
          <a:lstStyle/>
          <a:p>
            <a:pPr lvl="0">
              <a:buSzPts val="1100"/>
            </a:pPr>
            <a:r>
              <a:rPr lang="en-US" dirty="0"/>
              <a:t>Exploratory Data Analysis</a:t>
            </a:r>
            <a:endParaRPr dirty="0"/>
          </a:p>
        </p:txBody>
      </p:sp>
      <p:pic>
        <p:nvPicPr>
          <p:cNvPr id="3" name="Picture 2">
            <a:extLst>
              <a:ext uri="{FF2B5EF4-FFF2-40B4-BE49-F238E27FC236}">
                <a16:creationId xmlns:a16="http://schemas.microsoft.com/office/drawing/2014/main" xmlns="" id="{BB04A339-5F2B-FA63-C5C6-BAC53495EFD8}"/>
              </a:ext>
            </a:extLst>
          </p:cNvPr>
          <p:cNvPicPr>
            <a:picLocks noChangeAspect="1"/>
          </p:cNvPicPr>
          <p:nvPr/>
        </p:nvPicPr>
        <p:blipFill>
          <a:blip r:embed="rId3"/>
          <a:srcRect l="350" t="-442" r="-1" b="-453"/>
          <a:stretch>
            <a:fillRect/>
          </a:stretch>
        </p:blipFill>
        <p:spPr>
          <a:xfrm>
            <a:off x="457200" y="793750"/>
            <a:ext cx="3108416" cy="212407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5" name="Picture 4">
            <a:extLst>
              <a:ext uri="{FF2B5EF4-FFF2-40B4-BE49-F238E27FC236}">
                <a16:creationId xmlns:a16="http://schemas.microsoft.com/office/drawing/2014/main" xmlns="" id="{13507DD0-66FB-7C48-E72F-BE84664BBDDA}"/>
              </a:ext>
            </a:extLst>
          </p:cNvPr>
          <p:cNvPicPr>
            <a:picLocks noChangeAspect="1"/>
          </p:cNvPicPr>
          <p:nvPr/>
        </p:nvPicPr>
        <p:blipFill>
          <a:blip r:embed="rId4"/>
          <a:srcRect l="578" t="-518" r="-1" b="-455"/>
          <a:stretch>
            <a:fillRect/>
          </a:stretch>
        </p:blipFill>
        <p:spPr>
          <a:xfrm>
            <a:off x="5469467" y="793750"/>
            <a:ext cx="3217333" cy="221932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6" name="Google Shape;1044;p39">
            <a:extLst>
              <a:ext uri="{FF2B5EF4-FFF2-40B4-BE49-F238E27FC236}">
                <a16:creationId xmlns:a16="http://schemas.microsoft.com/office/drawing/2014/main" xmlns="" id="{76FD4F26-A50C-F25B-EF11-32DF327F58AA}"/>
              </a:ext>
            </a:extLst>
          </p:cNvPr>
          <p:cNvSpPr txBox="1"/>
          <p:nvPr/>
        </p:nvSpPr>
        <p:spPr>
          <a:xfrm>
            <a:off x="457199" y="3023652"/>
            <a:ext cx="8339667" cy="1653721"/>
          </a:xfrm>
          <a:prstGeom prst="rect">
            <a:avLst/>
          </a:prstGeom>
          <a:noFill/>
          <a:ln>
            <a:noFill/>
          </a:ln>
        </p:spPr>
        <p:txBody>
          <a:bodyPr spcFirstLastPara="1" wrap="square" lIns="91425" tIns="91425" rIns="91425" bIns="91425" anchor="t" anchorCtr="0">
            <a:noAutofit/>
          </a:bodyPr>
          <a:lstStyle/>
          <a:p>
            <a:pPr lvl="0"/>
            <a:r>
              <a:rPr lang="en-US" sz="2000" dirty="0"/>
              <a:t>Before arriving at the insights, we explored the dataset to understand the structure, detect patterns, and assess the relevance of different features</a:t>
            </a:r>
          </a:p>
          <a:p>
            <a:pPr lvl="0"/>
            <a:endParaRPr lang="en-US" sz="2000" dirty="0"/>
          </a:p>
          <a:p>
            <a:pPr lvl="0"/>
            <a:r>
              <a:rPr lang="en-US" sz="2000" dirty="0"/>
              <a:t>This exploration helped us narrow down which factors were most meaningful.</a:t>
            </a:r>
            <a:endParaRPr sz="2000" dirty="0"/>
          </a:p>
        </p:txBody>
      </p:sp>
    </p:spTree>
    <p:extLst>
      <p:ext uri="{BB962C8B-B14F-4D97-AF65-F5344CB8AC3E}">
        <p14:creationId xmlns:p14="http://schemas.microsoft.com/office/powerpoint/2010/main" xmlns="" val="25846447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7" name="Google Shape;157;p18"/>
          <p:cNvSpPr txBox="1">
            <a:spLocks noGrp="1"/>
          </p:cNvSpPr>
          <p:nvPr>
            <p:ph type="title"/>
          </p:nvPr>
        </p:nvSpPr>
        <p:spPr>
          <a:xfrm>
            <a:off x="457200" y="348775"/>
            <a:ext cx="8229600" cy="572700"/>
          </a:xfrm>
          <a:prstGeom prst="rect">
            <a:avLst/>
          </a:prstGeom>
        </p:spPr>
        <p:txBody>
          <a:bodyPr spcFirstLastPara="1" wrap="square" lIns="91425" tIns="91425" rIns="91425" bIns="91425" anchor="t" anchorCtr="0">
            <a:noAutofit/>
          </a:bodyPr>
          <a:lstStyle/>
          <a:p>
            <a:pPr lvl="0"/>
            <a:r>
              <a:rPr lang="en-US" dirty="0"/>
              <a:t>Analytical Findings and Key Observations</a:t>
            </a:r>
            <a:endParaRPr dirty="0"/>
          </a:p>
        </p:txBody>
      </p:sp>
      <p:graphicFrame>
        <p:nvGraphicFramePr>
          <p:cNvPr id="158" name="Google Shape;158;p18"/>
          <p:cNvGraphicFramePr/>
          <p:nvPr>
            <p:extLst>
              <p:ext uri="{D42A27DB-BD31-4B8C-83A1-F6EECF244321}">
                <p14:modId xmlns:p14="http://schemas.microsoft.com/office/powerpoint/2010/main" xmlns="" val="129151431"/>
              </p:ext>
            </p:extLst>
          </p:nvPr>
        </p:nvGraphicFramePr>
        <p:xfrm>
          <a:off x="957161" y="1619775"/>
          <a:ext cx="7997178" cy="3247375"/>
        </p:xfrm>
        <a:graphic>
          <a:graphicData uri="http://schemas.openxmlformats.org/drawingml/2006/table">
            <a:tbl>
              <a:tblPr>
                <a:noFill/>
                <a:tableStyleId>{59074DE5-6622-481F-8CC3-D66DC7988368}</a:tableStyleId>
              </a:tblPr>
              <a:tblGrid>
                <a:gridCol w="1332863">
                  <a:extLst>
                    <a:ext uri="{9D8B030D-6E8A-4147-A177-3AD203B41FA5}">
                      <a16:colId xmlns:a16="http://schemas.microsoft.com/office/drawing/2014/main" xmlns="" val="20000"/>
                    </a:ext>
                  </a:extLst>
                </a:gridCol>
                <a:gridCol w="1332863">
                  <a:extLst>
                    <a:ext uri="{9D8B030D-6E8A-4147-A177-3AD203B41FA5}">
                      <a16:colId xmlns:a16="http://schemas.microsoft.com/office/drawing/2014/main" xmlns="" val="20001"/>
                    </a:ext>
                  </a:extLst>
                </a:gridCol>
                <a:gridCol w="1332863">
                  <a:extLst>
                    <a:ext uri="{9D8B030D-6E8A-4147-A177-3AD203B41FA5}">
                      <a16:colId xmlns:a16="http://schemas.microsoft.com/office/drawing/2014/main" xmlns="" val="20002"/>
                    </a:ext>
                  </a:extLst>
                </a:gridCol>
                <a:gridCol w="1332863">
                  <a:extLst>
                    <a:ext uri="{9D8B030D-6E8A-4147-A177-3AD203B41FA5}">
                      <a16:colId xmlns:a16="http://schemas.microsoft.com/office/drawing/2014/main" xmlns="" val="20003"/>
                    </a:ext>
                  </a:extLst>
                </a:gridCol>
                <a:gridCol w="1332863">
                  <a:extLst>
                    <a:ext uri="{9D8B030D-6E8A-4147-A177-3AD203B41FA5}">
                      <a16:colId xmlns:a16="http://schemas.microsoft.com/office/drawing/2014/main" xmlns="" val="20004"/>
                    </a:ext>
                  </a:extLst>
                </a:gridCol>
                <a:gridCol w="1332863">
                  <a:extLst>
                    <a:ext uri="{9D8B030D-6E8A-4147-A177-3AD203B41FA5}">
                      <a16:colId xmlns:a16="http://schemas.microsoft.com/office/drawing/2014/main" xmlns="" val="2956056160"/>
                    </a:ext>
                  </a:extLst>
                </a:gridCol>
              </a:tblGrid>
              <a:tr h="1712875">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New cars have higher prices. </a:t>
                      </a:r>
                      <a:r>
                        <a:rPr lang="en-IN" sz="1200" dirty="0">
                          <a:solidFill>
                            <a:schemeClr val="dk1"/>
                          </a:solidFill>
                          <a:latin typeface="Roboto"/>
                          <a:ea typeface="Roboto"/>
                          <a:cs typeface="Roboto"/>
                          <a:sym typeface="Roboto"/>
                        </a:rPr>
                        <a:t>O</a:t>
                      </a:r>
                      <a:r>
                        <a:rPr lang="en" sz="1200" dirty="0">
                          <a:solidFill>
                            <a:schemeClr val="dk1"/>
                          </a:solidFill>
                          <a:latin typeface="Roboto"/>
                          <a:ea typeface="Roboto"/>
                          <a:cs typeface="Roboto"/>
                          <a:sym typeface="Roboto"/>
                        </a:rPr>
                        <a:t>lder cars can show more price variation depending upon usage &amp; condition </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Diesel variants generally have a slightly higher median price compared to petrol, likely due to better milage and re-sale value</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Higher usage correlates with lower prices. Diesel cars retain value better than petrol counterparts</a:t>
                      </a: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US" sz="1200" dirty="0">
                          <a:solidFill>
                            <a:schemeClr val="dk1"/>
                          </a:solidFill>
                          <a:latin typeface="Roboto"/>
                          <a:ea typeface="Roboto"/>
                          <a:cs typeface="Roboto"/>
                          <a:sym typeface="Roboto"/>
                        </a:rPr>
                        <a:t>Automatic transmission cars tend to cost more than the manual ones. Reflecting buyer preferences for convenience</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 sz="1200" dirty="0">
                          <a:solidFill>
                            <a:schemeClr val="dk1"/>
                          </a:solidFill>
                          <a:latin typeface="Roboto"/>
                          <a:ea typeface="Roboto"/>
                          <a:cs typeface="Roboto"/>
                          <a:sym typeface="Roboto"/>
                        </a:rPr>
                        <a:t>Cars with more than one previous owner are priced lower, indicating depricating with ownership history</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ctr" rtl="0">
                        <a:spcBef>
                          <a:spcPts val="0"/>
                        </a:spcBef>
                        <a:spcAft>
                          <a:spcPts val="0"/>
                        </a:spcAft>
                        <a:buNone/>
                      </a:pPr>
                      <a:r>
                        <a:rPr lang="en-IN" sz="1200" dirty="0">
                          <a:solidFill>
                            <a:schemeClr val="dk1"/>
                          </a:solidFill>
                          <a:latin typeface="Roboto"/>
                          <a:ea typeface="Roboto"/>
                          <a:cs typeface="Roboto"/>
                          <a:sym typeface="Roboto"/>
                        </a:rPr>
                        <a:t>Urban areas like Mulund, Goregaon &amp; Thane list higher-priced cars. </a:t>
                      </a:r>
                      <a:endParaRPr sz="1200" dirty="0">
                        <a:solidFill>
                          <a:schemeClr val="dk1"/>
                        </a:solidFill>
                        <a:latin typeface="Roboto"/>
                        <a:ea typeface="Roboto"/>
                        <a:cs typeface="Roboto"/>
                        <a:sym typeface="Roboto"/>
                      </a:endParaRPr>
                    </a:p>
                  </a:txBody>
                  <a:tcPr marL="91425" marR="91425" marT="91425" marB="91425" anchor="ctr">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lgn="ctr">
                      <a:solidFill>
                        <a:schemeClr val="accent2"/>
                      </a:solidFill>
                      <a:prstDash val="solid"/>
                      <a:round/>
                      <a:headEnd type="none" w="sm" len="sm"/>
                      <a:tailEnd type="none" w="sm" len="sm"/>
                    </a:lnB>
                    <a:solidFill>
                      <a:srgbClr val="E0D8EC">
                        <a:alpha val="46430"/>
                      </a:srgbClr>
                    </a:solidFill>
                  </a:tcPr>
                </a:tc>
                <a:extLst>
                  <a:ext uri="{0D108BD9-81ED-4DB2-BD59-A6C34878D82A}">
                    <a16:rowId xmlns:a16="http://schemas.microsoft.com/office/drawing/2014/main" xmlns="" val="10000"/>
                  </a:ext>
                </a:extLst>
              </a:tr>
              <a:tr h="767250">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dot"/>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lgn="ctr">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lgn="ctr">
                      <a:solidFill>
                        <a:schemeClr val="accent2"/>
                      </a:solidFill>
                      <a:prstDash val="dot"/>
                      <a:round/>
                      <a:headEnd type="none" w="sm" len="sm"/>
                      <a:tailEnd type="none" w="sm" len="sm"/>
                    </a:lnB>
                    <a:solidFill>
                      <a:srgbClr val="E0D8EC">
                        <a:alpha val="46430"/>
                      </a:srgbClr>
                    </a:solidFill>
                  </a:tcPr>
                </a:tc>
                <a:extLst>
                  <a:ext uri="{0D108BD9-81ED-4DB2-BD59-A6C34878D82A}">
                    <a16:rowId xmlns:a16="http://schemas.microsoft.com/office/drawing/2014/main" xmlns="" val="10002"/>
                  </a:ext>
                </a:extLst>
              </a:tr>
              <a:tr h="767250">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a:p>
                  </a:txBody>
                  <a:tcPr marL="91425" marR="91425" marT="91425" marB="91425">
                    <a:lnL w="9525" cap="flat" cmpd="sng">
                      <a:solidFill>
                        <a:schemeClr val="accent2"/>
                      </a:solidFill>
                      <a:prstDash val="solid"/>
                      <a:round/>
                      <a:headEnd type="none" w="sm" len="sm"/>
                      <a:tailEnd type="none" w="sm" len="sm"/>
                    </a:lnL>
                    <a:lnR w="9525" cap="flat" cmpd="sng">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tc>
                  <a:txBody>
                    <a:bodyPr/>
                    <a:lstStyle/>
                    <a:p>
                      <a:pPr marL="0" lvl="0" indent="0" algn="l" rtl="0">
                        <a:spcBef>
                          <a:spcPts val="0"/>
                        </a:spcBef>
                        <a:spcAft>
                          <a:spcPts val="0"/>
                        </a:spcAft>
                        <a:buNone/>
                      </a:pPr>
                      <a:endParaRPr dirty="0"/>
                    </a:p>
                  </a:txBody>
                  <a:tcPr marL="91425" marR="91425" marT="91425" marB="91425">
                    <a:lnL w="9525" cap="flat" cmpd="sng">
                      <a:solidFill>
                        <a:schemeClr val="accent2"/>
                      </a:solidFill>
                      <a:prstDash val="solid"/>
                      <a:round/>
                      <a:headEnd type="none" w="sm" len="sm"/>
                      <a:tailEnd type="none" w="sm" len="sm"/>
                    </a:lnL>
                    <a:lnR w="9525" cap="flat" cmpd="sng" algn="ctr">
                      <a:solidFill>
                        <a:schemeClr val="accent2"/>
                      </a:solidFill>
                      <a:prstDash val="solid"/>
                      <a:round/>
                      <a:headEnd type="none" w="sm" len="sm"/>
                      <a:tailEnd type="none" w="sm" len="sm"/>
                    </a:lnR>
                    <a:lnT w="9525" cap="flat" cmpd="sng" algn="ctr">
                      <a:solidFill>
                        <a:schemeClr val="accent2"/>
                      </a:solidFill>
                      <a:prstDash val="dot"/>
                      <a:round/>
                      <a:headEnd type="none" w="sm" len="sm"/>
                      <a:tailEnd type="none" w="sm" len="sm"/>
                    </a:lnT>
                    <a:lnB w="9525" cap="flat" cmpd="sng">
                      <a:solidFill>
                        <a:schemeClr val="accent2"/>
                      </a:solidFill>
                      <a:prstDash val="solid"/>
                      <a:round/>
                      <a:headEnd type="none" w="sm" len="sm"/>
                      <a:tailEnd type="none" w="sm" len="sm"/>
                    </a:lnB>
                    <a:solidFill>
                      <a:srgbClr val="E0D8EC">
                        <a:alpha val="46430"/>
                      </a:srgbClr>
                    </a:solidFill>
                  </a:tcPr>
                </a:tc>
                <a:extLst>
                  <a:ext uri="{0D108BD9-81ED-4DB2-BD59-A6C34878D82A}">
                    <a16:rowId xmlns:a16="http://schemas.microsoft.com/office/drawing/2014/main" xmlns="" val="10003"/>
                  </a:ext>
                </a:extLst>
              </a:tr>
            </a:tbl>
          </a:graphicData>
        </a:graphic>
      </p:graphicFrame>
      <p:cxnSp>
        <p:nvCxnSpPr>
          <p:cNvPr id="19" name="Google Shape;184;p18">
            <a:extLst>
              <a:ext uri="{FF2B5EF4-FFF2-40B4-BE49-F238E27FC236}">
                <a16:creationId xmlns:a16="http://schemas.microsoft.com/office/drawing/2014/main" xmlns="" id="{26144752-0E59-D7B7-E647-CA2B28A30CB8}"/>
              </a:ext>
            </a:extLst>
          </p:cNvPr>
          <p:cNvCxnSpPr>
            <a:cxnSpLocks/>
            <a:stCxn id="182" idx="6"/>
            <a:endCxn id="22" idx="2"/>
          </p:cNvCxnSpPr>
          <p:nvPr/>
        </p:nvCxnSpPr>
        <p:spPr>
          <a:xfrm flipV="1">
            <a:off x="7113058" y="3545500"/>
            <a:ext cx="1150922" cy="553666"/>
          </a:xfrm>
          <a:prstGeom prst="curvedConnector3">
            <a:avLst>
              <a:gd name="adj1" fmla="val 50000"/>
            </a:avLst>
          </a:prstGeom>
          <a:noFill/>
          <a:ln w="19050" cap="flat" cmpd="sng">
            <a:solidFill>
              <a:schemeClr val="accent1"/>
            </a:solidFill>
            <a:prstDash val="solid"/>
            <a:round/>
            <a:headEnd type="none" w="med" len="med"/>
            <a:tailEnd type="none" w="med" len="med"/>
          </a:ln>
        </p:spPr>
      </p:cxnSp>
      <p:grpSp>
        <p:nvGrpSpPr>
          <p:cNvPr id="44" name="Group 43">
            <a:extLst>
              <a:ext uri="{FF2B5EF4-FFF2-40B4-BE49-F238E27FC236}">
                <a16:creationId xmlns:a16="http://schemas.microsoft.com/office/drawing/2014/main" xmlns="" id="{1AF459E1-8C24-CA70-A07B-5158FAD4EC9B}"/>
              </a:ext>
            </a:extLst>
          </p:cNvPr>
          <p:cNvGrpSpPr/>
          <p:nvPr/>
        </p:nvGrpSpPr>
        <p:grpSpPr>
          <a:xfrm>
            <a:off x="51565" y="1619775"/>
            <a:ext cx="869525" cy="1631400"/>
            <a:chOff x="51565" y="1619775"/>
            <a:chExt cx="869525" cy="1481788"/>
          </a:xfrm>
        </p:grpSpPr>
        <p:sp>
          <p:nvSpPr>
            <p:cNvPr id="156" name="Google Shape;156;p18"/>
            <p:cNvSpPr/>
            <p:nvPr/>
          </p:nvSpPr>
          <p:spPr>
            <a:xfrm>
              <a:off x="51565" y="1619775"/>
              <a:ext cx="869185" cy="1481788"/>
            </a:xfrm>
            <a:prstGeom prst="roundRect">
              <a:avLst>
                <a:gd name="adj" fmla="val 15303"/>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18"/>
            <p:cNvSpPr txBox="1"/>
            <p:nvPr/>
          </p:nvSpPr>
          <p:spPr>
            <a:xfrm>
              <a:off x="59490" y="2179165"/>
              <a:ext cx="8616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Price</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2" name="Group 41">
            <a:extLst>
              <a:ext uri="{FF2B5EF4-FFF2-40B4-BE49-F238E27FC236}">
                <a16:creationId xmlns:a16="http://schemas.microsoft.com/office/drawing/2014/main" xmlns="" id="{34CD8BD6-5B16-A7B2-2BA1-3C6C0CCCD056}"/>
              </a:ext>
            </a:extLst>
          </p:cNvPr>
          <p:cNvGrpSpPr/>
          <p:nvPr/>
        </p:nvGrpSpPr>
        <p:grpSpPr>
          <a:xfrm>
            <a:off x="41958" y="3877025"/>
            <a:ext cx="869185" cy="463800"/>
            <a:chOff x="51565" y="3692775"/>
            <a:chExt cx="869185" cy="463800"/>
          </a:xfrm>
        </p:grpSpPr>
        <p:sp>
          <p:nvSpPr>
            <p:cNvPr id="162" name="Google Shape;162;p18"/>
            <p:cNvSpPr/>
            <p:nvPr/>
          </p:nvSpPr>
          <p:spPr>
            <a:xfrm>
              <a:off x="51565" y="37769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18"/>
            <p:cNvSpPr txBox="1"/>
            <p:nvPr/>
          </p:nvSpPr>
          <p:spPr>
            <a:xfrm>
              <a:off x="62740" y="3692775"/>
              <a:ext cx="835619"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Medium</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3" name="Group 42">
            <a:extLst>
              <a:ext uri="{FF2B5EF4-FFF2-40B4-BE49-F238E27FC236}">
                <a16:creationId xmlns:a16="http://schemas.microsoft.com/office/drawing/2014/main" xmlns="" id="{B5302003-8646-6D07-7038-E97085596F64}"/>
              </a:ext>
            </a:extLst>
          </p:cNvPr>
          <p:cNvGrpSpPr/>
          <p:nvPr/>
        </p:nvGrpSpPr>
        <p:grpSpPr>
          <a:xfrm>
            <a:off x="45213" y="3335375"/>
            <a:ext cx="869185" cy="463800"/>
            <a:chOff x="51565" y="3173325"/>
            <a:chExt cx="869185" cy="463800"/>
          </a:xfrm>
        </p:grpSpPr>
        <p:sp>
          <p:nvSpPr>
            <p:cNvPr id="164" name="Google Shape;164;p18"/>
            <p:cNvSpPr/>
            <p:nvPr/>
          </p:nvSpPr>
          <p:spPr>
            <a:xfrm>
              <a:off x="51565" y="32511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18"/>
            <p:cNvSpPr txBox="1"/>
            <p:nvPr/>
          </p:nvSpPr>
          <p:spPr>
            <a:xfrm>
              <a:off x="211965" y="3173325"/>
              <a:ext cx="56591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High</a:t>
              </a:r>
              <a:endParaRPr sz="1600" b="1" dirty="0">
                <a:solidFill>
                  <a:schemeClr val="lt1"/>
                </a:solidFill>
                <a:latin typeface="Fira Sans Extra Condensed"/>
                <a:ea typeface="Fira Sans Extra Condensed"/>
                <a:cs typeface="Fira Sans Extra Condensed"/>
                <a:sym typeface="Fira Sans Extra Condensed"/>
              </a:endParaRPr>
            </a:p>
          </p:txBody>
        </p:sp>
      </p:grpSp>
      <p:grpSp>
        <p:nvGrpSpPr>
          <p:cNvPr id="41" name="Group 40">
            <a:extLst>
              <a:ext uri="{FF2B5EF4-FFF2-40B4-BE49-F238E27FC236}">
                <a16:creationId xmlns:a16="http://schemas.microsoft.com/office/drawing/2014/main" xmlns="" id="{48C0817A-45FA-8F26-4EA3-649E068E102F}"/>
              </a:ext>
            </a:extLst>
          </p:cNvPr>
          <p:cNvGrpSpPr/>
          <p:nvPr/>
        </p:nvGrpSpPr>
        <p:grpSpPr>
          <a:xfrm>
            <a:off x="39524" y="4386925"/>
            <a:ext cx="869185" cy="463800"/>
            <a:chOff x="51565" y="4234500"/>
            <a:chExt cx="869185" cy="463800"/>
          </a:xfrm>
        </p:grpSpPr>
        <p:sp>
          <p:nvSpPr>
            <p:cNvPr id="166" name="Google Shape;166;p18"/>
            <p:cNvSpPr/>
            <p:nvPr/>
          </p:nvSpPr>
          <p:spPr>
            <a:xfrm>
              <a:off x="51565" y="4321875"/>
              <a:ext cx="869185" cy="2700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18"/>
            <p:cNvSpPr txBox="1"/>
            <p:nvPr/>
          </p:nvSpPr>
          <p:spPr>
            <a:xfrm>
              <a:off x="173865" y="4234500"/>
              <a:ext cx="61671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dirty="0">
                  <a:solidFill>
                    <a:schemeClr val="lt1"/>
                  </a:solidFill>
                  <a:latin typeface="Fira Sans Extra Condensed"/>
                  <a:ea typeface="Fira Sans Extra Condensed"/>
                  <a:cs typeface="Fira Sans Extra Condensed"/>
                  <a:sym typeface="Fira Sans Extra Condensed"/>
                </a:rPr>
                <a:t>Low</a:t>
              </a:r>
              <a:endParaRPr sz="1600" b="1" dirty="0">
                <a:solidFill>
                  <a:schemeClr val="lt1"/>
                </a:solidFill>
                <a:latin typeface="Fira Sans Extra Condensed"/>
                <a:ea typeface="Fira Sans Extra Condensed"/>
                <a:cs typeface="Fira Sans Extra Condensed"/>
                <a:sym typeface="Fira Sans Extra Condensed"/>
              </a:endParaRPr>
            </a:p>
          </p:txBody>
        </p:sp>
      </p:grpSp>
      <p:sp>
        <p:nvSpPr>
          <p:cNvPr id="168" name="Google Shape;168;p18"/>
          <p:cNvSpPr/>
          <p:nvPr/>
        </p:nvSpPr>
        <p:spPr>
          <a:xfrm>
            <a:off x="984050"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8"/>
          <p:cNvSpPr txBox="1"/>
          <p:nvPr/>
        </p:nvSpPr>
        <p:spPr>
          <a:xfrm>
            <a:off x="889085" y="1093200"/>
            <a:ext cx="150911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Production Year</a:t>
            </a:r>
            <a:endParaRPr b="1" dirty="0">
              <a:solidFill>
                <a:schemeClr val="lt1"/>
              </a:solidFill>
              <a:latin typeface="Fira Sans Extra Condensed"/>
              <a:ea typeface="Fira Sans Extra Condensed"/>
              <a:cs typeface="Fira Sans Extra Condensed"/>
              <a:sym typeface="Fira Sans Extra Condensed"/>
            </a:endParaRPr>
          </a:p>
        </p:txBody>
      </p:sp>
      <p:grpSp>
        <p:nvGrpSpPr>
          <p:cNvPr id="13" name="Group 12">
            <a:extLst>
              <a:ext uri="{FF2B5EF4-FFF2-40B4-BE49-F238E27FC236}">
                <a16:creationId xmlns:a16="http://schemas.microsoft.com/office/drawing/2014/main" xmlns="" id="{313086DA-7B60-871B-7FDD-52CA9D723F36}"/>
              </a:ext>
            </a:extLst>
          </p:cNvPr>
          <p:cNvGrpSpPr/>
          <p:nvPr/>
        </p:nvGrpSpPr>
        <p:grpSpPr>
          <a:xfrm>
            <a:off x="2309967" y="1086850"/>
            <a:ext cx="1283100" cy="481025"/>
            <a:chOff x="2309967" y="1086850"/>
            <a:chExt cx="1283100" cy="481025"/>
          </a:xfrm>
        </p:grpSpPr>
        <p:sp>
          <p:nvSpPr>
            <p:cNvPr id="170" name="Google Shape;170;p18"/>
            <p:cNvSpPr/>
            <p:nvPr/>
          </p:nvSpPr>
          <p:spPr>
            <a:xfrm>
              <a:off x="230996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8"/>
            <p:cNvSpPr txBox="1"/>
            <p:nvPr/>
          </p:nvSpPr>
          <p:spPr>
            <a:xfrm>
              <a:off x="2459617" y="1104075"/>
              <a:ext cx="9838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F</a:t>
              </a:r>
              <a:r>
                <a:rPr lang="en-IN" b="1" dirty="0">
                  <a:solidFill>
                    <a:schemeClr val="lt1"/>
                  </a:solidFill>
                  <a:latin typeface="Fira Sans Extra Condensed"/>
                  <a:ea typeface="Fira Sans Extra Condensed"/>
                  <a:cs typeface="Fira Sans Extra Condensed"/>
                  <a:sym typeface="Fira Sans Extra Condensed"/>
                </a:rPr>
                <a:t>u</a:t>
              </a:r>
              <a:r>
                <a:rPr lang="en" b="1" dirty="0">
                  <a:solidFill>
                    <a:schemeClr val="lt1"/>
                  </a:solidFill>
                  <a:latin typeface="Fira Sans Extra Condensed"/>
                  <a:ea typeface="Fira Sans Extra Condensed"/>
                  <a:cs typeface="Fira Sans Extra Condensed"/>
                  <a:sym typeface="Fira Sans Extra Condensed"/>
                </a:rPr>
                <a:t>el type</a:t>
              </a:r>
              <a:endParaRPr b="1" dirty="0">
                <a:solidFill>
                  <a:schemeClr val="lt1"/>
                </a:solidFill>
                <a:latin typeface="Fira Sans Extra Condensed"/>
                <a:ea typeface="Fira Sans Extra Condensed"/>
                <a:cs typeface="Fira Sans Extra Condensed"/>
                <a:sym typeface="Fira Sans Extra Condensed"/>
              </a:endParaRPr>
            </a:p>
          </p:txBody>
        </p:sp>
      </p:grpSp>
      <p:sp>
        <p:nvSpPr>
          <p:cNvPr id="172" name="Google Shape;172;p18"/>
          <p:cNvSpPr/>
          <p:nvPr/>
        </p:nvSpPr>
        <p:spPr>
          <a:xfrm>
            <a:off x="3643826"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8"/>
          <p:cNvSpPr/>
          <p:nvPr/>
        </p:nvSpPr>
        <p:spPr>
          <a:xfrm>
            <a:off x="497928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8"/>
          <p:cNvSpPr/>
          <p:nvPr/>
        </p:nvSpPr>
        <p:spPr>
          <a:xfrm>
            <a:off x="6314732"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8"/>
          <p:cNvSpPr txBox="1"/>
          <p:nvPr/>
        </p:nvSpPr>
        <p:spPr>
          <a:xfrm>
            <a:off x="6352732" y="1023350"/>
            <a:ext cx="12117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Number of owners</a:t>
            </a:r>
            <a:endParaRPr b="1" dirty="0">
              <a:solidFill>
                <a:schemeClr val="lt1"/>
              </a:solidFill>
              <a:latin typeface="Fira Sans Extra Condensed"/>
              <a:ea typeface="Fira Sans Extra Condensed"/>
              <a:cs typeface="Fira Sans Extra Condensed"/>
              <a:sym typeface="Fira Sans Extra Condensed"/>
            </a:endParaRPr>
          </a:p>
        </p:txBody>
      </p:sp>
      <p:sp>
        <p:nvSpPr>
          <p:cNvPr id="178" name="Google Shape;178;p18"/>
          <p:cNvSpPr/>
          <p:nvPr/>
        </p:nvSpPr>
        <p:spPr>
          <a:xfrm>
            <a:off x="1521800" y="4384275"/>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8"/>
          <p:cNvSpPr/>
          <p:nvPr/>
        </p:nvSpPr>
        <p:spPr>
          <a:xfrm>
            <a:off x="2880565" y="4003664"/>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18"/>
          <p:cNvSpPr/>
          <p:nvPr/>
        </p:nvSpPr>
        <p:spPr>
          <a:xfrm>
            <a:off x="4178350" y="3432204"/>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8"/>
          <p:cNvSpPr/>
          <p:nvPr/>
        </p:nvSpPr>
        <p:spPr>
          <a:xfrm>
            <a:off x="5607673" y="4384275"/>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183" name="Google Shape;183;p18"/>
          <p:cNvCxnSpPr>
            <a:stCxn id="178" idx="6"/>
            <a:endCxn id="179" idx="2"/>
          </p:cNvCxnSpPr>
          <p:nvPr/>
        </p:nvCxnSpPr>
        <p:spPr>
          <a:xfrm flipV="1">
            <a:off x="1729400" y="4107464"/>
            <a:ext cx="1151165" cy="380611"/>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4" name="Google Shape;184;p18"/>
          <p:cNvCxnSpPr>
            <a:stCxn id="179" idx="6"/>
            <a:endCxn id="180" idx="2"/>
          </p:cNvCxnSpPr>
          <p:nvPr/>
        </p:nvCxnSpPr>
        <p:spPr>
          <a:xfrm flipV="1">
            <a:off x="3088165" y="3536004"/>
            <a:ext cx="1090185" cy="571460"/>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5" name="Google Shape;185;p18"/>
          <p:cNvCxnSpPr>
            <a:stCxn id="180" idx="6"/>
            <a:endCxn id="181" idx="2"/>
          </p:cNvCxnSpPr>
          <p:nvPr/>
        </p:nvCxnSpPr>
        <p:spPr>
          <a:xfrm>
            <a:off x="4385950" y="3536004"/>
            <a:ext cx="1221723" cy="952071"/>
          </a:xfrm>
          <a:prstGeom prst="curvedConnector3">
            <a:avLst>
              <a:gd name="adj1" fmla="val 50000"/>
            </a:avLst>
          </a:prstGeom>
          <a:noFill/>
          <a:ln w="19050" cap="flat" cmpd="sng">
            <a:solidFill>
              <a:schemeClr val="accent1"/>
            </a:solidFill>
            <a:prstDash val="solid"/>
            <a:round/>
            <a:headEnd type="none" w="med" len="med"/>
            <a:tailEnd type="none" w="med" len="med"/>
          </a:ln>
        </p:spPr>
      </p:cxnSp>
      <p:cxnSp>
        <p:nvCxnSpPr>
          <p:cNvPr id="186" name="Google Shape;186;p18"/>
          <p:cNvCxnSpPr>
            <a:cxnSpLocks/>
            <a:stCxn id="181" idx="6"/>
            <a:endCxn id="182" idx="2"/>
          </p:cNvCxnSpPr>
          <p:nvPr/>
        </p:nvCxnSpPr>
        <p:spPr>
          <a:xfrm flipV="1">
            <a:off x="5815273" y="4099166"/>
            <a:ext cx="1090185" cy="388909"/>
          </a:xfrm>
          <a:prstGeom prst="curvedConnector3">
            <a:avLst>
              <a:gd name="adj1" fmla="val 50000"/>
            </a:avLst>
          </a:prstGeom>
          <a:noFill/>
          <a:ln w="19050" cap="flat" cmpd="sng">
            <a:solidFill>
              <a:schemeClr val="accent1"/>
            </a:solidFill>
            <a:prstDash val="solid"/>
            <a:round/>
            <a:headEnd type="none" w="med" len="med"/>
            <a:tailEnd type="none" w="med" len="med"/>
          </a:ln>
        </p:spPr>
      </p:cxnSp>
      <p:sp>
        <p:nvSpPr>
          <p:cNvPr id="15" name="Google Shape;176;p18">
            <a:extLst>
              <a:ext uri="{FF2B5EF4-FFF2-40B4-BE49-F238E27FC236}">
                <a16:creationId xmlns:a16="http://schemas.microsoft.com/office/drawing/2014/main" xmlns="" id="{3A82D4C1-8633-BE7A-F2B2-166BAB326BE1}"/>
              </a:ext>
            </a:extLst>
          </p:cNvPr>
          <p:cNvSpPr/>
          <p:nvPr/>
        </p:nvSpPr>
        <p:spPr>
          <a:xfrm>
            <a:off x="7651417" y="1086850"/>
            <a:ext cx="1283100" cy="463800"/>
          </a:xfrm>
          <a:prstGeom prst="roundRect">
            <a:avLst>
              <a:gd name="adj" fmla="val 22731"/>
            </a:avLst>
          </a:prstGeom>
          <a:gradFill>
            <a:gsLst>
              <a:gs pos="0">
                <a:schemeClr val="accent5"/>
              </a:gs>
              <a:gs pos="100000">
                <a:schemeClr val="accent1"/>
              </a:gs>
            </a:gsLst>
            <a:lin ang="2700006"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p18">
            <a:extLst>
              <a:ext uri="{FF2B5EF4-FFF2-40B4-BE49-F238E27FC236}">
                <a16:creationId xmlns:a16="http://schemas.microsoft.com/office/drawing/2014/main" xmlns="" id="{B83046F8-F05B-7A3C-0CAF-20DD19E79ADC}"/>
              </a:ext>
            </a:extLst>
          </p:cNvPr>
          <p:cNvSpPr txBox="1"/>
          <p:nvPr/>
        </p:nvSpPr>
        <p:spPr>
          <a:xfrm>
            <a:off x="7694125" y="1114350"/>
            <a:ext cx="1211700"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Location</a:t>
            </a:r>
            <a:endParaRPr b="1" dirty="0">
              <a:solidFill>
                <a:schemeClr val="lt1"/>
              </a:solidFill>
              <a:latin typeface="Fira Sans Extra Condensed"/>
              <a:ea typeface="Fira Sans Extra Condensed"/>
              <a:cs typeface="Fira Sans Extra Condensed"/>
              <a:sym typeface="Fira Sans Extra Condensed"/>
            </a:endParaRPr>
          </a:p>
        </p:txBody>
      </p:sp>
      <p:sp>
        <p:nvSpPr>
          <p:cNvPr id="182" name="Google Shape;182;p18"/>
          <p:cNvSpPr/>
          <p:nvPr/>
        </p:nvSpPr>
        <p:spPr>
          <a:xfrm>
            <a:off x="6905458" y="3995366"/>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2" name="Google Shape;182;p18">
            <a:extLst>
              <a:ext uri="{FF2B5EF4-FFF2-40B4-BE49-F238E27FC236}">
                <a16:creationId xmlns:a16="http://schemas.microsoft.com/office/drawing/2014/main" xmlns="" id="{D924C6BA-4800-E2F7-3529-DCEF69E18E7B}"/>
              </a:ext>
            </a:extLst>
          </p:cNvPr>
          <p:cNvSpPr/>
          <p:nvPr/>
        </p:nvSpPr>
        <p:spPr>
          <a:xfrm>
            <a:off x="8263980" y="3441700"/>
            <a:ext cx="207600" cy="207600"/>
          </a:xfrm>
          <a:prstGeom prst="ellipse">
            <a:avLst/>
          </a:prstGeom>
          <a:gradFill>
            <a:gsLst>
              <a:gs pos="0">
                <a:schemeClr val="accent5">
                  <a:alpha val="46430"/>
                </a:schemeClr>
              </a:gs>
              <a:gs pos="100000">
                <a:schemeClr val="accent1">
                  <a:alpha val="46430"/>
                </a:schemeClr>
              </a:gs>
            </a:gsLst>
            <a:lin ang="2700006" scaled="0"/>
          </a:gradFill>
          <a:ln w="19050"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18"/>
          <p:cNvSpPr txBox="1"/>
          <p:nvPr/>
        </p:nvSpPr>
        <p:spPr>
          <a:xfrm>
            <a:off x="4974339" y="1014884"/>
            <a:ext cx="1283200" cy="630428"/>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dirty="0">
                <a:solidFill>
                  <a:schemeClr val="lt1"/>
                </a:solidFill>
                <a:latin typeface="Fira Sans Extra Condensed"/>
                <a:ea typeface="Fira Sans Extra Condensed"/>
                <a:cs typeface="Fira Sans Extra Condensed"/>
                <a:sym typeface="Fira Sans Extra Condensed"/>
              </a:rPr>
              <a:t>Transmission Type</a:t>
            </a:r>
            <a:endParaRPr b="1" dirty="0">
              <a:solidFill>
                <a:schemeClr val="lt1"/>
              </a:solidFill>
              <a:latin typeface="Fira Sans Extra Condensed"/>
              <a:ea typeface="Fira Sans Extra Condensed"/>
              <a:cs typeface="Fira Sans Extra Condensed"/>
              <a:sym typeface="Fira Sans Extra Condensed"/>
            </a:endParaRPr>
          </a:p>
        </p:txBody>
      </p:sp>
      <p:sp>
        <p:nvSpPr>
          <p:cNvPr id="37" name="Google Shape;175;p18"/>
          <p:cNvSpPr txBox="1"/>
          <p:nvPr/>
        </p:nvSpPr>
        <p:spPr>
          <a:xfrm>
            <a:off x="3728110" y="1099550"/>
            <a:ext cx="1121956" cy="4638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IN" b="1" dirty="0">
                <a:solidFill>
                  <a:schemeClr val="lt1"/>
                </a:solidFill>
                <a:latin typeface="Fira Sans Extra Condensed"/>
                <a:ea typeface="Fira Sans Extra Condensed"/>
                <a:cs typeface="Fira Sans Extra Condensed"/>
                <a:sym typeface="Fira Sans Extra Condensed"/>
              </a:rPr>
              <a:t>K</a:t>
            </a:r>
            <a:r>
              <a:rPr lang="en" b="1" dirty="0">
                <a:solidFill>
                  <a:schemeClr val="lt1"/>
                </a:solidFill>
                <a:latin typeface="Fira Sans Extra Condensed"/>
                <a:ea typeface="Fira Sans Extra Condensed"/>
                <a:cs typeface="Fira Sans Extra Condensed"/>
                <a:sym typeface="Fira Sans Extra Condensed"/>
              </a:rPr>
              <a:t>ms driven</a:t>
            </a:r>
            <a:endParaRPr b="1" dirty="0">
              <a:solidFill>
                <a:schemeClr val="lt1"/>
              </a:solidFill>
              <a:latin typeface="Fira Sans Extra Condensed"/>
              <a:ea typeface="Fira Sans Extra Condensed"/>
              <a:cs typeface="Fira Sans Extra Condensed"/>
              <a:sym typeface="Fira Sans Extra Condensed"/>
            </a:endParaRPr>
          </a:p>
        </p:txBody>
      </p:sp>
    </p:spTree>
  </p:cSld>
  <p:clrMapOvr>
    <a:masterClrMapping/>
  </p:clrMapOvr>
</p:sld>
</file>

<file path=ppt/theme/theme1.xml><?xml version="1.0" encoding="utf-8"?>
<a:theme xmlns:a="http://schemas.openxmlformats.org/drawingml/2006/main" name="Business Sales Strategies for 2023 Infographics">
  <a:themeElements>
    <a:clrScheme name="Simple Light">
      <a:dk1>
        <a:srgbClr val="000000"/>
      </a:dk1>
      <a:lt1>
        <a:srgbClr val="FFFFFF"/>
      </a:lt1>
      <a:dk2>
        <a:srgbClr val="56446A"/>
      </a:dk2>
      <a:lt2>
        <a:srgbClr val="E7E6E6"/>
      </a:lt2>
      <a:accent1>
        <a:srgbClr val="3911AC"/>
      </a:accent1>
      <a:accent2>
        <a:srgbClr val="5328CE"/>
      </a:accent2>
      <a:accent3>
        <a:srgbClr val="A5A5A5"/>
      </a:accent3>
      <a:accent4>
        <a:srgbClr val="E0D8EC"/>
      </a:accent4>
      <a:accent5>
        <a:srgbClr val="6F5BD5"/>
      </a:accent5>
      <a:accent6>
        <a:srgbClr val="1D0E36"/>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869</TotalTime>
  <Words>775</Words>
  <Application>Microsoft Office PowerPoint</Application>
  <PresentationFormat>On-screen Show (16:9)</PresentationFormat>
  <Paragraphs>99</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Mangal</vt:lpstr>
      <vt:lpstr>Fira Sans Extra Condensed SemiBold</vt:lpstr>
      <vt:lpstr>Fira Sans Extra Condensed</vt:lpstr>
      <vt:lpstr>Roboto</vt:lpstr>
      <vt:lpstr>Business Sales Strategies for 2023 Infographics</vt:lpstr>
      <vt:lpstr>MG Cars Resale Analysis – Cars24 Mumbai</vt:lpstr>
      <vt:lpstr>Team Composition and Roles</vt:lpstr>
      <vt:lpstr>Methodology: Workflow and Implementation Steps</vt:lpstr>
      <vt:lpstr>Data Acquisition and Source Structure</vt:lpstr>
      <vt:lpstr>Project Introduction and Objective</vt:lpstr>
      <vt:lpstr>What is Web Scraping and Why It Matters</vt:lpstr>
      <vt:lpstr>Data Cleaning and Preprocessing</vt:lpstr>
      <vt:lpstr>Exploratory Data Analysis</vt:lpstr>
      <vt:lpstr>Analytical Findings and Key Observations</vt:lpstr>
      <vt:lpstr>Data Transformation and Tabular Representation </vt:lpstr>
      <vt:lpstr>Technical and Operational Challenges Encountered</vt:lpstr>
      <vt:lpstr>Project Learnings and Skill Development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MG Cars Resale Analysis – Cars24 Mumbai</dc:title>
  <dc:creator>dell</dc:creator>
  <cp:lastModifiedBy>dell</cp:lastModifiedBy>
  <cp:revision>17</cp:revision>
  <dcterms:modified xsi:type="dcterms:W3CDTF">2025-07-20T15:02:05Z</dcterms:modified>
</cp:coreProperties>
</file>