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FCCF-9A0A-23A4-B330-101560947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EA197-7628-6B1D-1FCD-F07059CF5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DF6BC-3AC5-4F7E-6D68-8AB66CB1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36CC-7815-4F90-9DAD-AA597F578D1F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FC47C-525D-A18D-C7FF-2D8078D0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56349-D04A-7F94-3673-BB1A58B2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2AF6-1A7F-4CFD-A140-0B8A7B40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49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8D7D-4CF3-DCF4-7E75-72C16CF0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626DB-F029-CBCF-789E-B949458DD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EAF02-59D0-3684-559C-E8B7EB77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36CC-7815-4F90-9DAD-AA597F578D1F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3AF3F-B497-FA1C-4111-43BCA220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6F1B3-F604-3424-FC08-11581494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2AF6-1A7F-4CFD-A140-0B8A7B40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80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68A66-E7E3-1F5F-553C-9665F7CC4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58B95-2E74-0346-7385-A807B8A26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9DB08-7B08-A9AD-3D10-3AA8C624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36CC-7815-4F90-9DAD-AA597F578D1F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7BE9-0471-5854-E9CB-267457CE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13244-C3E7-7920-A2A3-F6F17874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2AF6-1A7F-4CFD-A140-0B8A7B40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517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5A0D-6E28-2BAD-6EF7-1531C667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EA42E-0FD0-F4E3-5ED9-DB11F0E1CA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80ECD-0B09-9DE1-DD91-081F3454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36CC-7815-4F90-9DAD-AA597F578D1F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D50D2-ABEA-989F-729B-F87C44A8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661B-4059-4DEE-FB3A-9967486B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2AF6-1A7F-4CFD-A140-0B8A7B40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82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1197-F918-0CDA-BB24-78BDC8D7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A7063-5ADE-BE38-E3F6-684E219AD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0DF9E-73C9-0A7B-7483-2D8F12AB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36CC-7815-4F90-9DAD-AA597F578D1F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73606-987C-610B-A4A4-31D50229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7A7D4-7321-28DD-9896-531A455C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2AF6-1A7F-4CFD-A140-0B8A7B40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45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5203-7744-BFED-7970-3831430F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C5456-9191-5657-2B4A-324A7DD10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D11DA-372C-882E-227C-D3D8C1DD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36CC-7815-4F90-9DAD-AA597F578D1F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BC5C7-4EBC-8B4F-DD56-7F008802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177EF-9432-0BC5-0C7E-8EF5B153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2AF6-1A7F-4CFD-A140-0B8A7B40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54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11AF-C020-1EAB-E0C3-6165D59E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956B2-A352-80E3-7260-F8B46F866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FBE63-7EAF-76D1-ECC4-20F6B7F44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6E2C0-EB2E-886C-2BA1-5F8DE052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36CC-7815-4F90-9DAD-AA597F578D1F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3FFF4-0C89-C14E-FC9D-6493457E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04990-C49E-8C8B-D67F-1E019318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2AF6-1A7F-4CFD-A140-0B8A7B40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50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A035-A9AD-921E-30DE-F0484D0C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BA68F-9A5F-8E09-D9E7-18D28A0B7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3E415-CA79-7675-3DF8-F90C6B34F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A93DF-9F09-C786-F62B-C311B8898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46A55-9620-6047-A82D-8A9BCADC7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31530-744E-5D45-F0AD-338994AA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36CC-7815-4F90-9DAD-AA597F578D1F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7AB7E-B493-2682-6AD5-D1B21302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5CD08-D100-FB54-83AE-9D1EE063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2AF6-1A7F-4CFD-A140-0B8A7B40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31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4C20-F244-B072-4015-021BD4BE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D2EBE-CC3D-E351-BA0B-FC9BD29C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36CC-7815-4F90-9DAD-AA597F578D1F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11BB2-8901-57F6-9EA6-A737DCB8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663ED-FAF0-69E8-2CB8-8CD71B98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2AF6-1A7F-4CFD-A140-0B8A7B40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70A23-E09C-77EC-6E50-BA818BD5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36CC-7815-4F90-9DAD-AA597F578D1F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5B5C0-5B4C-75B0-D336-8B517F38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9E226-3651-7D11-FCD1-FF97E379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2AF6-1A7F-4CFD-A140-0B8A7B40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83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877B-3269-15A9-FE4B-4BE404DAB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25B3-8B88-6193-2B85-E702D2519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C3CEE-B5D0-6EB3-D174-7DB97AFE9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73EEF-B236-D6FB-A3E2-B2CA0CC8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36CC-7815-4F90-9DAD-AA597F578D1F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4CF11-D14B-B5F4-B70F-D6282D19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6EB3B-0E60-1527-3A23-7C02CE21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2AF6-1A7F-4CFD-A140-0B8A7B40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11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D528-28C9-728E-C207-9A4C1338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75427-30D3-8F8B-909A-7BCB3FBB6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125FC-1C86-5D14-514F-02B5EE58E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F38D7-530E-8BA6-3940-45384909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36CC-7815-4F90-9DAD-AA597F578D1F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42461-2A13-EE1B-1793-134A4D46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3F8BA-C1B6-AB55-79E8-CE08489C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2AF6-1A7F-4CFD-A140-0B8A7B40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1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FC32D-7256-F183-C181-91A76019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5A4E7-7F7E-B1BE-FBBF-CEC22D5D5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80686-7576-5D7A-DF27-2A9160470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C36CC-7815-4F90-9DAD-AA597F578D1F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6451F-469C-248C-A124-E38BE03BA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6F878-F821-ADCC-11A4-0B391BD9B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B2AF6-1A7F-4CFD-A140-0B8A7B40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32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8D57-EEF2-728D-2241-CC43A070B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Technix: Vehicle Assistance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75EA9-A3C2-51A1-2E8B-73F192618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Innovating Roadside Assistance | IDEATHON Submission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48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C72A-4E05-C2AC-1069-4AA1D3B1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Scope of Business Proposal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9A437-040D-1E7E-458B-72356CB2A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Target Market: Urban and suburban drivers.</a:t>
            </a:r>
          </a:p>
          <a:p>
            <a:r>
              <a:rPr lang="en-US"/>
              <a:t>2. Expansion Potential: Opportunities for scaling services.</a:t>
            </a:r>
          </a:p>
          <a:p>
            <a:r>
              <a:rPr lang="en-US"/>
              <a:t>3. Future Partnerships: Collaborations with insurance and auto part suppliers.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881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3667-02B1-7BCF-C078-717176CE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Market Trends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85B57-802D-E37B-A038-46FA38733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Increasing reliance on mobile apps for services.</a:t>
            </a:r>
          </a:p>
          <a:p>
            <a:r>
              <a:rPr lang="en-US"/>
              <a:t>2. Growth in on-demand service platforms.</a:t>
            </a:r>
          </a:p>
          <a:p>
            <a:r>
              <a:rPr lang="en-US"/>
              <a:t>3. Rising awareness of vehicle maintenance.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7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0B5A-EE5E-D8A2-185D-402D0167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Potential Impact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D6C04-C8BC-2D24-A1F7-5EBFA2F47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Reduced traffic congestion due to efficient assistance.</a:t>
            </a:r>
          </a:p>
          <a:p>
            <a:r>
              <a:rPr lang="en-US"/>
              <a:t>2. Increased customer satisfaction with timely services.</a:t>
            </a:r>
          </a:p>
          <a:p>
            <a:r>
              <a:rPr lang="en-US"/>
              <a:t>3. Job creation opportunities for local mechanics.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840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10B3-CCDF-4CCC-74DB-5593D450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8FC33-C398-007C-18AA-538C2C02A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Technix is poised to revolutionize roadside assistance, offering a comprehensive platform for drivers, mechanics, and the community. Join us in shaping the future of vehicle assistance.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89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9429-DD54-DFBE-087D-59521A55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E43AB-FD1B-4F2C-49EE-8379A439D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Technix is an innovative platform designed to offer on-demand mechanical help to drivers facing vehicle issues. Built on the MERN stack, it connects users with nearby mechanics in real-time.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5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5956-51DB-4AAD-3205-8A2E60CE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Challenges Faced by Drivers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3B50D-7388-7CF4-0321-7DB08FD10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Long Journeys: Uncertainty regarding vehicle reliability.</a:t>
            </a:r>
          </a:p>
          <a:p>
            <a:r>
              <a:rPr lang="en-US"/>
              <a:t>2. Urgent Meetings: Need for immediate assistance.</a:t>
            </a:r>
          </a:p>
          <a:p>
            <a:r>
              <a:rPr lang="en-US"/>
              <a:t>3. Late-Night Travel: Risks of being stranded on empty highways.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04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9A1C-964F-07EF-D4D6-5A81BF6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Reality of Local Garages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FA83A-D5D9-4F51-E494-1DF7478EF4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Inconsistent Quality: Many garages lack standards.</a:t>
            </a:r>
          </a:p>
          <a:p>
            <a:r>
              <a:rPr lang="en-US"/>
              <a:t>2. Mechanics' Availability: Often uncontactable or out of reach.</a:t>
            </a:r>
          </a:p>
          <a:p>
            <a:r>
              <a:rPr lang="en-US"/>
              <a:t>3. Street Mechanics: Mechanics with no formal establishments, relying on scattered phone numbers.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60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C3EB-BDE3-3634-98BE-F0BF1EB8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Technix Solves These Problems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844FD-72A4-975E-8945-6530B5EBF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Real-Time Assistance: Instant connection to available mechanics.</a:t>
            </a:r>
          </a:p>
          <a:p>
            <a:r>
              <a:rPr lang="en-US"/>
              <a:t>2. Verified Listings: Quality assurance for nearby garages.</a:t>
            </a:r>
          </a:p>
          <a:p>
            <a:r>
              <a:rPr lang="en-US"/>
              <a:t>3. GPS Tracking: Locating nearby services based on user location.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12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93D2-2DBE-BDC9-C9FE-8BA8EAFE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Uses of Technix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D4F22-47AA-A59E-00E5-364E9DC06A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Emergency Assistance: Immediate help for breakdowns.</a:t>
            </a:r>
          </a:p>
          <a:p>
            <a:r>
              <a:rPr lang="en-US"/>
              <a:t>2. Scheduled Services: Routine maintenance and repairs.</a:t>
            </a:r>
          </a:p>
          <a:p>
            <a:r>
              <a:rPr lang="en-US"/>
              <a:t>3. Real-Time Tracking: Locate nearby garages effortlessly.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0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2548-D004-E1A6-AE8C-102C899D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20D28-DAE5-E0A1-058A-ACC6F98830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Fast Response Times: Quick access to help.</a:t>
            </a:r>
          </a:p>
          <a:p>
            <a:r>
              <a:rPr lang="en-US"/>
              <a:t>2. Verified Mechanics: Quality assurance for users.</a:t>
            </a:r>
          </a:p>
          <a:p>
            <a:r>
              <a:rPr lang="en-US"/>
              <a:t>3. Convenience: Services at the user's location.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02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813D-8E1F-B305-48F2-09AFF796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Uniqueness of Technix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E7D0D-D533-BC19-6539-20F308AF81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Integration of real-time tracking.</a:t>
            </a:r>
          </a:p>
          <a:p>
            <a:r>
              <a:rPr lang="en-US"/>
              <a:t>2. Comprehensive service offerings beyond just emergency help.</a:t>
            </a:r>
          </a:p>
          <a:p>
            <a:r>
              <a:rPr lang="en-US"/>
              <a:t>3. Partnerships with local mechanics for community support.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96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D299-E2B1-1ABA-2B34-7A544AE2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Value Addition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180AA-E5EE-91CB-025B-633B00FDC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User Convenience: Hassle-free access to services.</a:t>
            </a:r>
          </a:p>
          <a:p>
            <a:r>
              <a:rPr lang="en-US"/>
              <a:t>2. Cost-Effectiveness: Competitive pricing for services.</a:t>
            </a:r>
          </a:p>
          <a:p>
            <a:r>
              <a:rPr lang="en-US"/>
              <a:t>3. Enhanced Safety: Reducing risks associated with breakdowns.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51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Technix: Vehicle Assistance Platform</vt:lpstr>
      <vt:lpstr>Introduction</vt:lpstr>
      <vt:lpstr>Challenges Faced by Drivers</vt:lpstr>
      <vt:lpstr>The Reality of Local Garages</vt:lpstr>
      <vt:lpstr>How Technix Solves These Problems</vt:lpstr>
      <vt:lpstr>Uses of Technix</vt:lpstr>
      <vt:lpstr>Advantages</vt:lpstr>
      <vt:lpstr>Uniqueness of Technix</vt:lpstr>
      <vt:lpstr>Value Addition</vt:lpstr>
      <vt:lpstr>Scope of Business Proposal</vt:lpstr>
      <vt:lpstr>Market Trends</vt:lpstr>
      <vt:lpstr>Potential Impact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GUPTA</dc:creator>
  <cp:lastModifiedBy>VIVEK GUPTA</cp:lastModifiedBy>
  <cp:revision>1</cp:revision>
  <dcterms:created xsi:type="dcterms:W3CDTF">2024-10-23T15:32:57Z</dcterms:created>
  <dcterms:modified xsi:type="dcterms:W3CDTF">2024-10-23T15:33:05Z</dcterms:modified>
</cp:coreProperties>
</file>