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66" r:id="rId3"/>
    <p:sldId id="256" r:id="rId5"/>
    <p:sldId id="257" r:id="rId6"/>
    <p:sldId id="263" r:id="rId7"/>
    <p:sldId id="286" r:id="rId8"/>
    <p:sldId id="295" r:id="rId9"/>
    <p:sldId id="296" r:id="rId10"/>
    <p:sldId id="297" r:id="rId11"/>
    <p:sldId id="279" r:id="rId1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4" name="Google Shape;1774;p1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6" name="Google Shape;1886;p12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9" name="Google Shape;1549;p9"/>
          <p:cNvSpPr txBox="1"/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/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>
                <a:solidFill>
                  <a:schemeClr val="lt1"/>
                </a:solidFill>
              </a:rPr>
              <a:t>Information and Network Security(INS)</a:t>
            </a:r>
            <a:endParaRPr lang="en-IN" sz="2400"/>
          </a:p>
        </p:txBody>
      </p:sp>
      <p:sp>
        <p:nvSpPr>
          <p:cNvPr id="1969" name="Google Shape;1969;p2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58290" y="1402080"/>
            <a:ext cx="5965825" cy="2338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INS </a:t>
            </a:r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- Lecture </a:t>
            </a: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4</a:t>
            </a: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Presented by: Drashti Shrimal</a:t>
            </a:r>
            <a:b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200"/>
            </a:b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title"/>
          </p:nvPr>
        </p:nvSpPr>
        <p:spPr>
          <a:xfrm>
            <a:off x="1013640" y="94751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UNIT 1: Topics in this presentation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00" name="Google Shape;1900;p1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2070100" y="1809750"/>
            <a:ext cx="4864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OSI architecture - Detailed(Part 2)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Security Services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Types of Security Services 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0_ZnNHGO20RCbUGat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205" y="2924175"/>
            <a:ext cx="2050415" cy="15379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/>
          <p:nvPr>
            <p:ph type="body" idx="1"/>
          </p:nvPr>
        </p:nvSpPr>
        <p:spPr>
          <a:xfrm>
            <a:off x="1131570" y="1329690"/>
            <a:ext cx="6823710" cy="354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altLang="en-GB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Authentication:</a:t>
            </a:r>
            <a:endParaRPr lang="en-IN" altLang="en-GB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Peer EntityAuthentication- Used in association with a logical connection to provide confidence in the identity of the entities connected.</a:t>
            </a:r>
            <a:endParaRPr lang="en-IN" altLang="en-GB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Data	Origin Authentication- It confirms whether the source of data is from an identified entity.</a:t>
            </a:r>
            <a:endParaRPr lang="en-IN" altLang="en-GB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GB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altLang="en-GB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Access Control:</a:t>
            </a:r>
            <a:endParaRPr lang="en-IN" altLang="en-GB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IN" altLang="en-GB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Keeping an eye on who is accessing what. And denying unauthorized entities to access the data.</a:t>
            </a:r>
            <a:endParaRPr lang="en-IN" altLang="en-GB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GB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GB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IN" altLang="en-GB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44" name="Google Shape;1944;p2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OSI architecture : Security Services</a:t>
            </a:r>
            <a:endParaRPr lang="en-I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46" name="Google Shape;1946;p2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Types of Security Services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/>
          <p:nvPr>
            <p:ph type="body" idx="1"/>
          </p:nvPr>
        </p:nvSpPr>
        <p:spPr/>
        <p:txBody>
          <a:bodyPr/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Confidentiality: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Connection Confidentiality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protection of all user data on a connection.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Connectionless Confidentiality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protection of all user data in a single data block.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Selective-Field Confidentiality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confidentiality of selected fields within the user data on a connection or in a single data block.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Traffic-Flow Confidentiality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6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The protection of the information that might be derived from observation of traffic flows.</a:t>
            </a:r>
            <a:endParaRPr lang="en-IN" altLang="en-US" sz="16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Types of Security Services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/>
          <p:nvPr>
            <p:ph type="body" idx="1"/>
          </p:nvPr>
        </p:nvSpPr>
        <p:spPr/>
        <p:txBody>
          <a:bodyPr/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4. Integrity: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Connection Integrity with Recovery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Provides for the integrity of all user data on a connection and detects any modification, insertion, deletion, or replay of any data within an entire data sequence, with recovery attempted.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Connection Integrity without Recovery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As above, but provides only detection without recovery.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Types of Security Services: Integrity cont..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/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Selective-Field Connection Integrity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for the integrity of selected fields within the 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data of a data block transferred over a connection and takes the form of determination of whether the selected fields have been modified, inserted, deleted, or replayed.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Connectionless Integrity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for the integrity of a single connectionless data block and may take the form of detection of data 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Types of Security Services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/>
          <p:nvPr>
            <p:ph type="body" idx="1"/>
          </p:nvPr>
        </p:nvSpPr>
        <p:spPr/>
        <p:txBody>
          <a:bodyPr/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5. Non repudiation: It refers to the ability to ensure that a party to a contract or a communication cannot deny the authenticity of their signature on a document or the sending of a message that they originated.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Nonrepudiation, Origin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Proof that the message was sent by the specified party.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Nonrepudiation, Destination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Proof that the message was received by the specified party.</a:t>
            </a:r>
            <a:endParaRPr lang="en-IN" altLang="en-US" sz="18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/>
          <p:nvPr>
            <p:ph type="ctrTitle" idx="4294967295"/>
          </p:nvPr>
        </p:nvSpPr>
        <p:spPr>
          <a:xfrm>
            <a:off x="1715250" y="157605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/>
          <p:nvPr>
            <p:ph type="subTitle" idx="4294967295"/>
          </p:nvPr>
        </p:nvSpPr>
        <p:spPr>
          <a:xfrm>
            <a:off x="1715135" y="2491740"/>
            <a:ext cx="6083935" cy="1570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lang="en-GB"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/>
              <a:t>You can post your questions on Google Classroom. </a:t>
            </a:r>
            <a:r>
              <a:rPr lang="en-IN" sz="3600" b="1"/>
              <a:t> </a:t>
            </a:r>
            <a:endParaRPr lang="en-IN" sz="3600" b="1"/>
          </a:p>
        </p:txBody>
      </p:sp>
      <p:sp>
        <p:nvSpPr>
          <p:cNvPr id="2124" name="Google Shape;2124;p3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2337</Words>
  <Application>WPS Presentation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Amatic SC</vt:lpstr>
      <vt:lpstr>Merriweather</vt:lpstr>
      <vt:lpstr>Times New Roman</vt:lpstr>
      <vt:lpstr>Wingdings</vt:lpstr>
      <vt:lpstr>Segoe Print</vt:lpstr>
      <vt:lpstr>Microsoft YaHei</vt:lpstr>
      <vt:lpstr>Arial Unicode MS</vt:lpstr>
      <vt:lpstr>Nathaniel template</vt:lpstr>
      <vt:lpstr>Information and Network Security(INS)</vt:lpstr>
      <vt:lpstr>  INS - Lecture 4 Presented by: Drashti Shrimal   </vt:lpstr>
      <vt:lpstr>UNIT 1: Topics in this presentation</vt:lpstr>
      <vt:lpstr>OSI architecture : Security Services</vt:lpstr>
      <vt:lpstr>Types of Security Services</vt:lpstr>
      <vt:lpstr>Types of Security Services</vt:lpstr>
      <vt:lpstr>Types of Security Services: Integrity cont..</vt:lpstr>
      <vt:lpstr>Types of Security Services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Network Security - Lecture 1 </dc:title>
  <dc:creator/>
  <cp:lastModifiedBy>drash</cp:lastModifiedBy>
  <cp:revision>95</cp:revision>
  <dcterms:created xsi:type="dcterms:W3CDTF">2020-06-08T07:09:00Z</dcterms:created>
  <dcterms:modified xsi:type="dcterms:W3CDTF">2020-06-18T12:42:41Z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