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4"/>
  </p:notesMasterIdLst>
  <p:sldIdLst>
    <p:sldId id="266" r:id="rId3"/>
    <p:sldId id="256" r:id="rId5"/>
    <p:sldId id="257" r:id="rId6"/>
    <p:sldId id="307" r:id="rId7"/>
    <p:sldId id="309" r:id="rId8"/>
    <p:sldId id="310" r:id="rId9"/>
    <p:sldId id="304" r:id="rId10"/>
    <p:sldId id="317" r:id="rId11"/>
    <p:sldId id="305" r:id="rId12"/>
    <p:sldId id="312" r:id="rId13"/>
    <p:sldId id="314" r:id="rId14"/>
    <p:sldId id="316" r:id="rId15"/>
    <p:sldId id="279" r:id="rId16"/>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4" name="Shape 1964"/>
        <p:cNvGrpSpPr/>
        <p:nvPr/>
      </p:nvGrpSpPr>
      <p:grpSpPr>
        <a:xfrm>
          <a:off x="0" y="0"/>
          <a:ext cx="0" cy="0"/>
          <a:chOff x="0" y="0"/>
          <a:chExt cx="0" cy="0"/>
        </a:xfrm>
      </p:grpSpPr>
      <p:sp>
        <p:nvSpPr>
          <p:cNvPr id="1965" name="Google Shape;1965;g35f391192_06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6" name="Google Shape;1966;g35f391192_0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7" name="Shape 1887"/>
        <p:cNvGrpSpPr/>
        <p:nvPr/>
      </p:nvGrpSpPr>
      <p:grpSpPr>
        <a:xfrm>
          <a:off x="0" y="0"/>
          <a:ext cx="0" cy="0"/>
          <a:chOff x="0" y="0"/>
          <a:chExt cx="0" cy="0"/>
        </a:xfrm>
      </p:grpSpPr>
      <p:sp>
        <p:nvSpPr>
          <p:cNvPr id="1888" name="Google Shape;1888;g35f391192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2" name="Shape 1892"/>
        <p:cNvGrpSpPr/>
        <p:nvPr/>
      </p:nvGrpSpPr>
      <p:grpSpPr>
        <a:xfrm>
          <a:off x="0" y="0"/>
          <a:ext cx="0" cy="0"/>
          <a:chOff x="0" y="0"/>
          <a:chExt cx="0" cy="0"/>
        </a:xfrm>
      </p:grpSpPr>
      <p:sp>
        <p:nvSpPr>
          <p:cNvPr id="1893" name="Google Shape;1893;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7" name="Shape 2117"/>
        <p:cNvGrpSpPr/>
        <p:nvPr/>
      </p:nvGrpSpPr>
      <p:grpSpPr>
        <a:xfrm>
          <a:off x="0" y="0"/>
          <a:ext cx="0" cy="0"/>
          <a:chOff x="0" y="0"/>
          <a:chExt cx="0" cy="0"/>
        </a:xfrm>
      </p:grpSpPr>
      <p:sp>
        <p:nvSpPr>
          <p:cNvPr id="2118" name="Google Shape;2118;g35ed75ccf_02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9" name="Google Shape;2119;g35ed75ccf_0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solidFill>
          <a:schemeClr val="accent1"/>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211" name="Google Shape;211;p2"/>
          <p:cNvSpPr txBox="1"/>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663" name="Shape 1663"/>
        <p:cNvGrpSpPr/>
        <p:nvPr/>
      </p:nvGrpSpPr>
      <p:grpSpPr>
        <a:xfrm>
          <a:off x="0" y="0"/>
          <a:ext cx="0" cy="0"/>
          <a:chOff x="0" y="0"/>
          <a:chExt cx="0" cy="0"/>
        </a:xfrm>
      </p:grpSpPr>
      <p:grpSp>
        <p:nvGrpSpPr>
          <p:cNvPr id="1664" name="Google Shape;1664;p11"/>
          <p:cNvGrpSpPr/>
          <p:nvPr/>
        </p:nvGrpSpPr>
        <p:grpSpPr>
          <a:xfrm>
            <a:off x="3" y="1362853"/>
            <a:ext cx="830992" cy="1847937"/>
            <a:chOff x="3" y="1439053"/>
            <a:chExt cx="830992" cy="1847937"/>
          </a:xfrm>
        </p:grpSpPr>
        <p:sp>
          <p:nvSpPr>
            <p:cNvPr id="1665" name="Google Shape;1665;p11"/>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66" name="Google Shape;1666;p11"/>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67" name="Google Shape;1667;p11"/>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668" name="Google Shape;1668;p11"/>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nvGrpSpPr>
          <p:cNvPr id="1669" name="Google Shape;1669;p11"/>
          <p:cNvGrpSpPr/>
          <p:nvPr/>
        </p:nvGrpSpPr>
        <p:grpSpPr>
          <a:xfrm>
            <a:off x="1390437" y="-6"/>
            <a:ext cx="1603317" cy="405444"/>
            <a:chOff x="448987" y="-6"/>
            <a:chExt cx="1603317" cy="405444"/>
          </a:xfrm>
        </p:grpSpPr>
        <p:sp>
          <p:nvSpPr>
            <p:cNvPr id="1670" name="Google Shape;1670;p11"/>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1" name="Google Shape;1671;p11"/>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2" name="Google Shape;1672;p11"/>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3" name="Google Shape;1673;p11"/>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4" name="Google Shape;1674;p11"/>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5" name="Google Shape;1675;p11"/>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6" name="Google Shape;1676;p11"/>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7" name="Google Shape;1677;p11"/>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8" name="Google Shape;1678;p11"/>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679" name="Google Shape;1679;p11"/>
          <p:cNvGrpSpPr/>
          <p:nvPr/>
        </p:nvGrpSpPr>
        <p:grpSpPr>
          <a:xfrm>
            <a:off x="7935832" y="1674515"/>
            <a:ext cx="1207974" cy="1445876"/>
            <a:chOff x="5654182" y="1903115"/>
            <a:chExt cx="1207974" cy="1445876"/>
          </a:xfrm>
        </p:grpSpPr>
        <p:sp>
          <p:nvSpPr>
            <p:cNvPr id="1680" name="Google Shape;1680;p11"/>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1" name="Google Shape;1681;p11"/>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2" name="Google Shape;1682;p11"/>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3" name="Google Shape;1683;p11"/>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4" name="Google Shape;1684;p11"/>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5" name="Google Shape;1685;p11"/>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6" name="Google Shape;1686;p11"/>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7" name="Google Shape;1687;p11"/>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8" name="Google Shape;1688;p11"/>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9" name="Google Shape;1689;p11"/>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0" name="Google Shape;1690;p11"/>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1" name="Google Shape;1691;p11"/>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2" name="Google Shape;1692;p11"/>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3" name="Google Shape;1693;p11"/>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694" name="Google Shape;1694;p11"/>
          <p:cNvGrpSpPr/>
          <p:nvPr/>
        </p:nvGrpSpPr>
        <p:grpSpPr>
          <a:xfrm>
            <a:off x="8106707" y="3508074"/>
            <a:ext cx="1037098" cy="1476031"/>
            <a:chOff x="5825057" y="3508074"/>
            <a:chExt cx="1037098" cy="1476031"/>
          </a:xfrm>
        </p:grpSpPr>
        <p:sp>
          <p:nvSpPr>
            <p:cNvPr id="1695" name="Google Shape;1695;p11"/>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6" name="Google Shape;1696;p11"/>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7" name="Google Shape;1697;p11"/>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698" name="Google Shape;1698;p11"/>
          <p:cNvGrpSpPr/>
          <p:nvPr/>
        </p:nvGrpSpPr>
        <p:grpSpPr>
          <a:xfrm>
            <a:off x="3462913" y="4724358"/>
            <a:ext cx="2218152" cy="422263"/>
            <a:chOff x="2330363" y="4724358"/>
            <a:chExt cx="2218152" cy="422263"/>
          </a:xfrm>
        </p:grpSpPr>
        <p:sp>
          <p:nvSpPr>
            <p:cNvPr id="1699" name="Google Shape;1699;p11"/>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0" name="Google Shape;1700;p11"/>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1" name="Google Shape;1701;p11"/>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2" name="Google Shape;1702;p11"/>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3" name="Google Shape;1703;p11"/>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4" name="Google Shape;1704;p11"/>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5" name="Google Shape;1705;p11"/>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6" name="Google Shape;1706;p11"/>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7" name="Google Shape;1707;p11"/>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8" name="Google Shape;1708;p11"/>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9" name="Google Shape;1709;p11"/>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0" name="Google Shape;1710;p11"/>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1" name="Google Shape;1711;p11"/>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2" name="Google Shape;1712;p11"/>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3" name="Google Shape;1713;p11"/>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4" name="Google Shape;1714;p11"/>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5" name="Google Shape;1715;p11"/>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6" name="Google Shape;1716;p11"/>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7" name="Google Shape;1717;p11"/>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8" name="Google Shape;1718;p11"/>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9" name="Google Shape;1719;p11"/>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0" name="Google Shape;1720;p11"/>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1" name="Google Shape;1721;p11"/>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2" name="Google Shape;1722;p11"/>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3" name="Google Shape;1723;p11"/>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4" name="Google Shape;1724;p11"/>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5" name="Google Shape;1725;p11"/>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6" name="Google Shape;1726;p11"/>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7" name="Google Shape;1727;p11"/>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8" name="Google Shape;1728;p11"/>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9" name="Google Shape;1729;p11"/>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0" name="Google Shape;1730;p11"/>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1" name="Google Shape;1731;p11"/>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2" name="Google Shape;1732;p11"/>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3" name="Google Shape;1733;p11"/>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4" name="Google Shape;1734;p11"/>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5" name="Google Shape;1735;p11"/>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6" name="Google Shape;1736;p11"/>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7" name="Google Shape;1737;p11"/>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8" name="Google Shape;1738;p11"/>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9" name="Google Shape;1739;p11"/>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0" name="Google Shape;1740;p11"/>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1" name="Google Shape;1741;p11"/>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2" name="Google Shape;1742;p11"/>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3" name="Google Shape;1743;p11"/>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4" name="Google Shape;1744;p11"/>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5" name="Google Shape;1745;p11"/>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6" name="Google Shape;1746;p11"/>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7" name="Google Shape;1747;p11"/>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8" name="Google Shape;1748;p11"/>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9" name="Google Shape;1749;p11"/>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0" name="Google Shape;1750;p11"/>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1" name="Google Shape;1751;p11"/>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2" name="Google Shape;1752;p11"/>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3" name="Google Shape;1753;p11"/>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4" name="Google Shape;1754;p11"/>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5" name="Google Shape;1755;p11"/>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6" name="Google Shape;1756;p11"/>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7" name="Google Shape;1757;p11"/>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758" name="Google Shape;1758;p11"/>
          <p:cNvGrpSpPr/>
          <p:nvPr/>
        </p:nvGrpSpPr>
        <p:grpSpPr>
          <a:xfrm>
            <a:off x="669098" y="3632076"/>
            <a:ext cx="366930" cy="1514545"/>
            <a:chOff x="135698" y="3632076"/>
            <a:chExt cx="366930" cy="1514545"/>
          </a:xfrm>
        </p:grpSpPr>
        <p:sp>
          <p:nvSpPr>
            <p:cNvPr id="1759" name="Google Shape;1759;p11"/>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0" name="Google Shape;1760;p11"/>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1" name="Google Shape;1761;p11"/>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2" name="Google Shape;1762;p11"/>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3" name="Google Shape;1763;p11"/>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4" name="Google Shape;1764;p11"/>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5" name="Google Shape;1765;p11"/>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6" name="Google Shape;1766;p11"/>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7" name="Google Shape;1767;p11"/>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8" name="Google Shape;1768;p11"/>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9" name="Google Shape;1769;p11"/>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0" name="Google Shape;1770;p11"/>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1" name="Google Shape;1771;p11"/>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2" name="Google Shape;1772;p11"/>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3" name="Google Shape;1773;p11"/>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774" name="Google Shape;1774;p11"/>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chemeClr val="accent1"/>
        </a:solidFill>
        <a:effectLst/>
      </p:bgPr>
    </p:bg>
    <p:spTree>
      <p:nvGrpSpPr>
        <p:cNvPr id="1775"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780" name="Google Shape;1780;p1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886" name="Google Shape;1886;p12"/>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5"/>
        </a:solidFill>
        <a:effectLst/>
      </p:bgPr>
    </p:bg>
    <p:spTree>
      <p:nvGrpSpPr>
        <p:cNvPr id="212" name="Shape 212"/>
        <p:cNvGrpSpPr/>
        <p:nvPr/>
      </p:nvGrpSpPr>
      <p:grpSpPr>
        <a:xfrm>
          <a:off x="0" y="0"/>
          <a:ext cx="0" cy="0"/>
          <a:chOff x="0" y="0"/>
          <a:chExt cx="0" cy="0"/>
        </a:xfrm>
      </p:grpSpPr>
      <p:sp>
        <p:nvSpPr>
          <p:cNvPr id="213" name="Google Shape;213;p3"/>
          <p:cNvSpPr/>
          <p:nvPr/>
        </p:nvSpPr>
        <p:spPr>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477" name="Google Shape;477;p3"/>
          <p:cNvSpPr txBox="1"/>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5200" b="0">
                <a:solidFill>
                  <a:schemeClr val="lt1"/>
                </a:solidFill>
              </a:defRPr>
            </a:lvl1pPr>
            <a:lvl2pPr lvl="1" algn="ctr" rtl="0">
              <a:spcBef>
                <a:spcPts val="0"/>
              </a:spcBef>
              <a:spcAft>
                <a:spcPts val="0"/>
              </a:spcAft>
              <a:buClr>
                <a:schemeClr val="lt1"/>
              </a:buClr>
              <a:buSzPts val="5200"/>
              <a:buNone/>
              <a:defRPr sz="5200" b="0">
                <a:solidFill>
                  <a:schemeClr val="lt1"/>
                </a:solidFill>
              </a:defRPr>
            </a:lvl2pPr>
            <a:lvl3pPr lvl="2" algn="ctr" rtl="0">
              <a:spcBef>
                <a:spcPts val="0"/>
              </a:spcBef>
              <a:spcAft>
                <a:spcPts val="0"/>
              </a:spcAft>
              <a:buClr>
                <a:schemeClr val="lt1"/>
              </a:buClr>
              <a:buSzPts val="5200"/>
              <a:buNone/>
              <a:defRPr sz="5200" b="0">
                <a:solidFill>
                  <a:schemeClr val="lt1"/>
                </a:solidFill>
              </a:defRPr>
            </a:lvl3pPr>
            <a:lvl4pPr lvl="3" algn="ctr" rtl="0">
              <a:spcBef>
                <a:spcPts val="0"/>
              </a:spcBef>
              <a:spcAft>
                <a:spcPts val="0"/>
              </a:spcAft>
              <a:buClr>
                <a:schemeClr val="lt1"/>
              </a:buClr>
              <a:buSzPts val="5200"/>
              <a:buNone/>
              <a:defRPr sz="5200" b="0">
                <a:solidFill>
                  <a:schemeClr val="lt1"/>
                </a:solidFill>
              </a:defRPr>
            </a:lvl4pPr>
            <a:lvl5pPr lvl="4" algn="ctr" rtl="0">
              <a:spcBef>
                <a:spcPts val="0"/>
              </a:spcBef>
              <a:spcAft>
                <a:spcPts val="0"/>
              </a:spcAft>
              <a:buClr>
                <a:schemeClr val="lt1"/>
              </a:buClr>
              <a:buSzPts val="5200"/>
              <a:buNone/>
              <a:defRPr sz="5200" b="0">
                <a:solidFill>
                  <a:schemeClr val="lt1"/>
                </a:solidFill>
              </a:defRPr>
            </a:lvl5pPr>
            <a:lvl6pPr lvl="5" algn="ctr" rtl="0">
              <a:spcBef>
                <a:spcPts val="0"/>
              </a:spcBef>
              <a:spcAft>
                <a:spcPts val="0"/>
              </a:spcAft>
              <a:buClr>
                <a:schemeClr val="lt1"/>
              </a:buClr>
              <a:buSzPts val="5200"/>
              <a:buNone/>
              <a:defRPr sz="5200" b="0">
                <a:solidFill>
                  <a:schemeClr val="lt1"/>
                </a:solidFill>
              </a:defRPr>
            </a:lvl6pPr>
            <a:lvl7pPr lvl="6" algn="ctr" rtl="0">
              <a:spcBef>
                <a:spcPts val="0"/>
              </a:spcBef>
              <a:spcAft>
                <a:spcPts val="0"/>
              </a:spcAft>
              <a:buClr>
                <a:schemeClr val="lt1"/>
              </a:buClr>
              <a:buSzPts val="5200"/>
              <a:buNone/>
              <a:defRPr sz="5200" b="0">
                <a:solidFill>
                  <a:schemeClr val="lt1"/>
                </a:solidFill>
              </a:defRPr>
            </a:lvl7pPr>
            <a:lvl8pPr lvl="7" algn="ctr" rtl="0">
              <a:spcBef>
                <a:spcPts val="0"/>
              </a:spcBef>
              <a:spcAft>
                <a:spcPts val="0"/>
              </a:spcAft>
              <a:buClr>
                <a:schemeClr val="lt1"/>
              </a:buClr>
              <a:buSzPts val="5200"/>
              <a:buNone/>
              <a:defRPr sz="5200" b="0">
                <a:solidFill>
                  <a:schemeClr val="lt1"/>
                </a:solidFill>
              </a:defRPr>
            </a:lvl8pPr>
            <a:lvl9pPr lvl="8" algn="ctr" rtl="0">
              <a:spcBef>
                <a:spcPts val="0"/>
              </a:spcBef>
              <a:spcAft>
                <a:spcPts val="0"/>
              </a:spcAft>
              <a:buClr>
                <a:schemeClr val="lt1"/>
              </a:buClr>
              <a:buSzPts val="5200"/>
              <a:buNone/>
              <a:defRPr sz="5200" b="0">
                <a:solidFill>
                  <a:schemeClr val="lt1"/>
                </a:solidFill>
              </a:defRPr>
            </a:lvl9pPr>
          </a:lstStyle>
          <a:p/>
        </p:txBody>
      </p:sp>
      <p:sp>
        <p:nvSpPr>
          <p:cNvPr id="478" name="Google Shape;478;p3"/>
          <p:cNvSpPr txBox="1"/>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algn="ctr" rtl="0">
              <a:spcBef>
                <a:spcPts val="0"/>
              </a:spcBef>
              <a:spcAft>
                <a:spcPts val="0"/>
              </a:spcAft>
              <a:buClr>
                <a:schemeClr val="dk1"/>
              </a:buClr>
              <a:buSzPts val="1600"/>
              <a:buNone/>
              <a:defRPr sz="1600"/>
            </a:lvl2pPr>
            <a:lvl3pPr lvl="2" algn="ctr" rtl="0">
              <a:spcBef>
                <a:spcPts val="0"/>
              </a:spcBef>
              <a:spcAft>
                <a:spcPts val="0"/>
              </a:spcAft>
              <a:buClr>
                <a:schemeClr val="dk1"/>
              </a:buClr>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479" name="Google Shape;479;p3"/>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480" name="Shape 480"/>
        <p:cNvGrpSpPr/>
        <p:nvPr/>
      </p:nvGrpSpPr>
      <p:grpSpPr>
        <a:xfrm>
          <a:off x="0" y="0"/>
          <a:ext cx="0" cy="0"/>
          <a:chOff x="0" y="0"/>
          <a:chExt cx="0" cy="0"/>
        </a:xfrm>
      </p:grpSpPr>
      <p:sp>
        <p:nvSpPr>
          <p:cNvPr id="481" name="Google Shape;481;p4"/>
          <p:cNvSpPr txBox="1"/>
          <p:nvPr>
            <p:ph type="body" idx="1"/>
          </p:nvPr>
        </p:nvSpPr>
        <p:spPr>
          <a:xfrm>
            <a:off x="1832400" y="1990350"/>
            <a:ext cx="5479200" cy="8199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SzPts val="2000"/>
              <a:buChar char="✖"/>
              <a:defRPr sz="2000" i="1">
                <a:solidFill>
                  <a:schemeClr val="accent1"/>
                </a:solidFill>
              </a:defRPr>
            </a:lvl1pPr>
            <a:lvl2pPr marL="914400" lvl="1" indent="-355600" algn="ctr" rtl="0">
              <a:spcBef>
                <a:spcPts val="0"/>
              </a:spcBef>
              <a:spcAft>
                <a:spcPts val="0"/>
              </a:spcAft>
              <a:buSzPts val="2000"/>
              <a:buChar char="○"/>
              <a:defRPr sz="2000" i="1">
                <a:solidFill>
                  <a:schemeClr val="accent1"/>
                </a:solidFill>
              </a:defRPr>
            </a:lvl2pPr>
            <a:lvl3pPr marL="1371600" lvl="2" indent="-355600" algn="ctr" rtl="0">
              <a:spcBef>
                <a:spcPts val="0"/>
              </a:spcBef>
              <a:spcAft>
                <a:spcPts val="0"/>
              </a:spcAft>
              <a:buSzPts val="2000"/>
              <a:buChar char="■"/>
              <a:defRPr sz="2000" i="1">
                <a:solidFill>
                  <a:schemeClr val="accent1"/>
                </a:solidFill>
              </a:defRPr>
            </a:lvl3pPr>
            <a:lvl4pPr marL="1828800" lvl="3" indent="-355600" algn="ctr" rtl="0">
              <a:spcBef>
                <a:spcPts val="0"/>
              </a:spcBef>
              <a:spcAft>
                <a:spcPts val="0"/>
              </a:spcAft>
              <a:buClr>
                <a:schemeClr val="accent1"/>
              </a:buClr>
              <a:buSzPts val="2000"/>
              <a:buChar char="●"/>
              <a:defRPr sz="2000" i="1">
                <a:solidFill>
                  <a:schemeClr val="accent1"/>
                </a:solidFill>
              </a:defRPr>
            </a:lvl4pPr>
            <a:lvl5pPr marL="2286000" lvl="4" indent="-355600" algn="ctr" rtl="0">
              <a:spcBef>
                <a:spcPts val="0"/>
              </a:spcBef>
              <a:spcAft>
                <a:spcPts val="0"/>
              </a:spcAft>
              <a:buClr>
                <a:schemeClr val="accent1"/>
              </a:buClr>
              <a:buSzPts val="2000"/>
              <a:buChar char="○"/>
              <a:defRPr sz="2000" i="1">
                <a:solidFill>
                  <a:schemeClr val="accent1"/>
                </a:solidFill>
              </a:defRPr>
            </a:lvl5pPr>
            <a:lvl6pPr marL="2743200" lvl="5" indent="-355600" algn="ctr" rtl="0">
              <a:spcBef>
                <a:spcPts val="0"/>
              </a:spcBef>
              <a:spcAft>
                <a:spcPts val="0"/>
              </a:spcAft>
              <a:buClr>
                <a:schemeClr val="accent1"/>
              </a:buClr>
              <a:buSzPts val="2000"/>
              <a:buChar char="■"/>
              <a:defRPr sz="2000" i="1">
                <a:solidFill>
                  <a:schemeClr val="accent1"/>
                </a:solidFill>
              </a:defRPr>
            </a:lvl6pPr>
            <a:lvl7pPr marL="3200400" lvl="6" indent="-355600" algn="ctr" rtl="0">
              <a:spcBef>
                <a:spcPts val="0"/>
              </a:spcBef>
              <a:spcAft>
                <a:spcPts val="0"/>
              </a:spcAft>
              <a:buClr>
                <a:schemeClr val="accent1"/>
              </a:buClr>
              <a:buSzPts val="2000"/>
              <a:buChar char="●"/>
              <a:defRPr sz="2000" i="1">
                <a:solidFill>
                  <a:schemeClr val="accent1"/>
                </a:solidFill>
              </a:defRPr>
            </a:lvl7pPr>
            <a:lvl8pPr marL="3657600" lvl="7" indent="-355600" algn="ctr" rtl="0">
              <a:spcBef>
                <a:spcPts val="0"/>
              </a:spcBef>
              <a:spcAft>
                <a:spcPts val="0"/>
              </a:spcAft>
              <a:buClr>
                <a:schemeClr val="accent1"/>
              </a:buClr>
              <a:buSzPts val="2000"/>
              <a:buChar char="○"/>
              <a:defRPr sz="2000" i="1">
                <a:solidFill>
                  <a:schemeClr val="accent1"/>
                </a:solidFill>
              </a:defRPr>
            </a:lvl8pPr>
            <a:lvl9pPr marL="4114800" lvl="8" indent="-355600" algn="ctr">
              <a:spcBef>
                <a:spcPts val="0"/>
              </a:spcBef>
              <a:spcAft>
                <a:spcPts val="0"/>
              </a:spcAft>
              <a:buClr>
                <a:schemeClr val="accent1"/>
              </a:buClr>
              <a:buSzPts val="2000"/>
              <a:buChar char="■"/>
              <a:defRPr sz="2000" i="1">
                <a:solidFill>
                  <a:schemeClr val="accent1"/>
                </a:solidFill>
              </a:defRPr>
            </a:lvl9pPr>
          </a:lstStyle>
          <a:p/>
        </p:txBody>
      </p:sp>
      <p:sp>
        <p:nvSpPr>
          <p:cNvPr id="482" name="Google Shape;482;p4"/>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marL="0" lvl="0" indent="0" algn="r" rtl="0">
              <a:spcBef>
                <a:spcPts val="0"/>
              </a:spcBef>
              <a:spcAft>
                <a:spcPts val="0"/>
              </a:spcAft>
              <a:buNone/>
            </a:pPr>
            <a:fld id="{00000000-1234-1234-1234-123412341234}" type="slidenum">
              <a:rPr lang="en-GB"/>
            </a:fld>
            <a:endParaRPr lang="en-GB"/>
          </a:p>
        </p:txBody>
      </p:sp>
      <p:grpSp>
        <p:nvGrpSpPr>
          <p:cNvPr id="483" name="Google Shape;483;p4"/>
          <p:cNvGrpSpPr/>
          <p:nvPr/>
        </p:nvGrpSpPr>
        <p:grpSpPr>
          <a:xfrm>
            <a:off x="1907265" y="-6002"/>
            <a:ext cx="5329471" cy="1572280"/>
            <a:chOff x="1045264" y="-6007"/>
            <a:chExt cx="7118300" cy="2100014"/>
          </a:xfrm>
        </p:grpSpPr>
        <p:sp>
          <p:nvSpPr>
            <p:cNvPr id="484" name="Google Shape;484;p4"/>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85" name="Google Shape;485;p4"/>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86" name="Google Shape;486;p4"/>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487" name="Google Shape;487;p4"/>
          <p:cNvGrpSpPr/>
          <p:nvPr/>
        </p:nvGrpSpPr>
        <p:grpSpPr>
          <a:xfrm>
            <a:off x="-7999" y="2430147"/>
            <a:ext cx="1642550" cy="1505293"/>
            <a:chOff x="-7997" y="3247832"/>
            <a:chExt cx="2193869" cy="2010543"/>
          </a:xfrm>
        </p:grpSpPr>
        <p:sp>
          <p:nvSpPr>
            <p:cNvPr id="488" name="Google Shape;488;p4"/>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89" name="Google Shape;489;p4"/>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0" name="Google Shape;490;p4"/>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1" name="Google Shape;491;p4"/>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2" name="Google Shape;492;p4"/>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3" name="Google Shape;493;p4"/>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4" name="Google Shape;494;p4"/>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5" name="Google Shape;495;p4"/>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6" name="Google Shape;496;p4"/>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7" name="Google Shape;497;p4"/>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8" name="Google Shape;498;p4"/>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9" name="Google Shape;499;p4"/>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0" name="Google Shape;500;p4"/>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1" name="Google Shape;501;p4"/>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2" name="Google Shape;502;p4"/>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3" name="Google Shape;503;p4"/>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4" name="Google Shape;504;p4"/>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5" name="Google Shape;505;p4"/>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6" name="Google Shape;506;p4"/>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7" name="Google Shape;507;p4"/>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508" name="Google Shape;508;p4"/>
          <p:cNvGrpSpPr/>
          <p:nvPr/>
        </p:nvGrpSpPr>
        <p:grpSpPr>
          <a:xfrm>
            <a:off x="8420990" y="2153894"/>
            <a:ext cx="515755" cy="910864"/>
            <a:chOff x="8443004" y="2878855"/>
            <a:chExt cx="688868" cy="1216595"/>
          </a:xfrm>
        </p:grpSpPr>
        <p:sp>
          <p:nvSpPr>
            <p:cNvPr id="509" name="Google Shape;509;p4"/>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0" name="Google Shape;510;p4"/>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1" name="Google Shape;511;p4"/>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2" name="Google Shape;512;p4"/>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3" name="Google Shape;513;p4"/>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4" name="Google Shape;514;p4"/>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515" name="Google Shape;515;p4"/>
          <p:cNvGrpSpPr/>
          <p:nvPr/>
        </p:nvGrpSpPr>
        <p:grpSpPr>
          <a:xfrm>
            <a:off x="7117967" y="3590460"/>
            <a:ext cx="2026022" cy="1547117"/>
            <a:chOff x="6445945" y="4797602"/>
            <a:chExt cx="2706053" cy="2066404"/>
          </a:xfrm>
        </p:grpSpPr>
        <p:sp>
          <p:nvSpPr>
            <p:cNvPr id="516" name="Google Shape;516;p4"/>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7" name="Google Shape;517;p4"/>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8" name="Google Shape;518;p4"/>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9" name="Google Shape;519;p4"/>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0" name="Google Shape;520;p4"/>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1" name="Google Shape;521;p4"/>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2" name="Google Shape;522;p4"/>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3" name="Google Shape;523;p4"/>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4" name="Google Shape;524;p4"/>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5" name="Google Shape;525;p4"/>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6" name="Google Shape;526;p4"/>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7" name="Google Shape;527;p4"/>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8" name="Google Shape;528;p4"/>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529" name="Google Shape;529;p4"/>
          <p:cNvGrpSpPr/>
          <p:nvPr/>
        </p:nvGrpSpPr>
        <p:grpSpPr>
          <a:xfrm>
            <a:off x="226381" y="790954"/>
            <a:ext cx="1165385" cy="815431"/>
            <a:chOff x="305052" y="1261999"/>
            <a:chExt cx="1556545" cy="1089130"/>
          </a:xfrm>
        </p:grpSpPr>
        <p:sp>
          <p:nvSpPr>
            <p:cNvPr id="530" name="Google Shape;530;p4"/>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1" name="Google Shape;531;p4"/>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2" name="Google Shape;532;p4"/>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3" name="Google Shape;533;p4"/>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4" name="Google Shape;534;p4"/>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5" name="Google Shape;535;p4"/>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6" name="Google Shape;536;p4"/>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7" name="Google Shape;537;p4"/>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8" name="Google Shape;538;p4"/>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9" name="Google Shape;539;p4"/>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0" name="Google Shape;540;p4"/>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1" name="Google Shape;541;p4"/>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2" name="Google Shape;542;p4"/>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3" name="Google Shape;543;p4"/>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4" name="Google Shape;544;p4"/>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5" name="Google Shape;545;p4"/>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6" name="Google Shape;546;p4"/>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547" name="Google Shape;547;p4"/>
          <p:cNvGrpSpPr/>
          <p:nvPr/>
        </p:nvGrpSpPr>
        <p:grpSpPr>
          <a:xfrm>
            <a:off x="2444861" y="3871736"/>
            <a:ext cx="2459622" cy="1079998"/>
            <a:chOff x="1573057" y="5173288"/>
            <a:chExt cx="3285190" cy="1442497"/>
          </a:xfrm>
        </p:grpSpPr>
        <p:sp>
          <p:nvSpPr>
            <p:cNvPr id="548" name="Google Shape;548;p4"/>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9" name="Google Shape;549;p4"/>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0" name="Google Shape;550;p4"/>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1" name="Google Shape;551;p4"/>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2" name="Google Shape;552;p4"/>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3" name="Google Shape;553;p4"/>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4" name="Google Shape;554;p4"/>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5" name="Google Shape;555;p4"/>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6" name="Google Shape;556;p4"/>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7" name="Google Shape;557;p4"/>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8" name="Google Shape;558;p4"/>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9" name="Google Shape;559;p4"/>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0" name="Google Shape;560;p4"/>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1" name="Google Shape;561;p4"/>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2" name="Google Shape;562;p4"/>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3" name="Google Shape;563;p4"/>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4" name="Google Shape;564;p4"/>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5" name="Google Shape;565;p4"/>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6" name="Google Shape;566;p4"/>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7" name="Google Shape;567;p4"/>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8" name="Google Shape;568;p4"/>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9" name="Google Shape;569;p4"/>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0" name="Google Shape;570;p4"/>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1" name="Google Shape;571;p4"/>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2" name="Google Shape;572;p4"/>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3" name="Google Shape;573;p4"/>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4" name="Google Shape;574;p4"/>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5" name="Google Shape;575;p4"/>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6" name="Google Shape;576;p4"/>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7" name="Google Shape;577;p4"/>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8" name="Google Shape;578;p4"/>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9" name="Google Shape;579;p4"/>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0" name="Google Shape;580;p4"/>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1" name="Google Shape;581;p4"/>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2" name="Google Shape;582;p4"/>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3" name="Google Shape;583;p4"/>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4" name="Google Shape;584;p4"/>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5" name="Google Shape;585;p4"/>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6" name="Google Shape;586;p4"/>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7" name="Google Shape;587;p4"/>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8" name="Google Shape;588;p4"/>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9" name="Google Shape;589;p4"/>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0" name="Google Shape;590;p4"/>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1" name="Google Shape;591;p4"/>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2" name="Google Shape;592;p4"/>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3" name="Google Shape;593;p4"/>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4" name="Google Shape;594;p4"/>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5" name="Google Shape;595;p4"/>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6" name="Google Shape;596;p4"/>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7" name="Google Shape;597;p4"/>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8" name="Google Shape;598;p4"/>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9" name="Google Shape;599;p4"/>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0" name="Google Shape;600;p4"/>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1" name="Google Shape;601;p4"/>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2" name="Google Shape;602;p4"/>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3" name="Google Shape;603;p4"/>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4" name="Google Shape;604;p4"/>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5" name="Google Shape;605;p4"/>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6" name="Google Shape;606;p4"/>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7" name="Google Shape;607;p4"/>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8" name="Google Shape;608;p4"/>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9" name="Google Shape;609;p4"/>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0" name="Google Shape;610;p4"/>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1" name="Google Shape;611;p4"/>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2" name="Google Shape;612;p4"/>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3" name="Google Shape;613;p4"/>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4" name="Google Shape;614;p4"/>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5" name="Google Shape;615;p4"/>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6" name="Google Shape;616;p4"/>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7" name="Google Shape;617;p4"/>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8" name="Google Shape;618;p4"/>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9" name="Google Shape;619;p4"/>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0" name="Google Shape;620;p4"/>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1" name="Google Shape;621;p4"/>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2" name="Google Shape;622;p4"/>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3" name="Google Shape;623;p4"/>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4" name="Google Shape;624;p4"/>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5" name="Google Shape;625;p4"/>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6" name="Google Shape;626;p4"/>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7" name="Google Shape;627;p4"/>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8" name="Google Shape;628;p4"/>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9" name="Google Shape;629;p4"/>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0" name="Google Shape;630;p4"/>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1" name="Google Shape;631;p4"/>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2" name="Google Shape;632;p4"/>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3" name="Google Shape;633;p4"/>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4" name="Google Shape;634;p4"/>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5" name="Google Shape;635;p4"/>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6" name="Google Shape;636;p4"/>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7" name="Google Shape;637;p4"/>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8" name="Google Shape;638;p4"/>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9" name="Google Shape;639;p4"/>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0" name="Google Shape;640;p4"/>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1" name="Google Shape;641;p4"/>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2" name="Google Shape;642;p4"/>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3" name="Google Shape;643;p4"/>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4" name="Google Shape;644;p4"/>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5" name="Google Shape;645;p4"/>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6" name="Google Shape;646;p4"/>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7" name="Google Shape;647;p4"/>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8" name="Google Shape;648;p4"/>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9" name="Google Shape;649;p4"/>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0" name="Google Shape;650;p4"/>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1" name="Google Shape;651;p4"/>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2" name="Google Shape;652;p4"/>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3" name="Google Shape;653;p4"/>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4" name="Google Shape;654;p4"/>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5" name="Google Shape;655;p4"/>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6" name="Google Shape;656;p4"/>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7" name="Google Shape;657;p4"/>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8" name="Google Shape;658;p4"/>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9" name="Google Shape;659;p4"/>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0" name="Google Shape;660;p4"/>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1" name="Google Shape;661;p4"/>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2" name="Google Shape;662;p4"/>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3" name="Google Shape;663;p4"/>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4" name="Google Shape;664;p4"/>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5" name="Google Shape;665;p4"/>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6" name="Google Shape;666;p4"/>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7" name="Google Shape;667;p4"/>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8" name="Google Shape;668;p4"/>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9" name="Google Shape;669;p4"/>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0" name="Google Shape;670;p4"/>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1" name="Google Shape;671;p4"/>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2" name="Google Shape;672;p4"/>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3" name="Google Shape;673;p4"/>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4" name="Google Shape;674;p4"/>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5" name="Google Shape;675;p4"/>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6" name="Google Shape;676;p4"/>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7" name="Google Shape;677;p4"/>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8" name="Google Shape;678;p4"/>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9" name="Google Shape;679;p4"/>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0" name="Google Shape;680;p4"/>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1" name="Google Shape;681;p4"/>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2" name="Google Shape;682;p4"/>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3" name="Google Shape;683;p4"/>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684"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869" name="Google Shape;869;p5"/>
          <p:cNvSpPr txBox="1"/>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870" name="Google Shape;870;p5"/>
          <p:cNvSpPr txBox="1"/>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p:txBody>
      </p:sp>
      <p:sp>
        <p:nvSpPr>
          <p:cNvPr id="871" name="Google Shape;871;p5"/>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872"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057" name="Google Shape;1057;p6"/>
          <p:cNvSpPr txBox="1"/>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058" name="Google Shape;1058;p6"/>
          <p:cNvSpPr txBox="1"/>
          <p:nvPr>
            <p:ph type="body" idx="1"/>
          </p:nvPr>
        </p:nvSpPr>
        <p:spPr>
          <a:xfrm>
            <a:off x="1131725"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1059" name="Google Shape;1059;p6"/>
          <p:cNvSpPr txBox="1"/>
          <p:nvPr>
            <p:ph type="body" idx="2"/>
          </p:nvPr>
        </p:nvSpPr>
        <p:spPr>
          <a:xfrm>
            <a:off x="4672553"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1060" name="Google Shape;1060;p6"/>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061" name="Shape 1061"/>
        <p:cNvGrpSpPr/>
        <p:nvPr/>
      </p:nvGrpSpPr>
      <p:grpSpPr>
        <a:xfrm>
          <a:off x="0" y="0"/>
          <a:ext cx="0" cy="0"/>
          <a:chOff x="0" y="0"/>
          <a:chExt cx="0" cy="0"/>
        </a:xfrm>
      </p:grpSpPr>
      <p:grpSp>
        <p:nvGrpSpPr>
          <p:cNvPr id="1062" name="Google Shape;1062;p7"/>
          <p:cNvGrpSpPr/>
          <p:nvPr/>
        </p:nvGrpSpPr>
        <p:grpSpPr>
          <a:xfrm>
            <a:off x="1841376" y="4540815"/>
            <a:ext cx="1110494" cy="612269"/>
            <a:chOff x="1003176" y="4540815"/>
            <a:chExt cx="1110494" cy="612269"/>
          </a:xfrm>
        </p:grpSpPr>
        <p:sp>
          <p:nvSpPr>
            <p:cNvPr id="1063" name="Google Shape;1063;p7"/>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64" name="Google Shape;1064;p7"/>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65" name="Google Shape;1065;p7"/>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066" name="Google Shape;1066;p7"/>
          <p:cNvGrpSpPr/>
          <p:nvPr/>
        </p:nvGrpSpPr>
        <p:grpSpPr>
          <a:xfrm>
            <a:off x="342281" y="4183488"/>
            <a:ext cx="369035" cy="728056"/>
            <a:chOff x="342281" y="4183488"/>
            <a:chExt cx="369035" cy="728056"/>
          </a:xfrm>
        </p:grpSpPr>
        <p:sp>
          <p:nvSpPr>
            <p:cNvPr id="1067" name="Google Shape;1067;p7"/>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68" name="Google Shape;1068;p7"/>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69" name="Google Shape;1069;p7"/>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070" name="Google Shape;1070;p7"/>
          <p:cNvGrpSpPr/>
          <p:nvPr/>
        </p:nvGrpSpPr>
        <p:grpSpPr>
          <a:xfrm>
            <a:off x="50" y="1232900"/>
            <a:ext cx="454630" cy="816989"/>
            <a:chOff x="50" y="1232900"/>
            <a:chExt cx="454630" cy="816989"/>
          </a:xfrm>
        </p:grpSpPr>
        <p:sp>
          <p:nvSpPr>
            <p:cNvPr id="1071" name="Google Shape;1071;p7"/>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72" name="Google Shape;1072;p7"/>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73" name="Google Shape;1073;p7"/>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074" name="Google Shape;1074;p7"/>
          <p:cNvGrpSpPr/>
          <p:nvPr/>
        </p:nvGrpSpPr>
        <p:grpSpPr>
          <a:xfrm>
            <a:off x="50" y="3073044"/>
            <a:ext cx="729750" cy="1046771"/>
            <a:chOff x="50" y="3073044"/>
            <a:chExt cx="729750" cy="1046771"/>
          </a:xfrm>
        </p:grpSpPr>
        <p:sp>
          <p:nvSpPr>
            <p:cNvPr id="1075" name="Google Shape;1075;p7"/>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76" name="Google Shape;1076;p7"/>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77" name="Google Shape;1077;p7"/>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078" name="Google Shape;1078;p7"/>
          <p:cNvGrpSpPr/>
          <p:nvPr/>
        </p:nvGrpSpPr>
        <p:grpSpPr>
          <a:xfrm>
            <a:off x="5944880" y="-7"/>
            <a:ext cx="2524606" cy="759943"/>
            <a:chOff x="4012455" y="-7"/>
            <a:chExt cx="2524606" cy="759943"/>
          </a:xfrm>
        </p:grpSpPr>
        <p:sp>
          <p:nvSpPr>
            <p:cNvPr id="1079" name="Google Shape;1079;p7"/>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0" name="Google Shape;1080;p7"/>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1" name="Google Shape;1081;p7"/>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2" name="Google Shape;1082;p7"/>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3" name="Google Shape;1083;p7"/>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4" name="Google Shape;1084;p7"/>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5" name="Google Shape;1085;p7"/>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6" name="Google Shape;1086;p7"/>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087" name="Google Shape;1087;p7"/>
          <p:cNvGrpSpPr/>
          <p:nvPr/>
        </p:nvGrpSpPr>
        <p:grpSpPr>
          <a:xfrm>
            <a:off x="8506368" y="1564091"/>
            <a:ext cx="637429" cy="1130622"/>
            <a:chOff x="6233393" y="2021291"/>
            <a:chExt cx="637429" cy="1130622"/>
          </a:xfrm>
        </p:grpSpPr>
        <p:sp>
          <p:nvSpPr>
            <p:cNvPr id="1088" name="Google Shape;1088;p7"/>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9" name="Google Shape;1089;p7"/>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0" name="Google Shape;1090;p7"/>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1" name="Google Shape;1091;p7"/>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2" name="Google Shape;1092;p7"/>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3" name="Google Shape;1093;p7"/>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4" name="Google Shape;1094;p7"/>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5" name="Google Shape;1095;p7"/>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096" name="Google Shape;1096;p7"/>
          <p:cNvGrpSpPr/>
          <p:nvPr/>
        </p:nvGrpSpPr>
        <p:grpSpPr>
          <a:xfrm>
            <a:off x="7464679" y="3618202"/>
            <a:ext cx="1679118" cy="1534882"/>
            <a:chOff x="5191704" y="3618202"/>
            <a:chExt cx="1679118" cy="1534882"/>
          </a:xfrm>
        </p:grpSpPr>
        <p:sp>
          <p:nvSpPr>
            <p:cNvPr id="1097" name="Google Shape;1097;p7"/>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8" name="Google Shape;1098;p7"/>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9" name="Google Shape;1099;p7"/>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0" name="Google Shape;1100;p7"/>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1" name="Google Shape;1101;p7"/>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2" name="Google Shape;1102;p7"/>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3" name="Google Shape;1103;p7"/>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4" name="Google Shape;1104;p7"/>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5" name="Google Shape;1105;p7"/>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6" name="Google Shape;1106;p7"/>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107" name="Google Shape;1107;p7"/>
          <p:cNvGrpSpPr/>
          <p:nvPr/>
        </p:nvGrpSpPr>
        <p:grpSpPr>
          <a:xfrm>
            <a:off x="7847220" y="3073038"/>
            <a:ext cx="598866" cy="595528"/>
            <a:chOff x="5944870" y="3341438"/>
            <a:chExt cx="598866" cy="595528"/>
          </a:xfrm>
        </p:grpSpPr>
        <p:sp>
          <p:nvSpPr>
            <p:cNvPr id="1108" name="Google Shape;1108;p7"/>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9" name="Google Shape;1109;p7"/>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110" name="Google Shape;1110;p7"/>
          <p:cNvGrpSpPr/>
          <p:nvPr/>
        </p:nvGrpSpPr>
        <p:grpSpPr>
          <a:xfrm>
            <a:off x="2204197" y="105666"/>
            <a:ext cx="546902" cy="236607"/>
            <a:chOff x="2204197" y="105666"/>
            <a:chExt cx="546902" cy="236607"/>
          </a:xfrm>
        </p:grpSpPr>
        <p:sp>
          <p:nvSpPr>
            <p:cNvPr id="1111" name="Google Shape;1111;p7"/>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2" name="Google Shape;1112;p7"/>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3" name="Google Shape;1113;p7"/>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4" name="Google Shape;1114;p7"/>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115" name="Google Shape;1115;p7"/>
          <p:cNvGrpSpPr/>
          <p:nvPr/>
        </p:nvGrpSpPr>
        <p:grpSpPr>
          <a:xfrm>
            <a:off x="50" y="-7"/>
            <a:ext cx="2049897" cy="773345"/>
            <a:chOff x="50" y="-7"/>
            <a:chExt cx="2049897" cy="773345"/>
          </a:xfrm>
        </p:grpSpPr>
        <p:sp>
          <p:nvSpPr>
            <p:cNvPr id="1116" name="Google Shape;1116;p7"/>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7" name="Google Shape;1117;p7"/>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8" name="Google Shape;1118;p7"/>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9" name="Google Shape;1119;p7"/>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0" name="Google Shape;1120;p7"/>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1" name="Google Shape;1121;p7"/>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2" name="Google Shape;1122;p7"/>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3" name="Google Shape;1123;p7"/>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4" name="Google Shape;1124;p7"/>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5" name="Google Shape;1125;p7"/>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6" name="Google Shape;1126;p7"/>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7" name="Google Shape;1127;p7"/>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8" name="Google Shape;1128;p7"/>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9" name="Google Shape;1129;p7"/>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0" name="Google Shape;1130;p7"/>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1" name="Google Shape;1131;p7"/>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2" name="Google Shape;1132;p7"/>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3" name="Google Shape;1133;p7"/>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4" name="Google Shape;1134;p7"/>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5" name="Google Shape;1135;p7"/>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6" name="Google Shape;1136;p7"/>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7" name="Google Shape;1137;p7"/>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8" name="Google Shape;1138;p7"/>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9" name="Google Shape;1139;p7"/>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0" name="Google Shape;1140;p7"/>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1" name="Google Shape;1141;p7"/>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2" name="Google Shape;1142;p7"/>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3" name="Google Shape;1143;p7"/>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4" name="Google Shape;1144;p7"/>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5" name="Google Shape;1145;p7"/>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6" name="Google Shape;1146;p7"/>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7" name="Google Shape;1147;p7"/>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8" name="Google Shape;1148;p7"/>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9" name="Google Shape;1149;p7"/>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0" name="Google Shape;1150;p7"/>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1" name="Google Shape;1151;p7"/>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2" name="Google Shape;1152;p7"/>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3" name="Google Shape;1153;p7"/>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4" name="Google Shape;1154;p7"/>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5" name="Google Shape;1155;p7"/>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6" name="Google Shape;1156;p7"/>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7" name="Google Shape;1157;p7"/>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8" name="Google Shape;1158;p7"/>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9" name="Google Shape;1159;p7"/>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0" name="Google Shape;1160;p7"/>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1" name="Google Shape;1161;p7"/>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2" name="Google Shape;1162;p7"/>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3" name="Google Shape;1163;p7"/>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4" name="Google Shape;1164;p7"/>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5" name="Google Shape;1165;p7"/>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6" name="Google Shape;1166;p7"/>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7" name="Google Shape;1167;p7"/>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8" name="Google Shape;1168;p7"/>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9" name="Google Shape;1169;p7"/>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0" name="Google Shape;1170;p7"/>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1" name="Google Shape;1171;p7"/>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2" name="Google Shape;1172;p7"/>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3" name="Google Shape;1173;p7"/>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4" name="Google Shape;1174;p7"/>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5" name="Google Shape;1175;p7"/>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6" name="Google Shape;1176;p7"/>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7" name="Google Shape;1177;p7"/>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8" name="Google Shape;1178;p7"/>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9" name="Google Shape;1179;p7"/>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0" name="Google Shape;1180;p7"/>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1" name="Google Shape;1181;p7"/>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2" name="Google Shape;1182;p7"/>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3" name="Google Shape;1183;p7"/>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4" name="Google Shape;1184;p7"/>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5" name="Google Shape;1185;p7"/>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6" name="Google Shape;1186;p7"/>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7" name="Google Shape;1187;p7"/>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8" name="Google Shape;1188;p7"/>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9" name="Google Shape;1189;p7"/>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0" name="Google Shape;1190;p7"/>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1" name="Google Shape;1191;p7"/>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2" name="Google Shape;1192;p7"/>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3" name="Google Shape;1193;p7"/>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4" name="Google Shape;1194;p7"/>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5" name="Google Shape;1195;p7"/>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6" name="Google Shape;1196;p7"/>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7" name="Google Shape;1197;p7"/>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8" name="Google Shape;1198;p7"/>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9" name="Google Shape;1199;p7"/>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0" name="Google Shape;1200;p7"/>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1" name="Google Shape;1201;p7"/>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2" name="Google Shape;1202;p7"/>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3" name="Google Shape;1203;p7"/>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4" name="Google Shape;1204;p7"/>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5" name="Google Shape;1205;p7"/>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6" name="Google Shape;1206;p7"/>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7" name="Google Shape;1207;p7"/>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8" name="Google Shape;1208;p7"/>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9" name="Google Shape;1209;p7"/>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0" name="Google Shape;1210;p7"/>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1" name="Google Shape;1211;p7"/>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2" name="Google Shape;1212;p7"/>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3" name="Google Shape;1213;p7"/>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4" name="Google Shape;1214;p7"/>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5" name="Google Shape;1215;p7"/>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6" name="Google Shape;1216;p7"/>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7" name="Google Shape;1217;p7"/>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8" name="Google Shape;1218;p7"/>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9" name="Google Shape;1219;p7"/>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0" name="Google Shape;1220;p7"/>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1" name="Google Shape;1221;p7"/>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2" name="Google Shape;1222;p7"/>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3" name="Google Shape;1223;p7"/>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4" name="Google Shape;1224;p7"/>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5" name="Google Shape;1225;p7"/>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6" name="Google Shape;1226;p7"/>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7" name="Google Shape;1227;p7"/>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8" name="Google Shape;1228;p7"/>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9" name="Google Shape;1229;p7"/>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0" name="Google Shape;1230;p7"/>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1" name="Google Shape;1231;p7"/>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2" name="Google Shape;1232;p7"/>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3" name="Google Shape;1233;p7"/>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4" name="Google Shape;1234;p7"/>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5" name="Google Shape;1235;p7"/>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6" name="Google Shape;1236;p7"/>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7" name="Google Shape;1237;p7"/>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8" name="Google Shape;1238;p7"/>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9" name="Google Shape;1239;p7"/>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0" name="Google Shape;1240;p7"/>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1" name="Google Shape;1241;p7"/>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2" name="Google Shape;1242;p7"/>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3" name="Google Shape;1243;p7"/>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4" name="Google Shape;1244;p7"/>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5" name="Google Shape;1245;p7"/>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246" name="Google Shape;1246;p7"/>
          <p:cNvSpPr txBox="1"/>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1247" name="Google Shape;1247;p7"/>
          <p:cNvSpPr txBox="1"/>
          <p:nvPr>
            <p:ph type="body" idx="1"/>
          </p:nvPr>
        </p:nvSpPr>
        <p:spPr>
          <a:xfrm>
            <a:off x="977300"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1248" name="Google Shape;1248;p7"/>
          <p:cNvSpPr txBox="1"/>
          <p:nvPr>
            <p:ph type="body" idx="2"/>
          </p:nvPr>
        </p:nvSpPr>
        <p:spPr>
          <a:xfrm>
            <a:off x="3391603"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1249" name="Google Shape;1249;p7"/>
          <p:cNvSpPr txBox="1"/>
          <p:nvPr>
            <p:ph type="body" idx="3"/>
          </p:nvPr>
        </p:nvSpPr>
        <p:spPr>
          <a:xfrm>
            <a:off x="5805905"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1250" name="Google Shape;1250;p7"/>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251" name="Shape 1251"/>
        <p:cNvGrpSpPr/>
        <p:nvPr/>
      </p:nvGrpSpPr>
      <p:grpSpPr>
        <a:xfrm>
          <a:off x="0" y="0"/>
          <a:ext cx="0" cy="0"/>
          <a:chOff x="0" y="0"/>
          <a:chExt cx="0" cy="0"/>
        </a:xfrm>
      </p:grpSpPr>
      <p:grpSp>
        <p:nvGrpSpPr>
          <p:cNvPr id="1252" name="Google Shape;1252;p8"/>
          <p:cNvGrpSpPr/>
          <p:nvPr/>
        </p:nvGrpSpPr>
        <p:grpSpPr>
          <a:xfrm>
            <a:off x="1841376" y="4540815"/>
            <a:ext cx="1110494" cy="612269"/>
            <a:chOff x="1003176" y="4540815"/>
            <a:chExt cx="1110494" cy="612269"/>
          </a:xfrm>
        </p:grpSpPr>
        <p:sp>
          <p:nvSpPr>
            <p:cNvPr id="1253" name="Google Shape;1253;p8"/>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54" name="Google Shape;1254;p8"/>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55" name="Google Shape;1255;p8"/>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56" name="Google Shape;1256;p8"/>
          <p:cNvGrpSpPr/>
          <p:nvPr/>
        </p:nvGrpSpPr>
        <p:grpSpPr>
          <a:xfrm>
            <a:off x="342281" y="4183488"/>
            <a:ext cx="369035" cy="728056"/>
            <a:chOff x="342281" y="4183488"/>
            <a:chExt cx="369035" cy="728056"/>
          </a:xfrm>
        </p:grpSpPr>
        <p:sp>
          <p:nvSpPr>
            <p:cNvPr id="1257" name="Google Shape;1257;p8"/>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58" name="Google Shape;1258;p8"/>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59" name="Google Shape;1259;p8"/>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60" name="Google Shape;1260;p8"/>
          <p:cNvGrpSpPr/>
          <p:nvPr/>
        </p:nvGrpSpPr>
        <p:grpSpPr>
          <a:xfrm>
            <a:off x="50" y="1232900"/>
            <a:ext cx="454630" cy="816989"/>
            <a:chOff x="50" y="1232900"/>
            <a:chExt cx="454630" cy="816989"/>
          </a:xfrm>
        </p:grpSpPr>
        <p:sp>
          <p:nvSpPr>
            <p:cNvPr id="1261" name="Google Shape;1261;p8"/>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62" name="Google Shape;1262;p8"/>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63" name="Google Shape;1263;p8"/>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64" name="Google Shape;1264;p8"/>
          <p:cNvGrpSpPr/>
          <p:nvPr/>
        </p:nvGrpSpPr>
        <p:grpSpPr>
          <a:xfrm>
            <a:off x="50" y="3073044"/>
            <a:ext cx="729750" cy="1046771"/>
            <a:chOff x="50" y="3073044"/>
            <a:chExt cx="729750" cy="1046771"/>
          </a:xfrm>
        </p:grpSpPr>
        <p:sp>
          <p:nvSpPr>
            <p:cNvPr id="1265" name="Google Shape;1265;p8"/>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66" name="Google Shape;1266;p8"/>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67" name="Google Shape;1267;p8"/>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68" name="Google Shape;1268;p8"/>
          <p:cNvGrpSpPr/>
          <p:nvPr/>
        </p:nvGrpSpPr>
        <p:grpSpPr>
          <a:xfrm>
            <a:off x="5944880" y="-7"/>
            <a:ext cx="2524606" cy="759943"/>
            <a:chOff x="4012455" y="-7"/>
            <a:chExt cx="2524606" cy="759943"/>
          </a:xfrm>
        </p:grpSpPr>
        <p:sp>
          <p:nvSpPr>
            <p:cNvPr id="1269" name="Google Shape;1269;p8"/>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0" name="Google Shape;1270;p8"/>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1" name="Google Shape;1271;p8"/>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2" name="Google Shape;1272;p8"/>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3" name="Google Shape;1273;p8"/>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4" name="Google Shape;1274;p8"/>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5" name="Google Shape;1275;p8"/>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6" name="Google Shape;1276;p8"/>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77" name="Google Shape;1277;p8"/>
          <p:cNvGrpSpPr/>
          <p:nvPr/>
        </p:nvGrpSpPr>
        <p:grpSpPr>
          <a:xfrm>
            <a:off x="8506368" y="1564091"/>
            <a:ext cx="637429" cy="1130622"/>
            <a:chOff x="6233393" y="2021291"/>
            <a:chExt cx="637429" cy="1130622"/>
          </a:xfrm>
        </p:grpSpPr>
        <p:sp>
          <p:nvSpPr>
            <p:cNvPr id="1278" name="Google Shape;1278;p8"/>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9" name="Google Shape;1279;p8"/>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0" name="Google Shape;1280;p8"/>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1" name="Google Shape;1281;p8"/>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2" name="Google Shape;1282;p8"/>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3" name="Google Shape;1283;p8"/>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4" name="Google Shape;1284;p8"/>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5" name="Google Shape;1285;p8"/>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86" name="Google Shape;1286;p8"/>
          <p:cNvGrpSpPr/>
          <p:nvPr/>
        </p:nvGrpSpPr>
        <p:grpSpPr>
          <a:xfrm>
            <a:off x="7464679" y="3618202"/>
            <a:ext cx="1679118" cy="1534882"/>
            <a:chOff x="5191704" y="3618202"/>
            <a:chExt cx="1679118" cy="1534882"/>
          </a:xfrm>
        </p:grpSpPr>
        <p:sp>
          <p:nvSpPr>
            <p:cNvPr id="1287" name="Google Shape;1287;p8"/>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8" name="Google Shape;1288;p8"/>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9" name="Google Shape;1289;p8"/>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0" name="Google Shape;1290;p8"/>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1" name="Google Shape;1291;p8"/>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2" name="Google Shape;1292;p8"/>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3" name="Google Shape;1293;p8"/>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4" name="Google Shape;1294;p8"/>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5" name="Google Shape;1295;p8"/>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6" name="Google Shape;1296;p8"/>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97" name="Google Shape;1297;p8"/>
          <p:cNvGrpSpPr/>
          <p:nvPr/>
        </p:nvGrpSpPr>
        <p:grpSpPr>
          <a:xfrm>
            <a:off x="7847220" y="3073038"/>
            <a:ext cx="598866" cy="595528"/>
            <a:chOff x="5944870" y="3341438"/>
            <a:chExt cx="598866" cy="595528"/>
          </a:xfrm>
        </p:grpSpPr>
        <p:sp>
          <p:nvSpPr>
            <p:cNvPr id="1298" name="Google Shape;1298;p8"/>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9" name="Google Shape;1299;p8"/>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300" name="Google Shape;1300;p8"/>
          <p:cNvGrpSpPr/>
          <p:nvPr/>
        </p:nvGrpSpPr>
        <p:grpSpPr>
          <a:xfrm>
            <a:off x="2204197" y="105666"/>
            <a:ext cx="546902" cy="236607"/>
            <a:chOff x="2204197" y="105666"/>
            <a:chExt cx="546902" cy="236607"/>
          </a:xfrm>
        </p:grpSpPr>
        <p:sp>
          <p:nvSpPr>
            <p:cNvPr id="1301" name="Google Shape;1301;p8"/>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2" name="Google Shape;1302;p8"/>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3" name="Google Shape;1303;p8"/>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4" name="Google Shape;1304;p8"/>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305" name="Google Shape;1305;p8"/>
          <p:cNvGrpSpPr/>
          <p:nvPr/>
        </p:nvGrpSpPr>
        <p:grpSpPr>
          <a:xfrm>
            <a:off x="50" y="-7"/>
            <a:ext cx="2049897" cy="773345"/>
            <a:chOff x="50" y="-7"/>
            <a:chExt cx="2049897" cy="773345"/>
          </a:xfrm>
        </p:grpSpPr>
        <p:sp>
          <p:nvSpPr>
            <p:cNvPr id="1306" name="Google Shape;1306;p8"/>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7" name="Google Shape;1307;p8"/>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8" name="Google Shape;1308;p8"/>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9" name="Google Shape;1309;p8"/>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0" name="Google Shape;1310;p8"/>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1" name="Google Shape;1311;p8"/>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2" name="Google Shape;1312;p8"/>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3" name="Google Shape;1313;p8"/>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4" name="Google Shape;1314;p8"/>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5" name="Google Shape;1315;p8"/>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6" name="Google Shape;1316;p8"/>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7" name="Google Shape;1317;p8"/>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8" name="Google Shape;1318;p8"/>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9" name="Google Shape;1319;p8"/>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0" name="Google Shape;1320;p8"/>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1" name="Google Shape;1321;p8"/>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2" name="Google Shape;1322;p8"/>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3" name="Google Shape;1323;p8"/>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4" name="Google Shape;1324;p8"/>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5" name="Google Shape;1325;p8"/>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6" name="Google Shape;1326;p8"/>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7" name="Google Shape;1327;p8"/>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8" name="Google Shape;1328;p8"/>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9" name="Google Shape;1329;p8"/>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0" name="Google Shape;1330;p8"/>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1" name="Google Shape;1331;p8"/>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2" name="Google Shape;1332;p8"/>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3" name="Google Shape;1333;p8"/>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4" name="Google Shape;1334;p8"/>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5" name="Google Shape;1335;p8"/>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6" name="Google Shape;1336;p8"/>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7" name="Google Shape;1337;p8"/>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8" name="Google Shape;1338;p8"/>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9" name="Google Shape;1339;p8"/>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0" name="Google Shape;1340;p8"/>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1" name="Google Shape;1341;p8"/>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2" name="Google Shape;1342;p8"/>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3" name="Google Shape;1343;p8"/>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4" name="Google Shape;1344;p8"/>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5" name="Google Shape;1345;p8"/>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6" name="Google Shape;1346;p8"/>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7" name="Google Shape;1347;p8"/>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8" name="Google Shape;1348;p8"/>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9" name="Google Shape;1349;p8"/>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0" name="Google Shape;1350;p8"/>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1" name="Google Shape;1351;p8"/>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2" name="Google Shape;1352;p8"/>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3" name="Google Shape;1353;p8"/>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4" name="Google Shape;1354;p8"/>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5" name="Google Shape;1355;p8"/>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6" name="Google Shape;1356;p8"/>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7" name="Google Shape;1357;p8"/>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8" name="Google Shape;1358;p8"/>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9" name="Google Shape;1359;p8"/>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0" name="Google Shape;1360;p8"/>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1" name="Google Shape;1361;p8"/>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2" name="Google Shape;1362;p8"/>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3" name="Google Shape;1363;p8"/>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4" name="Google Shape;1364;p8"/>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5" name="Google Shape;1365;p8"/>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6" name="Google Shape;1366;p8"/>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7" name="Google Shape;1367;p8"/>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8" name="Google Shape;1368;p8"/>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9" name="Google Shape;1369;p8"/>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0" name="Google Shape;1370;p8"/>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1" name="Google Shape;1371;p8"/>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2" name="Google Shape;1372;p8"/>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3" name="Google Shape;1373;p8"/>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4" name="Google Shape;1374;p8"/>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5" name="Google Shape;1375;p8"/>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6" name="Google Shape;1376;p8"/>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7" name="Google Shape;1377;p8"/>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8" name="Google Shape;1378;p8"/>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9" name="Google Shape;1379;p8"/>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0" name="Google Shape;1380;p8"/>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1" name="Google Shape;1381;p8"/>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2" name="Google Shape;1382;p8"/>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3" name="Google Shape;1383;p8"/>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4" name="Google Shape;1384;p8"/>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5" name="Google Shape;1385;p8"/>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6" name="Google Shape;1386;p8"/>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7" name="Google Shape;1387;p8"/>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8" name="Google Shape;1388;p8"/>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9" name="Google Shape;1389;p8"/>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0" name="Google Shape;1390;p8"/>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1" name="Google Shape;1391;p8"/>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2" name="Google Shape;1392;p8"/>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3" name="Google Shape;1393;p8"/>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4" name="Google Shape;1394;p8"/>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5" name="Google Shape;1395;p8"/>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6" name="Google Shape;1396;p8"/>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7" name="Google Shape;1397;p8"/>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8" name="Google Shape;1398;p8"/>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9" name="Google Shape;1399;p8"/>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0" name="Google Shape;1400;p8"/>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1" name="Google Shape;1401;p8"/>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2" name="Google Shape;1402;p8"/>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3" name="Google Shape;1403;p8"/>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4" name="Google Shape;1404;p8"/>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5" name="Google Shape;1405;p8"/>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6" name="Google Shape;1406;p8"/>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7" name="Google Shape;1407;p8"/>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8" name="Google Shape;1408;p8"/>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9" name="Google Shape;1409;p8"/>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0" name="Google Shape;1410;p8"/>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1" name="Google Shape;1411;p8"/>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2" name="Google Shape;1412;p8"/>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3" name="Google Shape;1413;p8"/>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4" name="Google Shape;1414;p8"/>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5" name="Google Shape;1415;p8"/>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6" name="Google Shape;1416;p8"/>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7" name="Google Shape;1417;p8"/>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8" name="Google Shape;1418;p8"/>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9" name="Google Shape;1419;p8"/>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0" name="Google Shape;1420;p8"/>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1" name="Google Shape;1421;p8"/>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2" name="Google Shape;1422;p8"/>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3" name="Google Shape;1423;p8"/>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4" name="Google Shape;1424;p8"/>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5" name="Google Shape;1425;p8"/>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6" name="Google Shape;1426;p8"/>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7" name="Google Shape;1427;p8"/>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8" name="Google Shape;1428;p8"/>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9" name="Google Shape;1429;p8"/>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0" name="Google Shape;1430;p8"/>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1" name="Google Shape;1431;p8"/>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2" name="Google Shape;1432;p8"/>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3" name="Google Shape;1433;p8"/>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4" name="Google Shape;1434;p8"/>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5" name="Google Shape;1435;p8"/>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436" name="Google Shape;1436;p8"/>
          <p:cNvSpPr txBox="1"/>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437" name="Google Shape;1437;p8"/>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438" name="Shape 1438"/>
        <p:cNvGrpSpPr/>
        <p:nvPr/>
      </p:nvGrpSpPr>
      <p:grpSpPr>
        <a:xfrm>
          <a:off x="0" y="0"/>
          <a:ext cx="0" cy="0"/>
          <a:chOff x="0" y="0"/>
          <a:chExt cx="0" cy="0"/>
        </a:xfrm>
      </p:grpSpPr>
      <p:grpSp>
        <p:nvGrpSpPr>
          <p:cNvPr id="1439" name="Google Shape;1439;p9"/>
          <p:cNvGrpSpPr/>
          <p:nvPr/>
        </p:nvGrpSpPr>
        <p:grpSpPr>
          <a:xfrm>
            <a:off x="3" y="1362853"/>
            <a:ext cx="830992" cy="1847937"/>
            <a:chOff x="3" y="1439053"/>
            <a:chExt cx="830992" cy="1847937"/>
          </a:xfrm>
        </p:grpSpPr>
        <p:sp>
          <p:nvSpPr>
            <p:cNvPr id="1440" name="Google Shape;1440;p9"/>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1" name="Google Shape;1441;p9"/>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2" name="Google Shape;1442;p9"/>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443" name="Google Shape;1443;p9"/>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nvGrpSpPr>
          <p:cNvPr id="1444" name="Google Shape;1444;p9"/>
          <p:cNvGrpSpPr/>
          <p:nvPr/>
        </p:nvGrpSpPr>
        <p:grpSpPr>
          <a:xfrm>
            <a:off x="1390437" y="-6"/>
            <a:ext cx="1603317" cy="405444"/>
            <a:chOff x="448987" y="-6"/>
            <a:chExt cx="1603317" cy="405444"/>
          </a:xfrm>
        </p:grpSpPr>
        <p:sp>
          <p:nvSpPr>
            <p:cNvPr id="1445" name="Google Shape;1445;p9"/>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6" name="Google Shape;1446;p9"/>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7" name="Google Shape;1447;p9"/>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8" name="Google Shape;1448;p9"/>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9" name="Google Shape;1449;p9"/>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0" name="Google Shape;1450;p9"/>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1" name="Google Shape;1451;p9"/>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2" name="Google Shape;1452;p9"/>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3" name="Google Shape;1453;p9"/>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454" name="Google Shape;1454;p9"/>
          <p:cNvGrpSpPr/>
          <p:nvPr/>
        </p:nvGrpSpPr>
        <p:grpSpPr>
          <a:xfrm>
            <a:off x="7935832" y="1674515"/>
            <a:ext cx="1207974" cy="1445876"/>
            <a:chOff x="5654182" y="1903115"/>
            <a:chExt cx="1207974" cy="1445876"/>
          </a:xfrm>
        </p:grpSpPr>
        <p:sp>
          <p:nvSpPr>
            <p:cNvPr id="1455" name="Google Shape;1455;p9"/>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6" name="Google Shape;1456;p9"/>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7" name="Google Shape;1457;p9"/>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8" name="Google Shape;1458;p9"/>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9" name="Google Shape;1459;p9"/>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0" name="Google Shape;1460;p9"/>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1" name="Google Shape;1461;p9"/>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2" name="Google Shape;1462;p9"/>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3" name="Google Shape;1463;p9"/>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4" name="Google Shape;1464;p9"/>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5" name="Google Shape;1465;p9"/>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6" name="Google Shape;1466;p9"/>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7" name="Google Shape;1467;p9"/>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8" name="Google Shape;1468;p9"/>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469" name="Google Shape;1469;p9"/>
          <p:cNvGrpSpPr/>
          <p:nvPr/>
        </p:nvGrpSpPr>
        <p:grpSpPr>
          <a:xfrm>
            <a:off x="8106707" y="3508074"/>
            <a:ext cx="1037098" cy="1476031"/>
            <a:chOff x="5825057" y="3508074"/>
            <a:chExt cx="1037098" cy="1476031"/>
          </a:xfrm>
        </p:grpSpPr>
        <p:sp>
          <p:nvSpPr>
            <p:cNvPr id="1470" name="Google Shape;1470;p9"/>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1" name="Google Shape;1471;p9"/>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2" name="Google Shape;1472;p9"/>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473" name="Google Shape;1473;p9"/>
          <p:cNvGrpSpPr/>
          <p:nvPr/>
        </p:nvGrpSpPr>
        <p:grpSpPr>
          <a:xfrm>
            <a:off x="3462913" y="4724358"/>
            <a:ext cx="2218152" cy="422263"/>
            <a:chOff x="2330363" y="4724358"/>
            <a:chExt cx="2218152" cy="422263"/>
          </a:xfrm>
        </p:grpSpPr>
        <p:sp>
          <p:nvSpPr>
            <p:cNvPr id="1474" name="Google Shape;1474;p9"/>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5" name="Google Shape;1475;p9"/>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6" name="Google Shape;1476;p9"/>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7" name="Google Shape;1477;p9"/>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8" name="Google Shape;1478;p9"/>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9" name="Google Shape;1479;p9"/>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0" name="Google Shape;1480;p9"/>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1" name="Google Shape;1481;p9"/>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2" name="Google Shape;1482;p9"/>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3" name="Google Shape;1483;p9"/>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4" name="Google Shape;1484;p9"/>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5" name="Google Shape;1485;p9"/>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6" name="Google Shape;1486;p9"/>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7" name="Google Shape;1487;p9"/>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8" name="Google Shape;1488;p9"/>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9" name="Google Shape;1489;p9"/>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0" name="Google Shape;1490;p9"/>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1" name="Google Shape;1491;p9"/>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2" name="Google Shape;1492;p9"/>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3" name="Google Shape;1493;p9"/>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4" name="Google Shape;1494;p9"/>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5" name="Google Shape;1495;p9"/>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6" name="Google Shape;1496;p9"/>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7" name="Google Shape;1497;p9"/>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8" name="Google Shape;1498;p9"/>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9" name="Google Shape;1499;p9"/>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0" name="Google Shape;1500;p9"/>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1" name="Google Shape;1501;p9"/>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2" name="Google Shape;1502;p9"/>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3" name="Google Shape;1503;p9"/>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4" name="Google Shape;1504;p9"/>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5" name="Google Shape;1505;p9"/>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6" name="Google Shape;1506;p9"/>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7" name="Google Shape;1507;p9"/>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8" name="Google Shape;1508;p9"/>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9" name="Google Shape;1509;p9"/>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0" name="Google Shape;1510;p9"/>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1" name="Google Shape;1511;p9"/>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2" name="Google Shape;1512;p9"/>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3" name="Google Shape;1513;p9"/>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4" name="Google Shape;1514;p9"/>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5" name="Google Shape;1515;p9"/>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6" name="Google Shape;1516;p9"/>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7" name="Google Shape;1517;p9"/>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8" name="Google Shape;1518;p9"/>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9" name="Google Shape;1519;p9"/>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0" name="Google Shape;1520;p9"/>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1" name="Google Shape;1521;p9"/>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2" name="Google Shape;1522;p9"/>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3" name="Google Shape;1523;p9"/>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4" name="Google Shape;1524;p9"/>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5" name="Google Shape;1525;p9"/>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6" name="Google Shape;1526;p9"/>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7" name="Google Shape;1527;p9"/>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8" name="Google Shape;1528;p9"/>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9" name="Google Shape;1529;p9"/>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0" name="Google Shape;1530;p9"/>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1" name="Google Shape;1531;p9"/>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2" name="Google Shape;1532;p9"/>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533" name="Google Shape;1533;p9"/>
          <p:cNvGrpSpPr/>
          <p:nvPr/>
        </p:nvGrpSpPr>
        <p:grpSpPr>
          <a:xfrm>
            <a:off x="669098" y="3632076"/>
            <a:ext cx="366930" cy="1514545"/>
            <a:chOff x="135698" y="3632076"/>
            <a:chExt cx="366930" cy="1514545"/>
          </a:xfrm>
        </p:grpSpPr>
        <p:sp>
          <p:nvSpPr>
            <p:cNvPr id="1534" name="Google Shape;1534;p9"/>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5" name="Google Shape;1535;p9"/>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6" name="Google Shape;1536;p9"/>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7" name="Google Shape;1537;p9"/>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8" name="Google Shape;1538;p9"/>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9" name="Google Shape;1539;p9"/>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0" name="Google Shape;1540;p9"/>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1" name="Google Shape;1541;p9"/>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2" name="Google Shape;1542;p9"/>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3" name="Google Shape;1543;p9"/>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4" name="Google Shape;1544;p9"/>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5" name="Google Shape;1545;p9"/>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6" name="Google Shape;1546;p9"/>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7" name="Google Shape;1547;p9"/>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8" name="Google Shape;1548;p9"/>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549" name="Google Shape;1549;p9"/>
          <p:cNvSpPr txBox="1"/>
          <p:nvPr>
            <p:ph type="body" idx="1"/>
          </p:nvPr>
        </p:nvSpPr>
        <p:spPr>
          <a:xfrm>
            <a:off x="457200" y="4085775"/>
            <a:ext cx="8229600" cy="4281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2400"/>
              <a:buFont typeface="Amatic SC"/>
              <a:buNone/>
              <a:defRPr sz="2400" b="1">
                <a:latin typeface="Amatic SC"/>
                <a:ea typeface="Amatic SC"/>
                <a:cs typeface="Amatic SC"/>
                <a:sym typeface="Amatic SC"/>
              </a:defRPr>
            </a:lvl1pPr>
          </a:lstStyle>
          <a:p/>
        </p:txBody>
      </p:sp>
      <p:sp>
        <p:nvSpPr>
          <p:cNvPr id="1550" name="Google Shape;1550;p9"/>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atin typeface="Amatic SC"/>
                <a:ea typeface="Amatic SC"/>
                <a:cs typeface="Amatic SC"/>
                <a:sym typeface="Amatic SC"/>
              </a:defRPr>
            </a:lvl1pPr>
            <a:lvl2pPr lvl="1">
              <a:buNone/>
              <a:defRPr>
                <a:latin typeface="Amatic SC"/>
                <a:ea typeface="Amatic SC"/>
                <a:cs typeface="Amatic SC"/>
                <a:sym typeface="Amatic SC"/>
              </a:defRPr>
            </a:lvl2pPr>
            <a:lvl3pPr lvl="2">
              <a:buNone/>
              <a:defRPr>
                <a:latin typeface="Amatic SC"/>
                <a:ea typeface="Amatic SC"/>
                <a:cs typeface="Amatic SC"/>
                <a:sym typeface="Amatic SC"/>
              </a:defRPr>
            </a:lvl3pPr>
            <a:lvl4pPr lvl="3">
              <a:buNone/>
              <a:defRPr>
                <a:latin typeface="Amatic SC"/>
                <a:ea typeface="Amatic SC"/>
                <a:cs typeface="Amatic SC"/>
                <a:sym typeface="Amatic SC"/>
              </a:defRPr>
            </a:lvl4pPr>
            <a:lvl5pPr lvl="4">
              <a:buNone/>
              <a:defRPr>
                <a:latin typeface="Amatic SC"/>
                <a:ea typeface="Amatic SC"/>
                <a:cs typeface="Amatic SC"/>
                <a:sym typeface="Amatic SC"/>
              </a:defRPr>
            </a:lvl5pPr>
            <a:lvl6pPr lvl="5">
              <a:buNone/>
              <a:defRPr>
                <a:latin typeface="Amatic SC"/>
                <a:ea typeface="Amatic SC"/>
                <a:cs typeface="Amatic SC"/>
                <a:sym typeface="Amatic SC"/>
              </a:defRPr>
            </a:lvl6pPr>
            <a:lvl7pPr lvl="6">
              <a:buNone/>
              <a:defRPr>
                <a:latin typeface="Amatic SC"/>
                <a:ea typeface="Amatic SC"/>
                <a:cs typeface="Amatic SC"/>
                <a:sym typeface="Amatic SC"/>
              </a:defRPr>
            </a:lvl7pPr>
            <a:lvl8pPr lvl="7">
              <a:buNone/>
              <a:defRPr>
                <a:latin typeface="Amatic SC"/>
                <a:ea typeface="Amatic SC"/>
                <a:cs typeface="Amatic SC"/>
                <a:sym typeface="Amatic SC"/>
              </a:defRPr>
            </a:lvl8pPr>
            <a:lvl9pPr lvl="8">
              <a:buNone/>
              <a:defRPr>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551" name="Shape 1551"/>
        <p:cNvGrpSpPr/>
        <p:nvPr/>
      </p:nvGrpSpPr>
      <p:grpSpPr>
        <a:xfrm>
          <a:off x="0" y="0"/>
          <a:ext cx="0" cy="0"/>
          <a:chOff x="0" y="0"/>
          <a:chExt cx="0" cy="0"/>
        </a:xfrm>
      </p:grpSpPr>
      <p:sp>
        <p:nvSpPr>
          <p:cNvPr id="1552" name="Google Shape;1552;p10"/>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557" name="Google Shape;1557;p10"/>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p:txBody>
      </p:sp>
      <p:sp>
        <p:nvSpPr>
          <p:cNvPr id="7" name="Google Shape;7;p1"/>
          <p:cNvSpPr txBox="1"/>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p:txBody>
      </p:sp>
      <p:sp>
        <p:nvSpPr>
          <p:cNvPr id="8" name="Google Shape;8;p1"/>
          <p:cNvSpPr txBox="1"/>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967" name="Shape 1967"/>
        <p:cNvGrpSpPr/>
        <p:nvPr/>
      </p:nvGrpSpPr>
      <p:grpSpPr>
        <a:xfrm>
          <a:off x="0" y="0"/>
          <a:ext cx="0" cy="0"/>
          <a:chOff x="0" y="0"/>
          <a:chExt cx="0" cy="0"/>
        </a:xfrm>
      </p:grpSpPr>
      <p:sp>
        <p:nvSpPr>
          <p:cNvPr id="1968" name="Google Shape;1968;p23"/>
          <p:cNvSpPr txBox="1"/>
          <p:nvPr>
            <p:ph type="title" idx="4294967295"/>
          </p:nvPr>
        </p:nvSpPr>
        <p:spPr>
          <a:xfrm>
            <a:off x="2923225" y="406225"/>
            <a:ext cx="3297600" cy="198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b="0">
                <a:solidFill>
                  <a:schemeClr val="lt1"/>
                </a:solidFill>
              </a:rPr>
              <a:t>Information and Network Security(INS)</a:t>
            </a:r>
            <a:endParaRPr lang="en-IN" sz="2400"/>
          </a:p>
        </p:txBody>
      </p:sp>
      <p:sp>
        <p:nvSpPr>
          <p:cNvPr id="1969" name="Google Shape;1969;p23"/>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solidFill>
                  <a:srgbClr val="FFFFFF"/>
                </a:solidFill>
              </a:rPr>
            </a:fld>
            <a:endParaRPr>
              <a:solidFill>
                <a:srgbClr val="FFFFFF"/>
              </a:solidFill>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latin typeface="Times New Roman" panose="02020603050405020304" charset="0"/>
                <a:cs typeface="Times New Roman" panose="02020603050405020304" charset="0"/>
              </a:rPr>
              <a:t>The Alice and Bob example</a:t>
            </a:r>
            <a:endParaRPr lang="en-IN" alt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5" name="Picture 4"/>
          <p:cNvPicPr>
            <a:picLocks noChangeAspect="1"/>
          </p:cNvPicPr>
          <p:nvPr/>
        </p:nvPicPr>
        <p:blipFill>
          <a:blip r:embed="rId1"/>
          <a:stretch>
            <a:fillRect/>
          </a:stretch>
        </p:blipFill>
        <p:spPr>
          <a:xfrm>
            <a:off x="1612265" y="1205865"/>
            <a:ext cx="5920105" cy="3654425"/>
          </a:xfrm>
          <a:prstGeom prst="rect">
            <a:avLst/>
          </a:prstGeom>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t>Let's learn an example</a:t>
            </a:r>
            <a:endParaRPr lang="en-IN" alt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5" name="Picture 4"/>
          <p:cNvPicPr>
            <a:picLocks noChangeAspect="1"/>
          </p:cNvPicPr>
          <p:nvPr/>
        </p:nvPicPr>
        <p:blipFill>
          <a:blip r:embed="rId1"/>
          <a:stretch>
            <a:fillRect/>
          </a:stretch>
        </p:blipFill>
        <p:spPr>
          <a:xfrm>
            <a:off x="1462405" y="1324610"/>
            <a:ext cx="6217920" cy="2811780"/>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latin typeface="Times New Roman" panose="02020603050405020304" charset="0"/>
                <a:cs typeface="Times New Roman" panose="02020603050405020304" charset="0"/>
              </a:rPr>
              <a:t>Types of Symmetric Encryption</a:t>
            </a:r>
            <a:endParaRPr lang="en-IN" altLang="en-US">
              <a:latin typeface="Times New Roman" panose="02020603050405020304" charset="0"/>
              <a:cs typeface="Times New Roman" panose="02020603050405020304" charset="0"/>
            </a:endParaRPr>
          </a:p>
        </p:txBody>
      </p:sp>
      <p:sp>
        <p:nvSpPr>
          <p:cNvPr id="3" name="Text Placeholder 2"/>
          <p:cNvSpPr/>
          <p:nvPr>
            <p:ph type="body" idx="1"/>
          </p:nvPr>
        </p:nvSpPr>
        <p:spPr/>
        <p:txBody>
          <a:bodyPr/>
          <a:p>
            <a:pPr marL="76200" indent="0">
              <a:buNone/>
            </a:pPr>
            <a:r>
              <a:rPr lang="en-IN" altLang="en-US">
                <a:latin typeface="Times New Roman" panose="02020603050405020304" charset="0"/>
                <a:cs typeface="Times New Roman" panose="02020603050405020304" charset="0"/>
              </a:rPr>
              <a:t>Substitution - Ex: </a:t>
            </a:r>
            <a:endParaRPr lang="en-IN" altLang="en-US">
              <a:latin typeface="Times New Roman" panose="02020603050405020304" charset="0"/>
              <a:cs typeface="Times New Roman" panose="02020603050405020304" charset="0"/>
            </a:endParaRPr>
          </a:p>
          <a:p>
            <a:pPr marL="76200" indent="0">
              <a:buNone/>
            </a:pPr>
            <a:r>
              <a:rPr lang="en-IN" altLang="en-US">
                <a:latin typeface="Times New Roman" panose="02020603050405020304" charset="0"/>
                <a:cs typeface="Times New Roman" panose="02020603050405020304" charset="0"/>
              </a:rPr>
              <a:t>			Plaintext  : ABC</a:t>
            </a:r>
            <a:endParaRPr lang="en-IN" altLang="en-US">
              <a:latin typeface="Times New Roman" panose="02020603050405020304" charset="0"/>
              <a:cs typeface="Times New Roman" panose="02020603050405020304" charset="0"/>
            </a:endParaRPr>
          </a:p>
          <a:p>
            <a:pPr marL="76200" indent="0">
              <a:buNone/>
            </a:pPr>
            <a:r>
              <a:rPr lang="en-IN" altLang="en-US">
                <a:latin typeface="Times New Roman" panose="02020603050405020304" charset="0"/>
                <a:cs typeface="Times New Roman" panose="02020603050405020304" charset="0"/>
              </a:rPr>
              <a:t>		           Ciphertext : XYZ</a:t>
            </a:r>
            <a:endParaRPr lang="en-IN" altLang="en-US">
              <a:latin typeface="Times New Roman" panose="02020603050405020304" charset="0"/>
              <a:cs typeface="Times New Roman" panose="02020603050405020304" charset="0"/>
            </a:endParaRPr>
          </a:p>
          <a:p>
            <a:pPr marL="76200" indent="0">
              <a:buNone/>
            </a:pPr>
            <a:r>
              <a:rPr lang="en-IN" altLang="en-US">
                <a:latin typeface="Times New Roman" panose="02020603050405020304" charset="0"/>
                <a:cs typeface="Times New Roman" panose="02020603050405020304" charset="0"/>
              </a:rPr>
              <a:t>Transposition - Ex:</a:t>
            </a:r>
            <a:endParaRPr lang="en-IN" altLang="en-US">
              <a:latin typeface="Times New Roman" panose="02020603050405020304" charset="0"/>
              <a:cs typeface="Times New Roman" panose="02020603050405020304" charset="0"/>
            </a:endParaRPr>
          </a:p>
          <a:p>
            <a:pPr marL="76200" indent="0">
              <a:buNone/>
            </a:pPr>
            <a:r>
              <a:rPr lang="en-IN" altLang="en-US">
                <a:latin typeface="Times New Roman" panose="02020603050405020304" charset="0"/>
                <a:cs typeface="Times New Roman" panose="02020603050405020304" charset="0"/>
              </a:rPr>
              <a:t>                                   Plaintext  : ABC</a:t>
            </a:r>
            <a:endParaRPr lang="en-IN" altLang="en-US">
              <a:latin typeface="Times New Roman" panose="02020603050405020304" charset="0"/>
              <a:cs typeface="Times New Roman" panose="02020603050405020304" charset="0"/>
            </a:endParaRPr>
          </a:p>
          <a:p>
            <a:pPr marL="76200" indent="0">
              <a:buNone/>
            </a:pPr>
            <a:r>
              <a:rPr lang="en-IN" altLang="en-US">
                <a:latin typeface="Times New Roman" panose="02020603050405020304" charset="0"/>
                <a:cs typeface="Times New Roman" panose="02020603050405020304" charset="0"/>
              </a:rPr>
              <a:t>                                   Ciphertext: CAB</a:t>
            </a:r>
            <a:endParaRPr lang="en-IN" alt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120" name="Shape 2120"/>
        <p:cNvGrpSpPr/>
        <p:nvPr/>
      </p:nvGrpSpPr>
      <p:grpSpPr>
        <a:xfrm>
          <a:off x="0" y="0"/>
          <a:ext cx="0" cy="0"/>
          <a:chOff x="0" y="0"/>
          <a:chExt cx="0" cy="0"/>
        </a:xfrm>
      </p:grpSpPr>
      <p:sp>
        <p:nvSpPr>
          <p:cNvPr id="2121" name="Google Shape;2121;p36"/>
          <p:cNvSpPr txBox="1"/>
          <p:nvPr>
            <p:ph type="ctrTitle" idx="4294967295"/>
          </p:nvPr>
        </p:nvSpPr>
        <p:spPr>
          <a:xfrm>
            <a:off x="1715250" y="1576054"/>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800">
                <a:solidFill>
                  <a:schemeClr val="lt1"/>
                </a:solidFill>
              </a:rPr>
              <a:t>Thanks!</a:t>
            </a:r>
            <a:endParaRPr sz="4800">
              <a:solidFill>
                <a:schemeClr val="lt1"/>
              </a:solidFill>
            </a:endParaRPr>
          </a:p>
        </p:txBody>
      </p:sp>
      <p:sp>
        <p:nvSpPr>
          <p:cNvPr id="2122" name="Google Shape;2122;p36"/>
          <p:cNvSpPr txBox="1"/>
          <p:nvPr>
            <p:ph type="subTitle" idx="4294967295"/>
          </p:nvPr>
        </p:nvSpPr>
        <p:spPr>
          <a:xfrm>
            <a:off x="1715135" y="2491740"/>
            <a:ext cx="6083935" cy="1570355"/>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GB" sz="3600" b="1"/>
              <a:t>Any questions?</a:t>
            </a:r>
            <a:endParaRPr lang="en-GB" sz="3600" b="1"/>
          </a:p>
          <a:p>
            <a:pPr marL="0" lvl="0" indent="0" algn="ctr" rtl="0">
              <a:spcBef>
                <a:spcPts val="600"/>
              </a:spcBef>
              <a:spcAft>
                <a:spcPts val="0"/>
              </a:spcAft>
              <a:buNone/>
            </a:pPr>
            <a:r>
              <a:rPr lang="en-IN" sz="1800" b="1"/>
              <a:t>You can post your questions on Google Classroom. </a:t>
            </a:r>
            <a:r>
              <a:rPr lang="en-IN" sz="3600" b="1"/>
              <a:t> </a:t>
            </a:r>
            <a:endParaRPr lang="en-IN" sz="3600" b="1"/>
          </a:p>
        </p:txBody>
      </p:sp>
      <p:sp>
        <p:nvSpPr>
          <p:cNvPr id="2124" name="Google Shape;2124;p36"/>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90" name="Shape 1890"/>
        <p:cNvGrpSpPr/>
        <p:nvPr/>
      </p:nvGrpSpPr>
      <p:grpSpPr>
        <a:xfrm>
          <a:off x="0" y="0"/>
          <a:ext cx="0" cy="0"/>
          <a:chOff x="0" y="0"/>
          <a:chExt cx="0" cy="0"/>
        </a:xfrm>
      </p:grpSpPr>
      <p:sp>
        <p:nvSpPr>
          <p:cNvPr id="1891" name="Google Shape;1891;p13"/>
          <p:cNvSpPr txBox="1"/>
          <p:nvPr>
            <p:ph type="ctrTitle"/>
          </p:nvPr>
        </p:nvSpPr>
        <p:spPr>
          <a:xfrm>
            <a:off x="1558290" y="1402080"/>
            <a:ext cx="5965825" cy="23387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en-US" altLang="en-GB" sz="3600">
                <a:latin typeface="Times New Roman" panose="02020603050405020304" charset="0"/>
                <a:cs typeface="Times New Roman" panose="02020603050405020304" charset="0"/>
              </a:rPr>
            </a:br>
            <a:br>
              <a:rPr lang="en-US" altLang="en-GB" sz="3600">
                <a:latin typeface="Times New Roman" panose="02020603050405020304" charset="0"/>
                <a:cs typeface="Times New Roman" panose="02020603050405020304" charset="0"/>
              </a:rPr>
            </a:br>
            <a:r>
              <a:rPr lang="en-IN" altLang="en-US" sz="3600" b="1">
                <a:latin typeface="Times New Roman" panose="02020603050405020304" charset="0"/>
                <a:cs typeface="Times New Roman" panose="02020603050405020304" charset="0"/>
              </a:rPr>
              <a:t>INS </a:t>
            </a:r>
            <a:r>
              <a:rPr lang="en-US" altLang="en-GB" sz="3600" b="1">
                <a:latin typeface="Times New Roman" panose="02020603050405020304" charset="0"/>
                <a:cs typeface="Times New Roman" panose="02020603050405020304" charset="0"/>
              </a:rPr>
              <a:t>- Lecture </a:t>
            </a:r>
            <a:r>
              <a:rPr lang="en-IN" altLang="en-US" sz="3600" b="1">
                <a:latin typeface="Times New Roman" panose="02020603050405020304" charset="0"/>
                <a:cs typeface="Times New Roman" panose="02020603050405020304" charset="0"/>
              </a:rPr>
              <a:t>7,8 and 9</a:t>
            </a:r>
            <a:br>
              <a:rPr lang="en-US" altLang="en-GB" sz="3600">
                <a:latin typeface="Times New Roman" panose="02020603050405020304" charset="0"/>
                <a:cs typeface="Times New Roman" panose="02020603050405020304" charset="0"/>
              </a:rPr>
            </a:br>
            <a:r>
              <a:rPr lang="en-IN" altLang="en-US" sz="1600">
                <a:latin typeface="Times New Roman" panose="02020603050405020304" charset="0"/>
                <a:cs typeface="Times New Roman" panose="02020603050405020304" charset="0"/>
              </a:rPr>
              <a:t>Presented by: Drashti Shrimal</a:t>
            </a:r>
            <a:br>
              <a:rPr lang="en-US" altLang="en-GB" sz="1600">
                <a:latin typeface="Times New Roman" panose="02020603050405020304" charset="0"/>
                <a:cs typeface="Times New Roman" panose="02020603050405020304" charset="0"/>
              </a:rPr>
            </a:br>
            <a:br>
              <a:rPr lang="en-US" altLang="en-GB" sz="3600">
                <a:latin typeface="Times New Roman" panose="02020603050405020304" charset="0"/>
                <a:cs typeface="Times New Roman" panose="02020603050405020304" charset="0"/>
              </a:rPr>
            </a:br>
            <a:br>
              <a:rPr lang="en-US" altLang="en-GB" sz="3200"/>
            </a:br>
            <a:endParaRPr lang="en-US" altLang="en-GB" sz="3200"/>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895" name="Shape 1895"/>
        <p:cNvGrpSpPr/>
        <p:nvPr/>
      </p:nvGrpSpPr>
      <p:grpSpPr>
        <a:xfrm>
          <a:off x="0" y="0"/>
          <a:ext cx="0" cy="0"/>
          <a:chOff x="0" y="0"/>
          <a:chExt cx="0" cy="0"/>
        </a:xfrm>
      </p:grpSpPr>
      <p:sp>
        <p:nvSpPr>
          <p:cNvPr id="1896" name="Google Shape;1896;p14"/>
          <p:cNvSpPr txBox="1"/>
          <p:nvPr>
            <p:ph type="title"/>
          </p:nvPr>
        </p:nvSpPr>
        <p:spPr>
          <a:xfrm>
            <a:off x="1013640" y="94751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latin typeface="Times New Roman" panose="02020603050405020304" charset="0"/>
                <a:cs typeface="Times New Roman" panose="02020603050405020304" charset="0"/>
              </a:rPr>
              <a:t>UNIT 1: Topics in this presentation</a:t>
            </a:r>
            <a:endParaRPr lang="en-US" altLang="en-GB">
              <a:latin typeface="Times New Roman" panose="02020603050405020304" charset="0"/>
              <a:cs typeface="Times New Roman" panose="02020603050405020304" charset="0"/>
            </a:endParaRPr>
          </a:p>
        </p:txBody>
      </p:sp>
      <p:sp>
        <p:nvSpPr>
          <p:cNvPr id="1900" name="Google Shape;1900;p14"/>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 name="Text Box 0"/>
          <p:cNvSpPr txBox="1"/>
          <p:nvPr/>
        </p:nvSpPr>
        <p:spPr>
          <a:xfrm>
            <a:off x="1727835" y="1794510"/>
            <a:ext cx="5688330" cy="1753235"/>
          </a:xfrm>
          <a:prstGeom prst="rect">
            <a:avLst/>
          </a:prstGeom>
          <a:noFill/>
        </p:spPr>
        <p:txBody>
          <a:bodyPr wrap="square" rtlCol="0">
            <a:spAutoFit/>
          </a:bodyPr>
          <a:p>
            <a:pPr marL="0" indent="0">
              <a:lnSpc>
                <a:spcPct val="150000"/>
              </a:lnSpc>
              <a:buFont typeface="Wingdings" panose="05000000000000000000" charset="0"/>
              <a:buNone/>
            </a:pPr>
            <a:r>
              <a:rPr lang="en-IN" altLang="en-US" sz="1800" b="1">
                <a:solidFill>
                  <a:schemeClr val="accent1"/>
                </a:solidFill>
                <a:latin typeface="Times New Roman" panose="02020603050405020304" charset="0"/>
                <a:cs typeface="Times New Roman" panose="02020603050405020304" charset="0"/>
              </a:rPr>
              <a:t>- Encryption Basics</a:t>
            </a:r>
            <a:endParaRPr lang="en-IN" altLang="en-US" sz="1800" b="1">
              <a:solidFill>
                <a:schemeClr val="accent1"/>
              </a:solidFill>
              <a:latin typeface="Times New Roman" panose="02020603050405020304" charset="0"/>
              <a:cs typeface="Times New Roman" panose="02020603050405020304" charset="0"/>
            </a:endParaRPr>
          </a:p>
          <a:p>
            <a:pPr marL="0" indent="0">
              <a:lnSpc>
                <a:spcPct val="150000"/>
              </a:lnSpc>
              <a:buFont typeface="Wingdings" panose="05000000000000000000" charset="0"/>
              <a:buNone/>
            </a:pPr>
            <a:r>
              <a:rPr lang="en-IN" altLang="en-US" sz="1800" b="1">
                <a:solidFill>
                  <a:schemeClr val="accent1"/>
                </a:solidFill>
                <a:latin typeface="Times New Roman" panose="02020603050405020304" charset="0"/>
                <a:cs typeface="Times New Roman" panose="02020603050405020304" charset="0"/>
              </a:rPr>
              <a:t>- Types of Encryption</a:t>
            </a:r>
            <a:endParaRPr lang="en-IN" altLang="en-US" sz="1800" b="1">
              <a:solidFill>
                <a:schemeClr val="accent1"/>
              </a:solidFill>
              <a:latin typeface="Times New Roman" panose="02020603050405020304" charset="0"/>
              <a:cs typeface="Times New Roman" panose="02020603050405020304" charset="0"/>
            </a:endParaRPr>
          </a:p>
          <a:p>
            <a:pPr marL="0" indent="0">
              <a:lnSpc>
                <a:spcPct val="150000"/>
              </a:lnSpc>
              <a:buFont typeface="Wingdings" panose="05000000000000000000" charset="0"/>
              <a:buNone/>
            </a:pPr>
            <a:r>
              <a:rPr lang="en-IN" altLang="en-US" sz="1800" b="1">
                <a:solidFill>
                  <a:schemeClr val="accent1"/>
                </a:solidFill>
                <a:latin typeface="Times New Roman" panose="02020603050405020304" charset="0"/>
                <a:cs typeface="Times New Roman" panose="02020603050405020304" charset="0"/>
              </a:rPr>
              <a:t>- Symmetric Encryption Model</a:t>
            </a:r>
            <a:endParaRPr lang="en-IN" altLang="en-US" sz="1800" b="1">
              <a:solidFill>
                <a:schemeClr val="accent1"/>
              </a:solidFill>
              <a:latin typeface="Times New Roman" panose="02020603050405020304" charset="0"/>
              <a:cs typeface="Times New Roman" panose="02020603050405020304" charset="0"/>
            </a:endParaRPr>
          </a:p>
          <a:p>
            <a:pPr marL="0" indent="0">
              <a:lnSpc>
                <a:spcPct val="150000"/>
              </a:lnSpc>
              <a:buFont typeface="Wingdings" panose="05000000000000000000" charset="0"/>
              <a:buNone/>
            </a:pPr>
            <a:r>
              <a:rPr lang="en-IN" altLang="en-US" sz="1800" b="1">
                <a:solidFill>
                  <a:schemeClr val="accent1"/>
                </a:solidFill>
                <a:latin typeface="Times New Roman" panose="02020603050405020304" charset="0"/>
                <a:cs typeface="Times New Roman" panose="02020603050405020304" charset="0"/>
              </a:rPr>
              <a:t>- Types of Symmetric Encryption</a:t>
            </a:r>
            <a:endParaRPr lang="en-IN" altLang="en-US" sz="1800" b="1">
              <a:solidFill>
                <a:schemeClr val="accent1"/>
              </a:solidFill>
              <a:latin typeface="Times New Roman" panose="02020603050405020304" charset="0"/>
              <a:cs typeface="Times New Roman" panose="02020603050405020304" charset="0"/>
            </a:endParaRPr>
          </a:p>
        </p:txBody>
      </p:sp>
      <p:pic>
        <p:nvPicPr>
          <p:cNvPr id="2" name="Picture 1" descr="data_encryption"/>
          <p:cNvPicPr>
            <a:picLocks noChangeAspect="1"/>
          </p:cNvPicPr>
          <p:nvPr/>
        </p:nvPicPr>
        <p:blipFill>
          <a:blip r:embed="rId1"/>
          <a:stretch>
            <a:fillRect/>
          </a:stretch>
        </p:blipFill>
        <p:spPr>
          <a:xfrm>
            <a:off x="5415280" y="3060700"/>
            <a:ext cx="3333750" cy="1847850"/>
          </a:xfrm>
          <a:prstGeom prst="rect">
            <a:avLst/>
          </a:prstGeom>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p:txBody>
          <a:bodyPr/>
          <a:p>
            <a:r>
              <a:rPr lang="en-IN" altLang="en-US">
                <a:latin typeface="Times New Roman" panose="02020603050405020304" charset="0"/>
                <a:cs typeface="Times New Roman" panose="02020603050405020304" charset="0"/>
              </a:rPr>
              <a:t>Basics before Encryption techniques</a:t>
            </a:r>
            <a:endParaRPr lang="en-IN" altLang="en-US">
              <a:latin typeface="Times New Roman" panose="02020603050405020304" charset="0"/>
              <a:cs typeface="Times New Roman" panose="02020603050405020304" charset="0"/>
            </a:endParaRPr>
          </a:p>
        </p:txBody>
      </p:sp>
      <p:sp>
        <p:nvSpPr>
          <p:cNvPr id="7" name="Text Placeholder 6"/>
          <p:cNvSpPr/>
          <p:nvPr>
            <p:ph type="body" idx="1"/>
          </p:nvPr>
        </p:nvSpPr>
        <p:spPr/>
        <p:txBody>
          <a:bodyPr/>
          <a:p>
            <a:pPr marL="76200" indent="0">
              <a:buNone/>
            </a:pPr>
            <a:r>
              <a:rPr lang="en-IN" altLang="en-US"/>
              <a:t>Cryptography:</a:t>
            </a:r>
            <a:endParaRPr lang="en-IN" altLang="en-US"/>
          </a:p>
          <a:p>
            <a:pPr algn="just">
              <a:buFont typeface="Arial" panose="020B0604020202020204" pitchFamily="34" charset="0"/>
              <a:buChar char="•"/>
            </a:pPr>
            <a:r>
              <a:rPr lang="en-IN" altLang="en-US" sz="2000">
                <a:latin typeface="Times New Roman" panose="02020603050405020304" charset="0"/>
                <a:cs typeface="Times New Roman" panose="02020603050405020304" charset="0"/>
              </a:rPr>
              <a:t>The art and science of concealing the messages to introduce secrecy in information security is recognized as cryptography.</a:t>
            </a:r>
            <a:endParaRPr lang="en-IN" altLang="en-US" sz="2000">
              <a:latin typeface="Times New Roman" panose="02020603050405020304" charset="0"/>
              <a:cs typeface="Times New Roman" panose="02020603050405020304" charset="0"/>
            </a:endParaRPr>
          </a:p>
          <a:p>
            <a:pPr algn="just">
              <a:buFont typeface="Arial" panose="020B0604020202020204" pitchFamily="34" charset="0"/>
              <a:buChar char="•"/>
            </a:pPr>
            <a:endParaRPr lang="en-IN" altLang="en-US" sz="2000">
              <a:latin typeface="Times New Roman" panose="02020603050405020304" charset="0"/>
              <a:cs typeface="Times New Roman" panose="02020603050405020304" charset="0"/>
            </a:endParaRPr>
          </a:p>
          <a:p>
            <a:pPr algn="just">
              <a:buFont typeface="Arial" panose="020B0604020202020204" pitchFamily="34" charset="0"/>
              <a:buChar char="•"/>
            </a:pPr>
            <a:r>
              <a:rPr lang="en-IN" altLang="en-US" sz="2000">
                <a:latin typeface="Times New Roman" panose="02020603050405020304" charset="0"/>
                <a:cs typeface="Times New Roman" panose="02020603050405020304" charset="0"/>
              </a:rPr>
              <a:t>The word ‘cryptography’ was coined by combining two Greek words, ‘Krypto’ meaning hidden and ‘graphene’ meaning writing.</a:t>
            </a:r>
            <a:endParaRPr lang="en-IN" altLang="en-US" sz="20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p:txBody>
          <a:bodyPr/>
          <a:p>
            <a:r>
              <a:rPr lang="en-IN" altLang="en-US">
                <a:latin typeface="Times New Roman" panose="02020603050405020304" charset="0"/>
                <a:cs typeface="Times New Roman" panose="02020603050405020304" charset="0"/>
              </a:rPr>
              <a:t>Basics before Encryption techniques</a:t>
            </a:r>
            <a:endParaRPr lang="en-IN" altLang="en-US">
              <a:latin typeface="Times New Roman" panose="02020603050405020304" charset="0"/>
              <a:cs typeface="Times New Roman" panose="02020603050405020304" charset="0"/>
            </a:endParaRPr>
          </a:p>
        </p:txBody>
      </p:sp>
      <p:sp>
        <p:nvSpPr>
          <p:cNvPr id="7" name="Text Placeholder 6"/>
          <p:cNvSpPr/>
          <p:nvPr>
            <p:ph type="body" idx="1"/>
          </p:nvPr>
        </p:nvSpPr>
        <p:spPr/>
        <p:txBody>
          <a:bodyPr/>
          <a:p>
            <a:pPr marL="76200" indent="0" algn="just">
              <a:buNone/>
            </a:pPr>
            <a:r>
              <a:rPr lang="en-IN" altLang="en-US" sz="1600">
                <a:latin typeface="Times New Roman" panose="02020603050405020304" charset="0"/>
                <a:cs typeface="Times New Roman" panose="02020603050405020304" charset="0"/>
              </a:rPr>
              <a:t>Shift Cipher: Done by shifting the letters of a message by an agreed number, the recipient of this message would then shift the letters back by the same number and obtain the original message.</a:t>
            </a:r>
            <a:endParaRPr lang="en-IN" altLang="en-US" sz="16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2" name="Picture 1"/>
          <p:cNvPicPr>
            <a:picLocks noChangeAspect="1"/>
          </p:cNvPicPr>
          <p:nvPr/>
        </p:nvPicPr>
        <p:blipFill>
          <a:blip r:embed="rId1"/>
          <a:stretch>
            <a:fillRect/>
          </a:stretch>
        </p:blipFill>
        <p:spPr>
          <a:xfrm>
            <a:off x="2464435" y="2312670"/>
            <a:ext cx="4213860" cy="2240280"/>
          </a:xfrm>
          <a:prstGeom prst="rect">
            <a:avLst/>
          </a:prstGeom>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t>Interesting Fact</a:t>
            </a:r>
            <a:endParaRPr lang="en-IN" altLang="en-US"/>
          </a:p>
        </p:txBody>
      </p:sp>
      <p:sp>
        <p:nvSpPr>
          <p:cNvPr id="3" name="Text Placeholder 2"/>
          <p:cNvSpPr/>
          <p:nvPr>
            <p:ph type="body" idx="1"/>
          </p:nvPr>
        </p:nvSpPr>
        <p:spPr/>
        <p:txBody>
          <a:bodyPr/>
          <a:p>
            <a:pPr marL="76200" indent="0">
              <a:buNone/>
            </a:pPr>
            <a:r>
              <a:rPr lang="en-US" sz="1200" b="1" u="sng">
                <a:latin typeface="Times New Roman" panose="02020603050405020304" charset="0"/>
                <a:cs typeface="Times New Roman" panose="02020603050405020304" charset="0"/>
              </a:rPr>
              <a:t>Steganography</a:t>
            </a:r>
            <a:endParaRPr lang="en-US" sz="1200">
              <a:latin typeface="Times New Roman" panose="02020603050405020304" charset="0"/>
              <a:cs typeface="Times New Roman" panose="02020603050405020304" charset="0"/>
            </a:endParaRPr>
          </a:p>
          <a:p>
            <a:pPr marL="76200" indent="0">
              <a:buNone/>
            </a:pPr>
            <a:r>
              <a:rPr lang="en-US" sz="1200">
                <a:latin typeface="Times New Roman" panose="02020603050405020304" charset="0"/>
                <a:cs typeface="Times New Roman" panose="02020603050405020304" charset="0"/>
              </a:rPr>
              <a:t>Steganography is similar but adds another dimension to Cryptography. In this method, people not only want to protect the secrecy of an information by concealing it, but they also want to make sure any unauthorized person gets no evidence that the information even exists. For example, invisible watermarking.</a:t>
            </a:r>
            <a:endParaRPr lang="en-US" sz="1200">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5" name="Picture 4"/>
          <p:cNvPicPr>
            <a:picLocks noChangeAspect="1"/>
          </p:cNvPicPr>
          <p:nvPr/>
        </p:nvPicPr>
        <p:blipFill>
          <a:blip r:embed="rId1"/>
          <a:stretch>
            <a:fillRect/>
          </a:stretch>
        </p:blipFill>
        <p:spPr>
          <a:xfrm>
            <a:off x="2457450" y="2299970"/>
            <a:ext cx="4599305" cy="2586990"/>
          </a:xfrm>
          <a:prstGeom prst="rect">
            <a:avLst/>
          </a:prstGeom>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latin typeface="Times New Roman" panose="02020603050405020304" charset="0"/>
                <a:cs typeface="Times New Roman" panose="02020603050405020304" charset="0"/>
              </a:rPr>
              <a:t>Encyption Basics</a:t>
            </a:r>
            <a:endParaRPr lang="en-IN" altLang="en-US">
              <a:latin typeface="Times New Roman" panose="02020603050405020304" charset="0"/>
              <a:cs typeface="Times New Roman" panose="02020603050405020304" charset="0"/>
            </a:endParaRPr>
          </a:p>
        </p:txBody>
      </p:sp>
      <p:sp>
        <p:nvSpPr>
          <p:cNvPr id="8" name="Text Placeholder 7"/>
          <p:cNvSpPr/>
          <p:nvPr>
            <p:ph type="body" idx="1"/>
          </p:nvPr>
        </p:nvSpPr>
        <p:spPr/>
        <p:txBody>
          <a:bodyPr/>
          <a:p>
            <a:pPr marL="76200" indent="0" algn="just">
              <a:buNone/>
            </a:pPr>
            <a:r>
              <a:rPr lang="en-IN" altLang="en-US" sz="2000">
                <a:latin typeface="Times New Roman" panose="02020603050405020304" charset="0"/>
                <a:cs typeface="Times New Roman" panose="02020603050405020304" charset="0"/>
              </a:rPr>
              <a:t>1. Plaintext: The original message without any encryption techniques.</a:t>
            </a:r>
            <a:endParaRPr lang="en-IN" altLang="en-US" sz="2000">
              <a:latin typeface="Times New Roman" panose="02020603050405020304" charset="0"/>
              <a:cs typeface="Times New Roman" panose="02020603050405020304" charset="0"/>
            </a:endParaRPr>
          </a:p>
          <a:p>
            <a:pPr marL="76200" indent="0" algn="just">
              <a:buNone/>
            </a:pPr>
            <a:r>
              <a:rPr lang="en-IN" altLang="en-US" sz="2000">
                <a:latin typeface="Times New Roman" panose="02020603050405020304" charset="0"/>
                <a:cs typeface="Times New Roman" panose="02020603050405020304" charset="0"/>
              </a:rPr>
              <a:t>2. Encryption Algorithm: Technique used to convert plaintext to encrypted text.</a:t>
            </a:r>
            <a:endParaRPr lang="en-IN" altLang="en-US" sz="2000">
              <a:latin typeface="Times New Roman" panose="02020603050405020304" charset="0"/>
              <a:cs typeface="Times New Roman" panose="02020603050405020304" charset="0"/>
            </a:endParaRPr>
          </a:p>
          <a:p>
            <a:pPr marL="76200" indent="0" algn="just">
              <a:buNone/>
            </a:pPr>
            <a:r>
              <a:rPr lang="en-IN" altLang="en-US" sz="2000">
                <a:latin typeface="Times New Roman" panose="02020603050405020304" charset="0"/>
                <a:cs typeface="Times New Roman" panose="02020603050405020304" charset="0"/>
              </a:rPr>
              <a:t>3. (Secret)Key: The input for the encryption algorithm.</a:t>
            </a:r>
            <a:endParaRPr lang="en-IN" altLang="en-US" sz="2000">
              <a:latin typeface="Times New Roman" panose="02020603050405020304" charset="0"/>
              <a:cs typeface="Times New Roman" panose="02020603050405020304" charset="0"/>
            </a:endParaRPr>
          </a:p>
          <a:p>
            <a:pPr marL="76200" indent="0" algn="just">
              <a:buNone/>
            </a:pPr>
            <a:r>
              <a:rPr lang="en-IN" altLang="en-US" sz="2000">
                <a:latin typeface="Times New Roman" panose="02020603050405020304" charset="0"/>
                <a:cs typeface="Times New Roman" panose="02020603050405020304" charset="0"/>
              </a:rPr>
              <a:t>4. Cipher Text: Output of encryption algorithm.</a:t>
            </a:r>
            <a:endParaRPr lang="en-IN" altLang="en-US" sz="2000">
              <a:latin typeface="Times New Roman" panose="02020603050405020304" charset="0"/>
              <a:cs typeface="Times New Roman" panose="02020603050405020304" charset="0"/>
            </a:endParaRPr>
          </a:p>
          <a:p>
            <a:pPr marL="76200" indent="0" algn="just">
              <a:buNone/>
            </a:pPr>
            <a:r>
              <a:rPr lang="en-IN" altLang="en-US" sz="2000">
                <a:latin typeface="Times New Roman" panose="02020603050405020304" charset="0"/>
                <a:cs typeface="Times New Roman" panose="02020603050405020304" charset="0"/>
              </a:rPr>
              <a:t>5. Decryption Algorithm: The encryption algo to be run in reverse.</a:t>
            </a:r>
            <a:endParaRPr lang="en-IN" altLang="en-US" sz="2000">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latin typeface="Times New Roman" panose="02020603050405020304" charset="0"/>
                <a:cs typeface="Times New Roman" panose="02020603050405020304" charset="0"/>
              </a:rPr>
              <a:t>Types of Encryption</a:t>
            </a:r>
            <a:endParaRPr lang="en-IN" altLang="en-US">
              <a:latin typeface="Times New Roman" panose="02020603050405020304" charset="0"/>
              <a:cs typeface="Times New Roman" panose="02020603050405020304" charset="0"/>
            </a:endParaRPr>
          </a:p>
        </p:txBody>
      </p:sp>
      <p:sp>
        <p:nvSpPr>
          <p:cNvPr id="3" name="Text Placeholder 2"/>
          <p:cNvSpPr/>
          <p:nvPr>
            <p:ph type="body" idx="1"/>
          </p:nvPr>
        </p:nvSpPr>
        <p:spPr/>
        <p:txBody>
          <a:bodyPr/>
          <a:p>
            <a:pPr>
              <a:buFont typeface="Arial" panose="020B0604020202020204" pitchFamily="34" charset="0"/>
              <a:buChar char="•"/>
            </a:pPr>
            <a:r>
              <a:rPr lang="en-IN" altLang="en-US">
                <a:latin typeface="Times New Roman" panose="02020603050405020304" charset="0"/>
                <a:cs typeface="Times New Roman" panose="02020603050405020304" charset="0"/>
              </a:rPr>
              <a:t>Symmetric:</a:t>
            </a:r>
            <a:endParaRPr lang="en-IN" altLang="en-US">
              <a:latin typeface="Times New Roman" panose="02020603050405020304" charset="0"/>
              <a:cs typeface="Times New Roman" panose="02020603050405020304" charset="0"/>
            </a:endParaRPr>
          </a:p>
          <a:p>
            <a:pPr marL="76200" indent="0">
              <a:buNone/>
            </a:pPr>
            <a:r>
              <a:rPr lang="en-IN" altLang="en-US">
                <a:latin typeface="Times New Roman" panose="02020603050405020304" charset="0"/>
                <a:cs typeface="Times New Roman" panose="02020603050405020304" charset="0"/>
              </a:rPr>
              <a:t>Same key used to encrypt and decrypt.</a:t>
            </a:r>
            <a:endParaRPr lang="en-IN" altLang="en-US">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a:p>
            <a:pPr>
              <a:buFont typeface="Arial" panose="020B0604020202020204" pitchFamily="34" charset="0"/>
              <a:buChar char="•"/>
            </a:pPr>
            <a:r>
              <a:rPr lang="en-IN" altLang="en-US">
                <a:latin typeface="Times New Roman" panose="02020603050405020304" charset="0"/>
                <a:cs typeface="Times New Roman" panose="02020603050405020304" charset="0"/>
              </a:rPr>
              <a:t>Assymetric:</a:t>
            </a:r>
            <a:endParaRPr lang="en-IN" altLang="en-US">
              <a:latin typeface="Times New Roman" panose="02020603050405020304" charset="0"/>
              <a:cs typeface="Times New Roman" panose="02020603050405020304" charset="0"/>
            </a:endParaRPr>
          </a:p>
          <a:p>
            <a:pPr marL="76200" indent="0">
              <a:buNone/>
            </a:pPr>
            <a:r>
              <a:rPr lang="en-IN" altLang="en-US">
                <a:latin typeface="Times New Roman" panose="02020603050405020304" charset="0"/>
                <a:cs typeface="Times New Roman" panose="02020603050405020304" charset="0"/>
              </a:rPr>
              <a:t>Different key used to encrypt and decrypt.</a:t>
            </a:r>
            <a:endParaRPr lang="en-IN" alt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latin typeface="Times New Roman" panose="02020603050405020304" charset="0"/>
                <a:cs typeface="Times New Roman" panose="02020603050405020304" charset="0"/>
              </a:rPr>
              <a:t>Symmetric Cipher Model</a:t>
            </a:r>
            <a:endParaRPr lang="en-IN" alt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6" name="Picture 5"/>
          <p:cNvPicPr>
            <a:picLocks noChangeAspect="1"/>
          </p:cNvPicPr>
          <p:nvPr/>
        </p:nvPicPr>
        <p:blipFill>
          <a:blip r:embed="rId1"/>
          <a:stretch>
            <a:fillRect/>
          </a:stretch>
        </p:blipFill>
        <p:spPr>
          <a:xfrm>
            <a:off x="1332865" y="1411605"/>
            <a:ext cx="6396990" cy="2291080"/>
          </a:xfrm>
          <a:prstGeom prst="rect">
            <a:avLst/>
          </a:prstGeom>
        </p:spPr>
      </p:pic>
    </p:spTree>
  </p:cSld>
  <p:clrMapOvr>
    <a:masterClrMapping/>
  </p:clrMapOvr>
  <p:transition>
    <p:fade thruBlk="1"/>
  </p:transition>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1902</Words>
  <Application>WPS Presentation</Application>
  <PresentationFormat/>
  <Paragraphs>87</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Arial</vt:lpstr>
      <vt:lpstr>Amatic SC</vt:lpstr>
      <vt:lpstr>Merriweather</vt:lpstr>
      <vt:lpstr>Times New Roman</vt:lpstr>
      <vt:lpstr>Wingdings</vt:lpstr>
      <vt:lpstr>Segoe Print</vt:lpstr>
      <vt:lpstr>Microsoft YaHei</vt:lpstr>
      <vt:lpstr>Arial Unicode MS</vt:lpstr>
      <vt:lpstr>Nathaniel template</vt:lpstr>
      <vt:lpstr>Information and Network Security(INS)</vt:lpstr>
      <vt:lpstr>  INS - Lecture 7,8 Presented by: Drashti Shrimal   </vt:lpstr>
      <vt:lpstr>UNIT 1: Topics in this presentation</vt:lpstr>
      <vt:lpstr>Basics before Encryption techniques</vt:lpstr>
      <vt:lpstr>Basics before Encryption techniques</vt:lpstr>
      <vt:lpstr>Interesting Fact</vt:lpstr>
      <vt:lpstr>Encyption Basics</vt:lpstr>
      <vt:lpstr>Types of Encryption</vt:lpstr>
      <vt:lpstr>Symmetric Cipher Model</vt:lpstr>
      <vt:lpstr>The Alice and Bob example</vt:lpstr>
      <vt:lpstr>Let's learn an example</vt:lpstr>
      <vt:lpstr>Types of Symmetric Encryption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and Network Security - Lecture 1 </dc:title>
  <dc:creator/>
  <cp:lastModifiedBy>drash</cp:lastModifiedBy>
  <cp:revision>166</cp:revision>
  <dcterms:created xsi:type="dcterms:W3CDTF">2020-06-08T07:09:00Z</dcterms:created>
  <dcterms:modified xsi:type="dcterms:W3CDTF">2020-07-02T07:39:27Z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