
<file path=[Content_Types].xml><?xml version="1.0" encoding="utf-8"?>
<Types xmlns="http://schemas.openxmlformats.org/package/2006/content-types">
  <Default Extension="jpeg" ContentType="image/jpe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4"/>
  </p:notesMasterIdLst>
  <p:sldIdLst>
    <p:sldId id="266" r:id="rId3"/>
    <p:sldId id="256" r:id="rId5"/>
    <p:sldId id="257" r:id="rId6"/>
    <p:sldId id="263" r:id="rId7"/>
    <p:sldId id="286" r:id="rId8"/>
    <p:sldId id="287" r:id="rId9"/>
    <p:sldId id="288" r:id="rId10"/>
    <p:sldId id="289" r:id="rId11"/>
    <p:sldId id="290" r:id="rId12"/>
    <p:sldId id="291" r:id="rId13"/>
    <p:sldId id="292" r:id="rId14"/>
    <p:sldId id="293" r:id="rId15"/>
    <p:sldId id="279" r:id="rId16"/>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64" name="Shape 1964"/>
        <p:cNvGrpSpPr/>
        <p:nvPr/>
      </p:nvGrpSpPr>
      <p:grpSpPr>
        <a:xfrm>
          <a:off x="0" y="0"/>
          <a:ext cx="0" cy="0"/>
          <a:chOff x="0" y="0"/>
          <a:chExt cx="0" cy="0"/>
        </a:xfrm>
      </p:grpSpPr>
      <p:sp>
        <p:nvSpPr>
          <p:cNvPr id="1965" name="Google Shape;1965;g35f391192_06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6" name="Google Shape;1966;g35f391192_0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87" name="Shape 1887"/>
        <p:cNvGrpSpPr/>
        <p:nvPr/>
      </p:nvGrpSpPr>
      <p:grpSpPr>
        <a:xfrm>
          <a:off x="0" y="0"/>
          <a:ext cx="0" cy="0"/>
          <a:chOff x="0" y="0"/>
          <a:chExt cx="0" cy="0"/>
        </a:xfrm>
      </p:grpSpPr>
      <p:sp>
        <p:nvSpPr>
          <p:cNvPr id="1888" name="Google Shape;1888;g35f391192_0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2" name="Shape 1892"/>
        <p:cNvGrpSpPr/>
        <p:nvPr/>
      </p:nvGrpSpPr>
      <p:grpSpPr>
        <a:xfrm>
          <a:off x="0" y="0"/>
          <a:ext cx="0" cy="0"/>
          <a:chOff x="0" y="0"/>
          <a:chExt cx="0" cy="0"/>
        </a:xfrm>
      </p:grpSpPr>
      <p:sp>
        <p:nvSpPr>
          <p:cNvPr id="1893" name="Google Shape;1893;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39" name="Shape 1939"/>
        <p:cNvGrpSpPr/>
        <p:nvPr/>
      </p:nvGrpSpPr>
      <p:grpSpPr>
        <a:xfrm>
          <a:off x="0" y="0"/>
          <a:ext cx="0" cy="0"/>
          <a:chOff x="0" y="0"/>
          <a:chExt cx="0" cy="0"/>
        </a:xfrm>
      </p:grpSpPr>
      <p:sp>
        <p:nvSpPr>
          <p:cNvPr id="1940" name="Google Shape;1940;g35f391192_017: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1" name="Google Shape;1941;g35f391192_0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17" name="Shape 2117"/>
        <p:cNvGrpSpPr/>
        <p:nvPr/>
      </p:nvGrpSpPr>
      <p:grpSpPr>
        <a:xfrm>
          <a:off x="0" y="0"/>
          <a:ext cx="0" cy="0"/>
          <a:chOff x="0" y="0"/>
          <a:chExt cx="0" cy="0"/>
        </a:xfrm>
      </p:grpSpPr>
      <p:sp>
        <p:nvSpPr>
          <p:cNvPr id="2118" name="Google Shape;2118;g35ed75ccf_022: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9" name="Google Shape;2119;g35ed75ccf_0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bg>
      <p:bgPr>
        <a:solidFill>
          <a:schemeClr val="accent1"/>
        </a:solidFill>
        <a:effectLst/>
      </p:bgPr>
    </p:bg>
    <p:spTree>
      <p:nvGrpSpPr>
        <p:cNvPr id="9" name="Shape 9"/>
        <p:cNvGrpSpPr/>
        <p:nvPr/>
      </p:nvGrpSpPr>
      <p:grpSpPr>
        <a:xfrm>
          <a:off x="0" y="0"/>
          <a:ext cx="0" cy="0"/>
          <a:chOff x="0" y="0"/>
          <a:chExt cx="0" cy="0"/>
        </a:xfrm>
      </p:grpSpPr>
      <p:grpSp>
        <p:nvGrpSpPr>
          <p:cNvPr id="10" name="Google Shape;10;p2"/>
          <p:cNvGrpSpPr/>
          <p:nvPr/>
        </p:nvGrpSpPr>
        <p:grpSpPr>
          <a:xfrm>
            <a:off x="1907265" y="-6002"/>
            <a:ext cx="5329471" cy="1572280"/>
            <a:chOff x="1045264" y="-6007"/>
            <a:chExt cx="7118300" cy="2100014"/>
          </a:xfrm>
        </p:grpSpPr>
        <p:sp>
          <p:nvSpPr>
            <p:cNvPr id="11" name="Google Shape;11;p2"/>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 name="Google Shape;12;p2"/>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 name="Google Shape;13;p2"/>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4" name="Google Shape;14;p2"/>
          <p:cNvGrpSpPr/>
          <p:nvPr/>
        </p:nvGrpSpPr>
        <p:grpSpPr>
          <a:xfrm>
            <a:off x="-7999" y="2430147"/>
            <a:ext cx="1642550" cy="1505293"/>
            <a:chOff x="-7997" y="3247832"/>
            <a:chExt cx="2193869" cy="2010543"/>
          </a:xfrm>
        </p:grpSpPr>
        <p:sp>
          <p:nvSpPr>
            <p:cNvPr id="15" name="Google Shape;15;p2"/>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 name="Google Shape;16;p2"/>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 name="Google Shape;17;p2"/>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 name="Google Shape;18;p2"/>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 name="Google Shape;19;p2"/>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 name="Google Shape;20;p2"/>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1" name="Google Shape;21;p2"/>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 name="Google Shape;22;p2"/>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 name="Google Shape;23;p2"/>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 name="Google Shape;24;p2"/>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 name="Google Shape;25;p2"/>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 name="Google Shape;26;p2"/>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 name="Google Shape;27;p2"/>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8" name="Google Shape;28;p2"/>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 name="Google Shape;29;p2"/>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 name="Google Shape;30;p2"/>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 name="Google Shape;31;p2"/>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 name="Google Shape;32;p2"/>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 name="Google Shape;33;p2"/>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 name="Google Shape;34;p2"/>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35" name="Google Shape;35;p2"/>
          <p:cNvGrpSpPr/>
          <p:nvPr/>
        </p:nvGrpSpPr>
        <p:grpSpPr>
          <a:xfrm>
            <a:off x="8420990" y="2153894"/>
            <a:ext cx="515755" cy="910864"/>
            <a:chOff x="8443004" y="2878855"/>
            <a:chExt cx="688868" cy="1216595"/>
          </a:xfrm>
        </p:grpSpPr>
        <p:sp>
          <p:nvSpPr>
            <p:cNvPr id="36" name="Google Shape;36;p2"/>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 name="Google Shape;37;p2"/>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 name="Google Shape;38;p2"/>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 name="Google Shape;39;p2"/>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 name="Google Shape;40;p2"/>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 name="Google Shape;41;p2"/>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42" name="Google Shape;42;p2"/>
          <p:cNvGrpSpPr/>
          <p:nvPr/>
        </p:nvGrpSpPr>
        <p:grpSpPr>
          <a:xfrm>
            <a:off x="7117967" y="3590460"/>
            <a:ext cx="2026022" cy="1547117"/>
            <a:chOff x="6445945" y="4797602"/>
            <a:chExt cx="2706053" cy="2066404"/>
          </a:xfrm>
        </p:grpSpPr>
        <p:sp>
          <p:nvSpPr>
            <p:cNvPr id="43" name="Google Shape;43;p2"/>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 name="Google Shape;44;p2"/>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 name="Google Shape;45;p2"/>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 name="Google Shape;46;p2"/>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7" name="Google Shape;47;p2"/>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8" name="Google Shape;48;p2"/>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 name="Google Shape;49;p2"/>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 name="Google Shape;50;p2"/>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 name="Google Shape;51;p2"/>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 name="Google Shape;52;p2"/>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 name="Google Shape;53;p2"/>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 name="Google Shape;54;p2"/>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 name="Google Shape;55;p2"/>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56" name="Google Shape;56;p2"/>
          <p:cNvGrpSpPr/>
          <p:nvPr/>
        </p:nvGrpSpPr>
        <p:grpSpPr>
          <a:xfrm>
            <a:off x="226381" y="790954"/>
            <a:ext cx="1165385" cy="815431"/>
            <a:chOff x="305052" y="1261999"/>
            <a:chExt cx="1556545" cy="1089130"/>
          </a:xfrm>
        </p:grpSpPr>
        <p:sp>
          <p:nvSpPr>
            <p:cNvPr id="57" name="Google Shape;57;p2"/>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 name="Google Shape;58;p2"/>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 name="Google Shape;59;p2"/>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 name="Google Shape;60;p2"/>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 name="Google Shape;61;p2"/>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 name="Google Shape;62;p2"/>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 name="Google Shape;63;p2"/>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 name="Google Shape;64;p2"/>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 name="Google Shape;65;p2"/>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 name="Google Shape;66;p2"/>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 name="Google Shape;67;p2"/>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8" name="Google Shape;68;p2"/>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9" name="Google Shape;69;p2"/>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 name="Google Shape;70;p2"/>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1" name="Google Shape;71;p2"/>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 name="Google Shape;72;p2"/>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3" name="Google Shape;73;p2"/>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74" name="Google Shape;74;p2"/>
          <p:cNvGrpSpPr/>
          <p:nvPr/>
        </p:nvGrpSpPr>
        <p:grpSpPr>
          <a:xfrm>
            <a:off x="2444861" y="3871736"/>
            <a:ext cx="2459622" cy="1079998"/>
            <a:chOff x="1573057" y="5173288"/>
            <a:chExt cx="3285190" cy="1442497"/>
          </a:xfrm>
        </p:grpSpPr>
        <p:sp>
          <p:nvSpPr>
            <p:cNvPr id="75" name="Google Shape;75;p2"/>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 name="Google Shape;76;p2"/>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 name="Google Shape;77;p2"/>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 name="Google Shape;78;p2"/>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 name="Google Shape;79;p2"/>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 name="Google Shape;80;p2"/>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 name="Google Shape;81;p2"/>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 name="Google Shape;82;p2"/>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 name="Google Shape;83;p2"/>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 name="Google Shape;84;p2"/>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 name="Google Shape;85;p2"/>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 name="Google Shape;86;p2"/>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7" name="Google Shape;87;p2"/>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8" name="Google Shape;88;p2"/>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9" name="Google Shape;89;p2"/>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 name="Google Shape;90;p2"/>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 name="Google Shape;91;p2"/>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2" name="Google Shape;92;p2"/>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 name="Google Shape;93;p2"/>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 name="Google Shape;94;p2"/>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 name="Google Shape;95;p2"/>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 name="Google Shape;96;p2"/>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 name="Google Shape;97;p2"/>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 name="Google Shape;98;p2"/>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 name="Google Shape;99;p2"/>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 name="Google Shape;100;p2"/>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 name="Google Shape;101;p2"/>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 name="Google Shape;102;p2"/>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 name="Google Shape;103;p2"/>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 name="Google Shape;104;p2"/>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5" name="Google Shape;105;p2"/>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6" name="Google Shape;106;p2"/>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7" name="Google Shape;107;p2"/>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 name="Google Shape;108;p2"/>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 name="Google Shape;109;p2"/>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 name="Google Shape;110;p2"/>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1" name="Google Shape;111;p2"/>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 name="Google Shape;112;p2"/>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 name="Google Shape;113;p2"/>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 name="Google Shape;114;p2"/>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 name="Google Shape;115;p2"/>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 name="Google Shape;116;p2"/>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 name="Google Shape;117;p2"/>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 name="Google Shape;118;p2"/>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 name="Google Shape;119;p2"/>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 name="Google Shape;120;p2"/>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 name="Google Shape;121;p2"/>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 name="Google Shape;122;p2"/>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 name="Google Shape;123;p2"/>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4" name="Google Shape;124;p2"/>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5" name="Google Shape;125;p2"/>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6" name="Google Shape;126;p2"/>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 name="Google Shape;127;p2"/>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 name="Google Shape;128;p2"/>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 name="Google Shape;129;p2"/>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0" name="Google Shape;130;p2"/>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 name="Google Shape;131;p2"/>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 name="Google Shape;132;p2"/>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 name="Google Shape;133;p2"/>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 name="Google Shape;134;p2"/>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 name="Google Shape;135;p2"/>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 name="Google Shape;136;p2"/>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 name="Google Shape;137;p2"/>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 name="Google Shape;138;p2"/>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 name="Google Shape;139;p2"/>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 name="Google Shape;140;p2"/>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 name="Google Shape;141;p2"/>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 name="Google Shape;142;p2"/>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3" name="Google Shape;143;p2"/>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4" name="Google Shape;144;p2"/>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 name="Google Shape;145;p2"/>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 name="Google Shape;146;p2"/>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7" name="Google Shape;147;p2"/>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 name="Google Shape;148;p2"/>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 name="Google Shape;149;p2"/>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 name="Google Shape;150;p2"/>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 name="Google Shape;151;p2"/>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 name="Google Shape;152;p2"/>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 name="Google Shape;153;p2"/>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 name="Google Shape;154;p2"/>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5" name="Google Shape;155;p2"/>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 name="Google Shape;156;p2"/>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 name="Google Shape;157;p2"/>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8" name="Google Shape;158;p2"/>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 name="Google Shape;159;p2"/>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 name="Google Shape;160;p2"/>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 name="Google Shape;161;p2"/>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 name="Google Shape;162;p2"/>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 name="Google Shape;163;p2"/>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 name="Google Shape;164;p2"/>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 name="Google Shape;165;p2"/>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6" name="Google Shape;166;p2"/>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 name="Google Shape;167;p2"/>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 name="Google Shape;168;p2"/>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9" name="Google Shape;169;p2"/>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 name="Google Shape;170;p2"/>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 name="Google Shape;171;p2"/>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 name="Google Shape;172;p2"/>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 name="Google Shape;173;p2"/>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 name="Google Shape;174;p2"/>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 name="Google Shape;175;p2"/>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 name="Google Shape;176;p2"/>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7" name="Google Shape;177;p2"/>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8" name="Google Shape;178;p2"/>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 name="Google Shape;179;p2"/>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 name="Google Shape;180;p2"/>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 name="Google Shape;181;p2"/>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 name="Google Shape;182;p2"/>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 name="Google Shape;183;p2"/>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 name="Google Shape;184;p2"/>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 name="Google Shape;185;p2"/>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 name="Google Shape;186;p2"/>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 name="Google Shape;187;p2"/>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8" name="Google Shape;188;p2"/>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9" name="Google Shape;189;p2"/>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0" name="Google Shape;190;p2"/>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1" name="Google Shape;191;p2"/>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2" name="Google Shape;192;p2"/>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3" name="Google Shape;193;p2"/>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4" name="Google Shape;194;p2"/>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5" name="Google Shape;195;p2"/>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6" name="Google Shape;196;p2"/>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7" name="Google Shape;197;p2"/>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8" name="Google Shape;198;p2"/>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9" name="Google Shape;199;p2"/>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0" name="Google Shape;200;p2"/>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1" name="Google Shape;201;p2"/>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2" name="Google Shape;202;p2"/>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3" name="Google Shape;203;p2"/>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4" name="Google Shape;204;p2"/>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5" name="Google Shape;205;p2"/>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6" name="Google Shape;206;p2"/>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7" name="Google Shape;207;p2"/>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8" name="Google Shape;208;p2"/>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9" name="Google Shape;209;p2"/>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10" name="Google Shape;210;p2"/>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211" name="Google Shape;211;p2"/>
          <p:cNvSpPr txBox="1"/>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800"/>
              <a:buNone/>
              <a:defRPr sz="6800" b="0">
                <a:solidFill>
                  <a:schemeClr val="lt1"/>
                </a:solidFill>
              </a:defRPr>
            </a:lvl1pPr>
            <a:lvl2pPr lvl="1" algn="ctr">
              <a:spcBef>
                <a:spcPts val="0"/>
              </a:spcBef>
              <a:spcAft>
                <a:spcPts val="0"/>
              </a:spcAft>
              <a:buClr>
                <a:schemeClr val="lt1"/>
              </a:buClr>
              <a:buSzPts val="6800"/>
              <a:buNone/>
              <a:defRPr sz="6800" b="0">
                <a:solidFill>
                  <a:schemeClr val="lt1"/>
                </a:solidFill>
              </a:defRPr>
            </a:lvl2pPr>
            <a:lvl3pPr lvl="2" algn="ctr">
              <a:spcBef>
                <a:spcPts val="0"/>
              </a:spcBef>
              <a:spcAft>
                <a:spcPts val="0"/>
              </a:spcAft>
              <a:buClr>
                <a:schemeClr val="lt1"/>
              </a:buClr>
              <a:buSzPts val="6800"/>
              <a:buNone/>
              <a:defRPr sz="6800" b="0">
                <a:solidFill>
                  <a:schemeClr val="lt1"/>
                </a:solidFill>
              </a:defRPr>
            </a:lvl3pPr>
            <a:lvl4pPr lvl="3" algn="ctr">
              <a:spcBef>
                <a:spcPts val="0"/>
              </a:spcBef>
              <a:spcAft>
                <a:spcPts val="0"/>
              </a:spcAft>
              <a:buClr>
                <a:schemeClr val="lt1"/>
              </a:buClr>
              <a:buSzPts val="6800"/>
              <a:buNone/>
              <a:defRPr sz="6800" b="0">
                <a:solidFill>
                  <a:schemeClr val="lt1"/>
                </a:solidFill>
              </a:defRPr>
            </a:lvl4pPr>
            <a:lvl5pPr lvl="4" algn="ctr">
              <a:spcBef>
                <a:spcPts val="0"/>
              </a:spcBef>
              <a:spcAft>
                <a:spcPts val="0"/>
              </a:spcAft>
              <a:buClr>
                <a:schemeClr val="lt1"/>
              </a:buClr>
              <a:buSzPts val="6800"/>
              <a:buNone/>
              <a:defRPr sz="6800" b="0">
                <a:solidFill>
                  <a:schemeClr val="lt1"/>
                </a:solidFill>
              </a:defRPr>
            </a:lvl5pPr>
            <a:lvl6pPr lvl="5" algn="ctr">
              <a:spcBef>
                <a:spcPts val="0"/>
              </a:spcBef>
              <a:spcAft>
                <a:spcPts val="0"/>
              </a:spcAft>
              <a:buClr>
                <a:schemeClr val="lt1"/>
              </a:buClr>
              <a:buSzPts val="6800"/>
              <a:buNone/>
              <a:defRPr sz="6800" b="0">
                <a:solidFill>
                  <a:schemeClr val="lt1"/>
                </a:solidFill>
              </a:defRPr>
            </a:lvl6pPr>
            <a:lvl7pPr lvl="6" algn="ctr">
              <a:spcBef>
                <a:spcPts val="0"/>
              </a:spcBef>
              <a:spcAft>
                <a:spcPts val="0"/>
              </a:spcAft>
              <a:buClr>
                <a:schemeClr val="lt1"/>
              </a:buClr>
              <a:buSzPts val="6800"/>
              <a:buNone/>
              <a:defRPr sz="6800" b="0">
                <a:solidFill>
                  <a:schemeClr val="lt1"/>
                </a:solidFill>
              </a:defRPr>
            </a:lvl7pPr>
            <a:lvl8pPr lvl="7" algn="ctr">
              <a:spcBef>
                <a:spcPts val="0"/>
              </a:spcBef>
              <a:spcAft>
                <a:spcPts val="0"/>
              </a:spcAft>
              <a:buClr>
                <a:schemeClr val="lt1"/>
              </a:buClr>
              <a:buSzPts val="6800"/>
              <a:buNone/>
              <a:defRPr sz="6800" b="0">
                <a:solidFill>
                  <a:schemeClr val="lt1"/>
                </a:solidFill>
              </a:defRPr>
            </a:lvl8pPr>
            <a:lvl9pPr lvl="8" algn="ctr">
              <a:spcBef>
                <a:spcPts val="0"/>
              </a:spcBef>
              <a:spcAft>
                <a:spcPts val="0"/>
              </a:spcAft>
              <a:buClr>
                <a:schemeClr val="lt1"/>
              </a:buClr>
              <a:buSzPts val="6800"/>
              <a:buNone/>
              <a:defRPr sz="6800" b="0">
                <a:solidFill>
                  <a:schemeClr val="lt1"/>
                </a:solidFill>
              </a:defRPr>
            </a:lvl9pPr>
          </a:lstStyle>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663" name="Shape 1663"/>
        <p:cNvGrpSpPr/>
        <p:nvPr/>
      </p:nvGrpSpPr>
      <p:grpSpPr>
        <a:xfrm>
          <a:off x="0" y="0"/>
          <a:ext cx="0" cy="0"/>
          <a:chOff x="0" y="0"/>
          <a:chExt cx="0" cy="0"/>
        </a:xfrm>
      </p:grpSpPr>
      <p:grpSp>
        <p:nvGrpSpPr>
          <p:cNvPr id="1664" name="Google Shape;1664;p11"/>
          <p:cNvGrpSpPr/>
          <p:nvPr/>
        </p:nvGrpSpPr>
        <p:grpSpPr>
          <a:xfrm>
            <a:off x="3" y="1362853"/>
            <a:ext cx="830992" cy="1847937"/>
            <a:chOff x="3" y="1439053"/>
            <a:chExt cx="830992" cy="1847937"/>
          </a:xfrm>
        </p:grpSpPr>
        <p:sp>
          <p:nvSpPr>
            <p:cNvPr id="1665" name="Google Shape;1665;p11"/>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66" name="Google Shape;1666;p11"/>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67" name="Google Shape;1667;p11"/>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668" name="Google Shape;1668;p11"/>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nvGrpSpPr>
          <p:cNvPr id="1669" name="Google Shape;1669;p11"/>
          <p:cNvGrpSpPr/>
          <p:nvPr/>
        </p:nvGrpSpPr>
        <p:grpSpPr>
          <a:xfrm>
            <a:off x="1390437" y="-6"/>
            <a:ext cx="1603317" cy="405444"/>
            <a:chOff x="448987" y="-6"/>
            <a:chExt cx="1603317" cy="405444"/>
          </a:xfrm>
        </p:grpSpPr>
        <p:sp>
          <p:nvSpPr>
            <p:cNvPr id="1670" name="Google Shape;1670;p11"/>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1" name="Google Shape;1671;p11"/>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2" name="Google Shape;1672;p11"/>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3" name="Google Shape;1673;p11"/>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4" name="Google Shape;1674;p11"/>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5" name="Google Shape;1675;p11"/>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6" name="Google Shape;1676;p11"/>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7" name="Google Shape;1677;p11"/>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8" name="Google Shape;1678;p11"/>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679" name="Google Shape;1679;p11"/>
          <p:cNvGrpSpPr/>
          <p:nvPr/>
        </p:nvGrpSpPr>
        <p:grpSpPr>
          <a:xfrm>
            <a:off x="7935832" y="1674515"/>
            <a:ext cx="1207974" cy="1445876"/>
            <a:chOff x="5654182" y="1903115"/>
            <a:chExt cx="1207974" cy="1445876"/>
          </a:xfrm>
        </p:grpSpPr>
        <p:sp>
          <p:nvSpPr>
            <p:cNvPr id="1680" name="Google Shape;1680;p11"/>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1" name="Google Shape;1681;p11"/>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2" name="Google Shape;1682;p11"/>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3" name="Google Shape;1683;p11"/>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4" name="Google Shape;1684;p11"/>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5" name="Google Shape;1685;p11"/>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6" name="Google Shape;1686;p11"/>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7" name="Google Shape;1687;p11"/>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8" name="Google Shape;1688;p11"/>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9" name="Google Shape;1689;p11"/>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90" name="Google Shape;1690;p11"/>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91" name="Google Shape;1691;p11"/>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92" name="Google Shape;1692;p11"/>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93" name="Google Shape;1693;p11"/>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694" name="Google Shape;1694;p11"/>
          <p:cNvGrpSpPr/>
          <p:nvPr/>
        </p:nvGrpSpPr>
        <p:grpSpPr>
          <a:xfrm>
            <a:off x="8106707" y="3508074"/>
            <a:ext cx="1037098" cy="1476031"/>
            <a:chOff x="5825057" y="3508074"/>
            <a:chExt cx="1037098" cy="1476031"/>
          </a:xfrm>
        </p:grpSpPr>
        <p:sp>
          <p:nvSpPr>
            <p:cNvPr id="1695" name="Google Shape;1695;p11"/>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96" name="Google Shape;1696;p11"/>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97" name="Google Shape;1697;p11"/>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698" name="Google Shape;1698;p11"/>
          <p:cNvGrpSpPr/>
          <p:nvPr/>
        </p:nvGrpSpPr>
        <p:grpSpPr>
          <a:xfrm>
            <a:off x="3462913" y="4724358"/>
            <a:ext cx="2218152" cy="422263"/>
            <a:chOff x="2330363" y="4724358"/>
            <a:chExt cx="2218152" cy="422263"/>
          </a:xfrm>
        </p:grpSpPr>
        <p:sp>
          <p:nvSpPr>
            <p:cNvPr id="1699" name="Google Shape;1699;p11"/>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0" name="Google Shape;1700;p11"/>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1" name="Google Shape;1701;p11"/>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2" name="Google Shape;1702;p11"/>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3" name="Google Shape;1703;p11"/>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4" name="Google Shape;1704;p11"/>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5" name="Google Shape;1705;p11"/>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6" name="Google Shape;1706;p11"/>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7" name="Google Shape;1707;p11"/>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8" name="Google Shape;1708;p11"/>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9" name="Google Shape;1709;p11"/>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0" name="Google Shape;1710;p11"/>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1" name="Google Shape;1711;p11"/>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2" name="Google Shape;1712;p11"/>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3" name="Google Shape;1713;p11"/>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4" name="Google Shape;1714;p11"/>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5" name="Google Shape;1715;p11"/>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6" name="Google Shape;1716;p11"/>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7" name="Google Shape;1717;p11"/>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8" name="Google Shape;1718;p11"/>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9" name="Google Shape;1719;p11"/>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0" name="Google Shape;1720;p11"/>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1" name="Google Shape;1721;p11"/>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2" name="Google Shape;1722;p11"/>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3" name="Google Shape;1723;p11"/>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4" name="Google Shape;1724;p11"/>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5" name="Google Shape;1725;p11"/>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6" name="Google Shape;1726;p11"/>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7" name="Google Shape;1727;p11"/>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8" name="Google Shape;1728;p11"/>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9" name="Google Shape;1729;p11"/>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0" name="Google Shape;1730;p11"/>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1" name="Google Shape;1731;p11"/>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2" name="Google Shape;1732;p11"/>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3" name="Google Shape;1733;p11"/>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4" name="Google Shape;1734;p11"/>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5" name="Google Shape;1735;p11"/>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6" name="Google Shape;1736;p11"/>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7" name="Google Shape;1737;p11"/>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8" name="Google Shape;1738;p11"/>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9" name="Google Shape;1739;p11"/>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0" name="Google Shape;1740;p11"/>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1" name="Google Shape;1741;p11"/>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2" name="Google Shape;1742;p11"/>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3" name="Google Shape;1743;p11"/>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4" name="Google Shape;1744;p11"/>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5" name="Google Shape;1745;p11"/>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6" name="Google Shape;1746;p11"/>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7" name="Google Shape;1747;p11"/>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8" name="Google Shape;1748;p11"/>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9" name="Google Shape;1749;p11"/>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0" name="Google Shape;1750;p11"/>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1" name="Google Shape;1751;p11"/>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2" name="Google Shape;1752;p11"/>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3" name="Google Shape;1753;p11"/>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4" name="Google Shape;1754;p11"/>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5" name="Google Shape;1755;p11"/>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6" name="Google Shape;1756;p11"/>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7" name="Google Shape;1757;p11"/>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758" name="Google Shape;1758;p11"/>
          <p:cNvGrpSpPr/>
          <p:nvPr/>
        </p:nvGrpSpPr>
        <p:grpSpPr>
          <a:xfrm>
            <a:off x="669098" y="3632076"/>
            <a:ext cx="366930" cy="1514545"/>
            <a:chOff x="135698" y="3632076"/>
            <a:chExt cx="366930" cy="1514545"/>
          </a:xfrm>
        </p:grpSpPr>
        <p:sp>
          <p:nvSpPr>
            <p:cNvPr id="1759" name="Google Shape;1759;p11"/>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0" name="Google Shape;1760;p11"/>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1" name="Google Shape;1761;p11"/>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2" name="Google Shape;1762;p11"/>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3" name="Google Shape;1763;p11"/>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4" name="Google Shape;1764;p11"/>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5" name="Google Shape;1765;p11"/>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6" name="Google Shape;1766;p11"/>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7" name="Google Shape;1767;p11"/>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8" name="Google Shape;1768;p11"/>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9" name="Google Shape;1769;p11"/>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70" name="Google Shape;1770;p11"/>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71" name="Google Shape;1771;p11"/>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72" name="Google Shape;1772;p11"/>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73" name="Google Shape;1773;p11"/>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774" name="Google Shape;1774;p11"/>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color">
  <p:cSld name="BLANK_1_1">
    <p:bg>
      <p:bgPr>
        <a:solidFill>
          <a:schemeClr val="accent1"/>
        </a:solidFill>
        <a:effectLst/>
      </p:bgPr>
    </p:bg>
    <p:spTree>
      <p:nvGrpSpPr>
        <p:cNvPr id="1775" name="Shape 1775"/>
        <p:cNvGrpSpPr/>
        <p:nvPr/>
      </p:nvGrpSpPr>
      <p:grpSpPr>
        <a:xfrm>
          <a:off x="0" y="0"/>
          <a:ext cx="0" cy="0"/>
          <a:chOff x="0" y="0"/>
          <a:chExt cx="0" cy="0"/>
        </a:xfrm>
      </p:grpSpPr>
      <p:grpSp>
        <p:nvGrpSpPr>
          <p:cNvPr id="1776" name="Google Shape;1776;p12"/>
          <p:cNvGrpSpPr/>
          <p:nvPr/>
        </p:nvGrpSpPr>
        <p:grpSpPr>
          <a:xfrm>
            <a:off x="3" y="1362853"/>
            <a:ext cx="830992" cy="1847937"/>
            <a:chOff x="3" y="1439053"/>
            <a:chExt cx="830992" cy="1847937"/>
          </a:xfrm>
        </p:grpSpPr>
        <p:sp>
          <p:nvSpPr>
            <p:cNvPr id="1777" name="Google Shape;1777;p12"/>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78" name="Google Shape;1778;p12"/>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79" name="Google Shape;1779;p12"/>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780" name="Google Shape;1780;p12"/>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nvGrpSpPr>
          <p:cNvPr id="1781" name="Google Shape;1781;p12"/>
          <p:cNvGrpSpPr/>
          <p:nvPr/>
        </p:nvGrpSpPr>
        <p:grpSpPr>
          <a:xfrm>
            <a:off x="1390437" y="-6"/>
            <a:ext cx="1603317" cy="405444"/>
            <a:chOff x="448987" y="-6"/>
            <a:chExt cx="1603317" cy="405444"/>
          </a:xfrm>
        </p:grpSpPr>
        <p:sp>
          <p:nvSpPr>
            <p:cNvPr id="1782" name="Google Shape;1782;p12"/>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83" name="Google Shape;1783;p12"/>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84" name="Google Shape;1784;p12"/>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85" name="Google Shape;1785;p12"/>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86" name="Google Shape;1786;p12"/>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87" name="Google Shape;1787;p12"/>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88" name="Google Shape;1788;p12"/>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89" name="Google Shape;1789;p12"/>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0" name="Google Shape;1790;p12"/>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791" name="Google Shape;1791;p12"/>
          <p:cNvGrpSpPr/>
          <p:nvPr/>
        </p:nvGrpSpPr>
        <p:grpSpPr>
          <a:xfrm>
            <a:off x="7935832" y="1674515"/>
            <a:ext cx="1207974" cy="1445876"/>
            <a:chOff x="5654182" y="1903115"/>
            <a:chExt cx="1207974" cy="1445876"/>
          </a:xfrm>
        </p:grpSpPr>
        <p:sp>
          <p:nvSpPr>
            <p:cNvPr id="1792" name="Google Shape;1792;p12"/>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3" name="Google Shape;1793;p12"/>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4" name="Google Shape;1794;p12"/>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5" name="Google Shape;1795;p12"/>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6" name="Google Shape;1796;p12"/>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7" name="Google Shape;1797;p12"/>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8" name="Google Shape;1798;p12"/>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9" name="Google Shape;1799;p12"/>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0" name="Google Shape;1800;p12"/>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1" name="Google Shape;1801;p12"/>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2" name="Google Shape;1802;p12"/>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3" name="Google Shape;1803;p12"/>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4" name="Google Shape;1804;p12"/>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5" name="Google Shape;1805;p12"/>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806" name="Google Shape;1806;p12"/>
          <p:cNvGrpSpPr/>
          <p:nvPr/>
        </p:nvGrpSpPr>
        <p:grpSpPr>
          <a:xfrm>
            <a:off x="8106707" y="3508074"/>
            <a:ext cx="1037098" cy="1476031"/>
            <a:chOff x="5825057" y="3508074"/>
            <a:chExt cx="1037098" cy="1476031"/>
          </a:xfrm>
        </p:grpSpPr>
        <p:sp>
          <p:nvSpPr>
            <p:cNvPr id="1807" name="Google Shape;1807;p12"/>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8" name="Google Shape;1808;p12"/>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9" name="Google Shape;1809;p12"/>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810" name="Google Shape;1810;p12"/>
          <p:cNvGrpSpPr/>
          <p:nvPr/>
        </p:nvGrpSpPr>
        <p:grpSpPr>
          <a:xfrm>
            <a:off x="3462913" y="4724358"/>
            <a:ext cx="2218152" cy="422263"/>
            <a:chOff x="2330363" y="4724358"/>
            <a:chExt cx="2218152" cy="422263"/>
          </a:xfrm>
        </p:grpSpPr>
        <p:sp>
          <p:nvSpPr>
            <p:cNvPr id="1811" name="Google Shape;1811;p12"/>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2" name="Google Shape;1812;p12"/>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3" name="Google Shape;1813;p12"/>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4" name="Google Shape;1814;p12"/>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5" name="Google Shape;1815;p12"/>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6" name="Google Shape;1816;p12"/>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7" name="Google Shape;1817;p12"/>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8" name="Google Shape;1818;p12"/>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9" name="Google Shape;1819;p12"/>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0" name="Google Shape;1820;p12"/>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1" name="Google Shape;1821;p12"/>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2" name="Google Shape;1822;p12"/>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3" name="Google Shape;1823;p12"/>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4" name="Google Shape;1824;p12"/>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5" name="Google Shape;1825;p12"/>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6" name="Google Shape;1826;p12"/>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7" name="Google Shape;1827;p12"/>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8" name="Google Shape;1828;p12"/>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9" name="Google Shape;1829;p12"/>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0" name="Google Shape;1830;p12"/>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1" name="Google Shape;1831;p12"/>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2" name="Google Shape;1832;p12"/>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3" name="Google Shape;1833;p12"/>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4" name="Google Shape;1834;p12"/>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5" name="Google Shape;1835;p12"/>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6" name="Google Shape;1836;p12"/>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7" name="Google Shape;1837;p12"/>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8" name="Google Shape;1838;p12"/>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9" name="Google Shape;1839;p12"/>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0" name="Google Shape;1840;p12"/>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1" name="Google Shape;1841;p12"/>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2" name="Google Shape;1842;p12"/>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3" name="Google Shape;1843;p12"/>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4" name="Google Shape;1844;p12"/>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5" name="Google Shape;1845;p12"/>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6" name="Google Shape;1846;p12"/>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7" name="Google Shape;1847;p12"/>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8" name="Google Shape;1848;p12"/>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9" name="Google Shape;1849;p12"/>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0" name="Google Shape;1850;p12"/>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1" name="Google Shape;1851;p12"/>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2" name="Google Shape;1852;p12"/>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3" name="Google Shape;1853;p12"/>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4" name="Google Shape;1854;p12"/>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5" name="Google Shape;1855;p12"/>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6" name="Google Shape;1856;p12"/>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7" name="Google Shape;1857;p12"/>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8" name="Google Shape;1858;p12"/>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9" name="Google Shape;1859;p12"/>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0" name="Google Shape;1860;p12"/>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1" name="Google Shape;1861;p12"/>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2" name="Google Shape;1862;p12"/>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3" name="Google Shape;1863;p12"/>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4" name="Google Shape;1864;p12"/>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5" name="Google Shape;1865;p12"/>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6" name="Google Shape;1866;p12"/>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7" name="Google Shape;1867;p12"/>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8" name="Google Shape;1868;p12"/>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9" name="Google Shape;1869;p12"/>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870" name="Google Shape;1870;p12"/>
          <p:cNvGrpSpPr/>
          <p:nvPr/>
        </p:nvGrpSpPr>
        <p:grpSpPr>
          <a:xfrm>
            <a:off x="669098" y="3632076"/>
            <a:ext cx="366930" cy="1514545"/>
            <a:chOff x="135698" y="3632076"/>
            <a:chExt cx="366930" cy="1514545"/>
          </a:xfrm>
        </p:grpSpPr>
        <p:sp>
          <p:nvSpPr>
            <p:cNvPr id="1871" name="Google Shape;1871;p12"/>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2" name="Google Shape;1872;p12"/>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3" name="Google Shape;1873;p12"/>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4" name="Google Shape;1874;p12"/>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5" name="Google Shape;1875;p12"/>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6" name="Google Shape;1876;p12"/>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7" name="Google Shape;1877;p12"/>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8" name="Google Shape;1878;p12"/>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9" name="Google Shape;1879;p12"/>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80" name="Google Shape;1880;p12"/>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81" name="Google Shape;1881;p12"/>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82" name="Google Shape;1882;p12"/>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83" name="Google Shape;1883;p12"/>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84" name="Google Shape;1884;p12"/>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85" name="Google Shape;1885;p12"/>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886" name="Google Shape;1886;p12"/>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5"/>
        </a:solidFill>
        <a:effectLst/>
      </p:bgPr>
    </p:bg>
    <p:spTree>
      <p:nvGrpSpPr>
        <p:cNvPr id="212" name="Shape 212"/>
        <p:cNvGrpSpPr/>
        <p:nvPr/>
      </p:nvGrpSpPr>
      <p:grpSpPr>
        <a:xfrm>
          <a:off x="0" y="0"/>
          <a:ext cx="0" cy="0"/>
          <a:chOff x="0" y="0"/>
          <a:chExt cx="0" cy="0"/>
        </a:xfrm>
      </p:grpSpPr>
      <p:sp>
        <p:nvSpPr>
          <p:cNvPr id="213" name="Google Shape;213;p3"/>
          <p:cNvSpPr/>
          <p:nvPr/>
        </p:nvSpPr>
        <p:spPr>
          <a:xfrm>
            <a:off x="-41" y="3467769"/>
            <a:ext cx="1054449" cy="1673686"/>
          </a:xfrm>
          <a:custGeom>
            <a:avLst/>
            <a:gdLst/>
            <a:ahLst/>
            <a:cxnLst/>
            <a:rect l="l" t="t" r="r" b="b"/>
            <a:pathLst>
              <a:path w="21212" h="33669" extrusionOk="0">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nvGrpSpPr>
          <p:cNvPr id="214" name="Google Shape;214;p3"/>
          <p:cNvGrpSpPr/>
          <p:nvPr/>
        </p:nvGrpSpPr>
        <p:grpSpPr>
          <a:xfrm>
            <a:off x="6696046" y="-1"/>
            <a:ext cx="1938143" cy="1277000"/>
            <a:chOff x="4793246" y="-1"/>
            <a:chExt cx="1938143" cy="1277000"/>
          </a:xfrm>
        </p:grpSpPr>
        <p:sp>
          <p:nvSpPr>
            <p:cNvPr id="215" name="Google Shape;215;p3"/>
            <p:cNvSpPr/>
            <p:nvPr/>
          </p:nvSpPr>
          <p:spPr>
            <a:xfrm>
              <a:off x="4793246" y="-1"/>
              <a:ext cx="1938143" cy="1277000"/>
            </a:xfrm>
            <a:custGeom>
              <a:avLst/>
              <a:gdLst/>
              <a:ahLst/>
              <a:cxnLst/>
              <a:rect l="l" t="t" r="r" b="b"/>
              <a:pathLst>
                <a:path w="38989" h="25689" extrusionOk="0">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16" name="Google Shape;216;p3"/>
            <p:cNvSpPr/>
            <p:nvPr/>
          </p:nvSpPr>
          <p:spPr>
            <a:xfrm>
              <a:off x="6045142" y="860231"/>
              <a:ext cx="107175" cy="100464"/>
            </a:xfrm>
            <a:custGeom>
              <a:avLst/>
              <a:gdLst/>
              <a:ahLst/>
              <a:cxnLst/>
              <a:rect l="l" t="t" r="r" b="b"/>
              <a:pathLst>
                <a:path w="2156" h="2021" extrusionOk="0">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17" name="Google Shape;217;p3"/>
            <p:cNvSpPr/>
            <p:nvPr/>
          </p:nvSpPr>
          <p:spPr>
            <a:xfrm>
              <a:off x="6071936" y="890355"/>
              <a:ext cx="51947" cy="40215"/>
            </a:xfrm>
            <a:custGeom>
              <a:avLst/>
              <a:gdLst/>
              <a:ahLst/>
              <a:cxnLst/>
              <a:rect l="l" t="t" r="r" b="b"/>
              <a:pathLst>
                <a:path w="1045" h="809" extrusionOk="0">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18" name="Google Shape;218;p3"/>
            <p:cNvSpPr/>
            <p:nvPr/>
          </p:nvSpPr>
          <p:spPr>
            <a:xfrm>
              <a:off x="4974041" y="-1"/>
              <a:ext cx="1611747" cy="1119668"/>
            </a:xfrm>
            <a:custGeom>
              <a:avLst/>
              <a:gdLst/>
              <a:ahLst/>
              <a:cxnLst/>
              <a:rect l="l" t="t" r="r" b="b"/>
              <a:pathLst>
                <a:path w="32423" h="22524" extrusionOk="0">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219" name="Google Shape;219;p3"/>
          <p:cNvGrpSpPr/>
          <p:nvPr/>
        </p:nvGrpSpPr>
        <p:grpSpPr>
          <a:xfrm>
            <a:off x="7378198" y="3737197"/>
            <a:ext cx="1034366" cy="1228533"/>
            <a:chOff x="5482823" y="3737197"/>
            <a:chExt cx="1034366" cy="1228533"/>
          </a:xfrm>
        </p:grpSpPr>
        <p:sp>
          <p:nvSpPr>
            <p:cNvPr id="220" name="Google Shape;220;p3"/>
            <p:cNvSpPr/>
            <p:nvPr/>
          </p:nvSpPr>
          <p:spPr>
            <a:xfrm>
              <a:off x="5996626" y="3790784"/>
              <a:ext cx="222651" cy="138939"/>
            </a:xfrm>
            <a:custGeom>
              <a:avLst/>
              <a:gdLst/>
              <a:ahLst/>
              <a:cxnLst/>
              <a:rect l="l" t="t" r="r" b="b"/>
              <a:pathLst>
                <a:path w="4479" h="2795" extrusionOk="0">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1" name="Google Shape;221;p3"/>
            <p:cNvSpPr/>
            <p:nvPr/>
          </p:nvSpPr>
          <p:spPr>
            <a:xfrm>
              <a:off x="5482823" y="3737197"/>
              <a:ext cx="1034366" cy="1228533"/>
            </a:xfrm>
            <a:custGeom>
              <a:avLst/>
              <a:gdLst/>
              <a:ahLst/>
              <a:cxnLst/>
              <a:rect l="l" t="t" r="r" b="b"/>
              <a:pathLst>
                <a:path w="20808" h="24714" extrusionOk="0">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2" name="Google Shape;222;p3"/>
            <p:cNvSpPr/>
            <p:nvPr/>
          </p:nvSpPr>
          <p:spPr>
            <a:xfrm>
              <a:off x="6189103" y="4557312"/>
              <a:ext cx="148981" cy="220961"/>
            </a:xfrm>
            <a:custGeom>
              <a:avLst/>
              <a:gdLst/>
              <a:ahLst/>
              <a:cxnLst/>
              <a:rect l="l" t="t" r="r" b="b"/>
              <a:pathLst>
                <a:path w="2997" h="4445" extrusionOk="0">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3" name="Google Shape;223;p3"/>
            <p:cNvSpPr/>
            <p:nvPr/>
          </p:nvSpPr>
          <p:spPr>
            <a:xfrm>
              <a:off x="5571506" y="3882797"/>
              <a:ext cx="659453" cy="175824"/>
            </a:xfrm>
            <a:custGeom>
              <a:avLst/>
              <a:gdLst/>
              <a:ahLst/>
              <a:cxnLst/>
              <a:rect l="l" t="t" r="r" b="b"/>
              <a:pathLst>
                <a:path w="13266" h="3537" extrusionOk="0">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4" name="Google Shape;224;p3"/>
            <p:cNvSpPr/>
            <p:nvPr/>
          </p:nvSpPr>
          <p:spPr>
            <a:xfrm>
              <a:off x="6379890" y="4691181"/>
              <a:ext cx="31814" cy="16802"/>
            </a:xfrm>
            <a:custGeom>
              <a:avLst/>
              <a:gdLst/>
              <a:ahLst/>
              <a:cxnLst/>
              <a:rect l="l" t="t" r="r" b="b"/>
              <a:pathLst>
                <a:path w="640" h="338" extrusionOk="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5" name="Google Shape;225;p3"/>
            <p:cNvSpPr/>
            <p:nvPr/>
          </p:nvSpPr>
          <p:spPr>
            <a:xfrm>
              <a:off x="6378199" y="4674429"/>
              <a:ext cx="23463" cy="15112"/>
            </a:xfrm>
            <a:custGeom>
              <a:avLst/>
              <a:gdLst/>
              <a:ahLst/>
              <a:cxnLst/>
              <a:rect l="l" t="t" r="r" b="b"/>
              <a:pathLst>
                <a:path w="472" h="304" extrusionOk="0">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6" name="Google Shape;226;p3"/>
            <p:cNvSpPr/>
            <p:nvPr/>
          </p:nvSpPr>
          <p:spPr>
            <a:xfrm>
              <a:off x="6327992" y="4632623"/>
              <a:ext cx="120547" cy="108815"/>
            </a:xfrm>
            <a:custGeom>
              <a:avLst/>
              <a:gdLst/>
              <a:ahLst/>
              <a:cxnLst/>
              <a:rect l="l" t="t" r="r" b="b"/>
              <a:pathLst>
                <a:path w="2425" h="2189" extrusionOk="0">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7" name="Google Shape;227;p3"/>
            <p:cNvSpPr/>
            <p:nvPr/>
          </p:nvSpPr>
          <p:spPr>
            <a:xfrm>
              <a:off x="6229268" y="3896219"/>
              <a:ext cx="71980" cy="234333"/>
            </a:xfrm>
            <a:custGeom>
              <a:avLst/>
              <a:gdLst/>
              <a:ahLst/>
              <a:cxnLst/>
              <a:rect l="l" t="t" r="r" b="b"/>
              <a:pathLst>
                <a:path w="1448" h="4714" extrusionOk="0">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8" name="Google Shape;228;p3"/>
            <p:cNvSpPr/>
            <p:nvPr/>
          </p:nvSpPr>
          <p:spPr>
            <a:xfrm>
              <a:off x="5559774" y="3927984"/>
              <a:ext cx="333107" cy="88782"/>
            </a:xfrm>
            <a:custGeom>
              <a:avLst/>
              <a:gdLst/>
              <a:ahLst/>
              <a:cxnLst/>
              <a:rect l="l" t="t" r="r" b="b"/>
              <a:pathLst>
                <a:path w="6701" h="1786" extrusionOk="0">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9" name="Google Shape;229;p3"/>
            <p:cNvSpPr/>
            <p:nvPr/>
          </p:nvSpPr>
          <p:spPr>
            <a:xfrm>
              <a:off x="5650197" y="3956468"/>
              <a:ext cx="562369" cy="262817"/>
            </a:xfrm>
            <a:custGeom>
              <a:avLst/>
              <a:gdLst/>
              <a:ahLst/>
              <a:cxnLst/>
              <a:rect l="l" t="t" r="r" b="b"/>
              <a:pathLst>
                <a:path w="11313" h="5287" extrusionOk="0">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0" name="Google Shape;230;p3"/>
            <p:cNvSpPr/>
            <p:nvPr/>
          </p:nvSpPr>
          <p:spPr>
            <a:xfrm>
              <a:off x="5568175" y="4056882"/>
              <a:ext cx="61939" cy="241044"/>
            </a:xfrm>
            <a:custGeom>
              <a:avLst/>
              <a:gdLst/>
              <a:ahLst/>
              <a:cxnLst/>
              <a:rect l="l" t="t" r="r" b="b"/>
              <a:pathLst>
                <a:path w="1246" h="4849" extrusionOk="0">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1" name="Google Shape;231;p3"/>
            <p:cNvSpPr/>
            <p:nvPr/>
          </p:nvSpPr>
          <p:spPr>
            <a:xfrm>
              <a:off x="5625093" y="4127172"/>
              <a:ext cx="664474" cy="175775"/>
            </a:xfrm>
            <a:custGeom>
              <a:avLst/>
              <a:gdLst/>
              <a:ahLst/>
              <a:cxnLst/>
              <a:rect l="l" t="t" r="r" b="b"/>
              <a:pathLst>
                <a:path w="13367" h="3536" extrusionOk="0">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2" name="Google Shape;232;p3"/>
            <p:cNvSpPr/>
            <p:nvPr/>
          </p:nvSpPr>
          <p:spPr>
            <a:xfrm>
              <a:off x="5804148" y="4471960"/>
              <a:ext cx="30174" cy="48567"/>
            </a:xfrm>
            <a:custGeom>
              <a:avLst/>
              <a:gdLst/>
              <a:ahLst/>
              <a:cxnLst/>
              <a:rect l="l" t="t" r="r" b="b"/>
              <a:pathLst>
                <a:path w="607" h="977" extrusionOk="0">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3" name="Google Shape;233;p3"/>
            <p:cNvSpPr/>
            <p:nvPr/>
          </p:nvSpPr>
          <p:spPr>
            <a:xfrm>
              <a:off x="6302889" y="4356434"/>
              <a:ext cx="15112" cy="11781"/>
            </a:xfrm>
            <a:custGeom>
              <a:avLst/>
              <a:gdLst/>
              <a:ahLst/>
              <a:cxnLst/>
              <a:rect l="l" t="t" r="r" b="b"/>
              <a:pathLst>
                <a:path w="304" h="237" extrusionOk="0">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4" name="Google Shape;234;p3"/>
            <p:cNvSpPr/>
            <p:nvPr/>
          </p:nvSpPr>
          <p:spPr>
            <a:xfrm>
              <a:off x="6329683" y="4455208"/>
              <a:ext cx="30174" cy="55278"/>
            </a:xfrm>
            <a:custGeom>
              <a:avLst/>
              <a:gdLst/>
              <a:ahLst/>
              <a:cxnLst/>
              <a:rect l="l" t="t" r="r" b="b"/>
              <a:pathLst>
                <a:path w="607" h="1112" extrusionOk="0">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5" name="Google Shape;235;p3"/>
            <p:cNvSpPr/>
            <p:nvPr/>
          </p:nvSpPr>
          <p:spPr>
            <a:xfrm>
              <a:off x="6287827" y="4418373"/>
              <a:ext cx="117216" cy="113886"/>
            </a:xfrm>
            <a:custGeom>
              <a:avLst/>
              <a:gdLst/>
              <a:ahLst/>
              <a:cxnLst/>
              <a:rect l="l" t="t" r="r" b="b"/>
              <a:pathLst>
                <a:path w="2358" h="2291" extrusionOk="0">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6" name="Google Shape;236;p3"/>
            <p:cNvSpPr/>
            <p:nvPr/>
          </p:nvSpPr>
          <p:spPr>
            <a:xfrm>
              <a:off x="6130495" y="4349773"/>
              <a:ext cx="125567" cy="108815"/>
            </a:xfrm>
            <a:custGeom>
              <a:avLst/>
              <a:gdLst/>
              <a:ahLst/>
              <a:cxnLst/>
              <a:rect l="l" t="t" r="r" b="b"/>
              <a:pathLst>
                <a:path w="2526" h="2189" extrusionOk="0">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7" name="Google Shape;237;p3"/>
            <p:cNvSpPr/>
            <p:nvPr/>
          </p:nvSpPr>
          <p:spPr>
            <a:xfrm>
              <a:off x="6013328" y="4376517"/>
              <a:ext cx="125617" cy="115576"/>
            </a:xfrm>
            <a:custGeom>
              <a:avLst/>
              <a:gdLst/>
              <a:ahLst/>
              <a:cxnLst/>
              <a:rect l="l" t="t" r="r" b="b"/>
              <a:pathLst>
                <a:path w="2527" h="2325" extrusionOk="0">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8" name="Google Shape;238;p3"/>
            <p:cNvSpPr/>
            <p:nvPr/>
          </p:nvSpPr>
          <p:spPr>
            <a:xfrm>
              <a:off x="6311240" y="4351414"/>
              <a:ext cx="25153" cy="61988"/>
            </a:xfrm>
            <a:custGeom>
              <a:avLst/>
              <a:gdLst/>
              <a:ahLst/>
              <a:cxnLst/>
              <a:rect l="l" t="t" r="r" b="b"/>
              <a:pathLst>
                <a:path w="506" h="1247" extrusionOk="0">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9" name="Google Shape;239;p3"/>
            <p:cNvSpPr/>
            <p:nvPr/>
          </p:nvSpPr>
          <p:spPr>
            <a:xfrm>
              <a:off x="6080287" y="4512126"/>
              <a:ext cx="31864" cy="55278"/>
            </a:xfrm>
            <a:custGeom>
              <a:avLst/>
              <a:gdLst/>
              <a:ahLst/>
              <a:cxnLst/>
              <a:rect l="l" t="t" r="r" b="b"/>
              <a:pathLst>
                <a:path w="641" h="1112" extrusionOk="0">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0" name="Google Shape;240;p3"/>
            <p:cNvSpPr/>
            <p:nvPr/>
          </p:nvSpPr>
          <p:spPr>
            <a:xfrm>
              <a:off x="6035101" y="4478621"/>
              <a:ext cx="125567" cy="110505"/>
            </a:xfrm>
            <a:custGeom>
              <a:avLst/>
              <a:gdLst/>
              <a:ahLst/>
              <a:cxnLst/>
              <a:rect l="l" t="t" r="r" b="b"/>
              <a:pathLst>
                <a:path w="2526" h="2223" extrusionOk="0">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1" name="Google Shape;241;p3"/>
            <p:cNvSpPr/>
            <p:nvPr/>
          </p:nvSpPr>
          <p:spPr>
            <a:xfrm>
              <a:off x="6341364" y="4378207"/>
              <a:ext cx="11781" cy="13422"/>
            </a:xfrm>
            <a:custGeom>
              <a:avLst/>
              <a:gdLst/>
              <a:ahLst/>
              <a:cxnLst/>
              <a:rect l="l" t="t" r="r" b="b"/>
              <a:pathLst>
                <a:path w="237" h="270" extrusionOk="0">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2" name="Google Shape;242;p3"/>
            <p:cNvSpPr/>
            <p:nvPr/>
          </p:nvSpPr>
          <p:spPr>
            <a:xfrm>
              <a:off x="6205805" y="4490353"/>
              <a:ext cx="28534" cy="16802"/>
            </a:xfrm>
            <a:custGeom>
              <a:avLst/>
              <a:gdLst/>
              <a:ahLst/>
              <a:cxnLst/>
              <a:rect l="l" t="t" r="r" b="b"/>
              <a:pathLst>
                <a:path w="574" h="338" extrusionOk="0">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3" name="Google Shape;243;p3"/>
            <p:cNvSpPr/>
            <p:nvPr/>
          </p:nvSpPr>
          <p:spPr>
            <a:xfrm>
              <a:off x="6304579" y="4530519"/>
              <a:ext cx="120547" cy="108815"/>
            </a:xfrm>
            <a:custGeom>
              <a:avLst/>
              <a:gdLst/>
              <a:ahLst/>
              <a:cxnLst/>
              <a:rect l="l" t="t" r="r" b="b"/>
              <a:pathLst>
                <a:path w="2425" h="2189" extrusionOk="0">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4" name="Google Shape;244;p3"/>
            <p:cNvSpPr/>
            <p:nvPr/>
          </p:nvSpPr>
          <p:spPr>
            <a:xfrm>
              <a:off x="5787396" y="4540560"/>
              <a:ext cx="128948" cy="107175"/>
            </a:xfrm>
            <a:custGeom>
              <a:avLst/>
              <a:gdLst/>
              <a:ahLst/>
              <a:cxnLst/>
              <a:rect l="l" t="t" r="r" b="b"/>
              <a:pathLst>
                <a:path w="2594" h="2156" extrusionOk="0">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5" name="Google Shape;245;p3"/>
            <p:cNvSpPr/>
            <p:nvPr/>
          </p:nvSpPr>
          <p:spPr>
            <a:xfrm>
              <a:off x="5772334" y="4428414"/>
              <a:ext cx="115526" cy="115526"/>
            </a:xfrm>
            <a:custGeom>
              <a:avLst/>
              <a:gdLst/>
              <a:ahLst/>
              <a:cxnLst/>
              <a:rect l="l" t="t" r="r" b="b"/>
              <a:pathLst>
                <a:path w="2324" h="2324" extrusionOk="0">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6" name="Google Shape;246;p3"/>
            <p:cNvSpPr/>
            <p:nvPr/>
          </p:nvSpPr>
          <p:spPr>
            <a:xfrm>
              <a:off x="5867727" y="4679450"/>
              <a:ext cx="23513" cy="48616"/>
            </a:xfrm>
            <a:custGeom>
              <a:avLst/>
              <a:gdLst/>
              <a:ahLst/>
              <a:cxnLst/>
              <a:rect l="l" t="t" r="r" b="b"/>
              <a:pathLst>
                <a:path w="473" h="978" extrusionOk="0">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7" name="Google Shape;247;p3"/>
            <p:cNvSpPr/>
            <p:nvPr/>
          </p:nvSpPr>
          <p:spPr>
            <a:xfrm>
              <a:off x="5819211" y="4644305"/>
              <a:ext cx="123877" cy="115526"/>
            </a:xfrm>
            <a:custGeom>
              <a:avLst/>
              <a:gdLst/>
              <a:ahLst/>
              <a:cxnLst/>
              <a:rect l="l" t="t" r="r" b="b"/>
              <a:pathLst>
                <a:path w="2492" h="2324" extrusionOk="0">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8" name="Google Shape;248;p3"/>
            <p:cNvSpPr/>
            <p:nvPr/>
          </p:nvSpPr>
          <p:spPr>
            <a:xfrm>
              <a:off x="6252682" y="4322979"/>
              <a:ext cx="128898" cy="115526"/>
            </a:xfrm>
            <a:custGeom>
              <a:avLst/>
              <a:gdLst/>
              <a:ahLst/>
              <a:cxnLst/>
              <a:rect l="l" t="t" r="r" b="b"/>
              <a:pathLst>
                <a:path w="2593" h="2324" extrusionOk="0">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9" name="Google Shape;249;p3"/>
            <p:cNvSpPr/>
            <p:nvPr/>
          </p:nvSpPr>
          <p:spPr>
            <a:xfrm>
              <a:off x="6063585" y="4589077"/>
              <a:ext cx="112146" cy="112195"/>
            </a:xfrm>
            <a:custGeom>
              <a:avLst/>
              <a:gdLst/>
              <a:ahLst/>
              <a:cxnLst/>
              <a:rect l="l" t="t" r="r" b="b"/>
              <a:pathLst>
                <a:path w="2256" h="2257" extrusionOk="0">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0" name="Google Shape;250;p3"/>
            <p:cNvSpPr/>
            <p:nvPr/>
          </p:nvSpPr>
          <p:spPr>
            <a:xfrm>
              <a:off x="5837603" y="4572375"/>
              <a:ext cx="33554" cy="46877"/>
            </a:xfrm>
            <a:custGeom>
              <a:avLst/>
              <a:gdLst/>
              <a:ahLst/>
              <a:cxnLst/>
              <a:rect l="l" t="t" r="r" b="b"/>
              <a:pathLst>
                <a:path w="675" h="943" extrusionOk="0">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1" name="Google Shape;251;p3"/>
            <p:cNvSpPr/>
            <p:nvPr/>
          </p:nvSpPr>
          <p:spPr>
            <a:xfrm>
              <a:off x="5916294" y="4512126"/>
              <a:ext cx="118857" cy="107125"/>
            </a:xfrm>
            <a:custGeom>
              <a:avLst/>
              <a:gdLst/>
              <a:ahLst/>
              <a:cxnLst/>
              <a:rect l="l" t="t" r="r" b="b"/>
              <a:pathLst>
                <a:path w="2391" h="2155" extrusionOk="0">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2" name="Google Shape;252;p3"/>
            <p:cNvSpPr/>
            <p:nvPr/>
          </p:nvSpPr>
          <p:spPr>
            <a:xfrm>
              <a:off x="5932997" y="4433435"/>
              <a:ext cx="30174" cy="58658"/>
            </a:xfrm>
            <a:custGeom>
              <a:avLst/>
              <a:gdLst/>
              <a:ahLst/>
              <a:cxnLst/>
              <a:rect l="l" t="t" r="r" b="b"/>
              <a:pathLst>
                <a:path w="607" h="1180" extrusionOk="0">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3" name="Google Shape;253;p3"/>
            <p:cNvSpPr/>
            <p:nvPr/>
          </p:nvSpPr>
          <p:spPr>
            <a:xfrm>
              <a:off x="6244330" y="4645995"/>
              <a:ext cx="55278" cy="45236"/>
            </a:xfrm>
            <a:custGeom>
              <a:avLst/>
              <a:gdLst/>
              <a:ahLst/>
              <a:cxnLst/>
              <a:rect l="l" t="t" r="r" b="b"/>
              <a:pathLst>
                <a:path w="1112" h="910" extrusionOk="0">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4" name="Google Shape;254;p3"/>
            <p:cNvSpPr/>
            <p:nvPr/>
          </p:nvSpPr>
          <p:spPr>
            <a:xfrm>
              <a:off x="5896211" y="4405001"/>
              <a:ext cx="110505" cy="110505"/>
            </a:xfrm>
            <a:custGeom>
              <a:avLst/>
              <a:gdLst/>
              <a:ahLst/>
              <a:cxnLst/>
              <a:rect l="l" t="t" r="r" b="b"/>
              <a:pathLst>
                <a:path w="2223" h="2223" extrusionOk="0">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5" name="Google Shape;255;p3"/>
            <p:cNvSpPr/>
            <p:nvPr/>
          </p:nvSpPr>
          <p:spPr>
            <a:xfrm>
              <a:off x="6105391" y="4620892"/>
              <a:ext cx="30174" cy="48567"/>
            </a:xfrm>
            <a:custGeom>
              <a:avLst/>
              <a:gdLst/>
              <a:ahLst/>
              <a:cxnLst/>
              <a:rect l="l" t="t" r="r" b="b"/>
              <a:pathLst>
                <a:path w="607" h="977" extrusionOk="0">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6" name="Google Shape;256;p3"/>
            <p:cNvSpPr/>
            <p:nvPr/>
          </p:nvSpPr>
          <p:spPr>
            <a:xfrm>
              <a:off x="5961481" y="4545581"/>
              <a:ext cx="28484" cy="43546"/>
            </a:xfrm>
            <a:custGeom>
              <a:avLst/>
              <a:gdLst/>
              <a:ahLst/>
              <a:cxnLst/>
              <a:rect l="l" t="t" r="r" b="b"/>
              <a:pathLst>
                <a:path w="573" h="876" extrusionOk="0">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7" name="Google Shape;257;p3"/>
            <p:cNvSpPr/>
            <p:nvPr/>
          </p:nvSpPr>
          <p:spPr>
            <a:xfrm>
              <a:off x="5712085" y="4771513"/>
              <a:ext cx="132278" cy="118906"/>
            </a:xfrm>
            <a:custGeom>
              <a:avLst/>
              <a:gdLst/>
              <a:ahLst/>
              <a:cxnLst/>
              <a:rect l="l" t="t" r="r" b="b"/>
              <a:pathLst>
                <a:path w="2661" h="2392" extrusionOk="0">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8" name="Google Shape;258;p3"/>
            <p:cNvSpPr/>
            <p:nvPr/>
          </p:nvSpPr>
          <p:spPr>
            <a:xfrm>
              <a:off x="5979873" y="4640974"/>
              <a:ext cx="48567" cy="43546"/>
            </a:xfrm>
            <a:custGeom>
              <a:avLst/>
              <a:gdLst/>
              <a:ahLst/>
              <a:cxnLst/>
              <a:rect l="l" t="t" r="r" b="b"/>
              <a:pathLst>
                <a:path w="977" h="876" extrusionOk="0">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9" name="Google Shape;259;p3"/>
            <p:cNvSpPr/>
            <p:nvPr/>
          </p:nvSpPr>
          <p:spPr>
            <a:xfrm>
              <a:off x="5829252" y="4748099"/>
              <a:ext cx="132278" cy="105485"/>
            </a:xfrm>
            <a:custGeom>
              <a:avLst/>
              <a:gdLst/>
              <a:ahLst/>
              <a:cxnLst/>
              <a:rect l="l" t="t" r="r" b="b"/>
              <a:pathLst>
                <a:path w="2661" h="2122" extrusionOk="0">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0" name="Google Shape;260;p3"/>
            <p:cNvSpPr/>
            <p:nvPr/>
          </p:nvSpPr>
          <p:spPr>
            <a:xfrm>
              <a:off x="5676941" y="4572375"/>
              <a:ext cx="115526" cy="97084"/>
            </a:xfrm>
            <a:custGeom>
              <a:avLst/>
              <a:gdLst/>
              <a:ahLst/>
              <a:cxnLst/>
              <a:rect l="l" t="t" r="r" b="b"/>
              <a:pathLst>
                <a:path w="2324" h="1953" extrusionOk="0">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1" name="Google Shape;261;p3"/>
            <p:cNvSpPr/>
            <p:nvPr/>
          </p:nvSpPr>
          <p:spPr>
            <a:xfrm>
              <a:off x="5760652" y="4811678"/>
              <a:ext cx="38525" cy="48616"/>
            </a:xfrm>
            <a:custGeom>
              <a:avLst/>
              <a:gdLst/>
              <a:ahLst/>
              <a:cxnLst/>
              <a:rect l="l" t="t" r="r" b="b"/>
              <a:pathLst>
                <a:path w="775" h="978" extrusionOk="0">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2" name="Google Shape;262;p3"/>
            <p:cNvSpPr/>
            <p:nvPr/>
          </p:nvSpPr>
          <p:spPr>
            <a:xfrm>
              <a:off x="5690362" y="4667768"/>
              <a:ext cx="123877" cy="113836"/>
            </a:xfrm>
            <a:custGeom>
              <a:avLst/>
              <a:gdLst/>
              <a:ahLst/>
              <a:cxnLst/>
              <a:rect l="l" t="t" r="r" b="b"/>
              <a:pathLst>
                <a:path w="2492" h="2290" extrusionOk="0">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3" name="Google Shape;263;p3"/>
            <p:cNvSpPr/>
            <p:nvPr/>
          </p:nvSpPr>
          <p:spPr>
            <a:xfrm>
              <a:off x="5891191" y="4783244"/>
              <a:ext cx="28484" cy="46926"/>
            </a:xfrm>
            <a:custGeom>
              <a:avLst/>
              <a:gdLst/>
              <a:ahLst/>
              <a:cxnLst/>
              <a:rect l="l" t="t" r="r" b="b"/>
              <a:pathLst>
                <a:path w="573" h="944" extrusionOk="0">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4" name="Google Shape;264;p3"/>
            <p:cNvSpPr/>
            <p:nvPr/>
          </p:nvSpPr>
          <p:spPr>
            <a:xfrm>
              <a:off x="6142226" y="4756451"/>
              <a:ext cx="11781" cy="10091"/>
            </a:xfrm>
            <a:custGeom>
              <a:avLst/>
              <a:gdLst/>
              <a:ahLst/>
              <a:cxnLst/>
              <a:rect l="l" t="t" r="r" b="b"/>
              <a:pathLst>
                <a:path w="237" h="203" extrusionOk="0">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5" name="Google Shape;265;p3"/>
            <p:cNvSpPr/>
            <p:nvPr/>
          </p:nvSpPr>
          <p:spPr>
            <a:xfrm>
              <a:off x="6083668" y="4687851"/>
              <a:ext cx="117166" cy="107125"/>
            </a:xfrm>
            <a:custGeom>
              <a:avLst/>
              <a:gdLst/>
              <a:ahLst/>
              <a:cxnLst/>
              <a:rect l="l" t="t" r="r" b="b"/>
              <a:pathLst>
                <a:path w="2357" h="2155" extrusionOk="0">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6" name="Google Shape;266;p3"/>
            <p:cNvSpPr/>
            <p:nvPr/>
          </p:nvSpPr>
          <p:spPr>
            <a:xfrm>
              <a:off x="5966501" y="4714595"/>
              <a:ext cx="127258" cy="110555"/>
            </a:xfrm>
            <a:custGeom>
              <a:avLst/>
              <a:gdLst/>
              <a:ahLst/>
              <a:cxnLst/>
              <a:rect l="l" t="t" r="r" b="b"/>
              <a:pathLst>
                <a:path w="2560" h="2224" extrusionOk="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7" name="Google Shape;267;p3"/>
            <p:cNvSpPr/>
            <p:nvPr/>
          </p:nvSpPr>
          <p:spPr>
            <a:xfrm>
              <a:off x="5948059" y="4619201"/>
              <a:ext cx="112195" cy="110505"/>
            </a:xfrm>
            <a:custGeom>
              <a:avLst/>
              <a:gdLst/>
              <a:ahLst/>
              <a:cxnLst/>
              <a:rect l="l" t="t" r="r" b="b"/>
              <a:pathLst>
                <a:path w="2257" h="2223" extrusionOk="0">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8" name="Google Shape;268;p3"/>
            <p:cNvSpPr/>
            <p:nvPr/>
          </p:nvSpPr>
          <p:spPr>
            <a:xfrm>
              <a:off x="6003287" y="4741389"/>
              <a:ext cx="51947" cy="58608"/>
            </a:xfrm>
            <a:custGeom>
              <a:avLst/>
              <a:gdLst/>
              <a:ahLst/>
              <a:cxnLst/>
              <a:rect l="l" t="t" r="r" b="b"/>
              <a:pathLst>
                <a:path w="1045" h="1179" extrusionOk="0">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9" name="Google Shape;269;p3"/>
            <p:cNvSpPr/>
            <p:nvPr/>
          </p:nvSpPr>
          <p:spPr>
            <a:xfrm>
              <a:off x="6235929" y="4237627"/>
              <a:ext cx="125567" cy="83712"/>
            </a:xfrm>
            <a:custGeom>
              <a:avLst/>
              <a:gdLst/>
              <a:ahLst/>
              <a:cxnLst/>
              <a:rect l="l" t="t" r="r" b="b"/>
              <a:pathLst>
                <a:path w="2526" h="1684" extrusionOk="0">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0" name="Google Shape;270;p3"/>
            <p:cNvSpPr/>
            <p:nvPr/>
          </p:nvSpPr>
          <p:spPr>
            <a:xfrm>
              <a:off x="6162309" y="4450187"/>
              <a:ext cx="122237" cy="115526"/>
            </a:xfrm>
            <a:custGeom>
              <a:avLst/>
              <a:gdLst/>
              <a:ahLst/>
              <a:cxnLst/>
              <a:rect l="l" t="t" r="r" b="b"/>
              <a:pathLst>
                <a:path w="2459" h="2324" extrusionOk="0">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1" name="Google Shape;271;p3"/>
            <p:cNvSpPr/>
            <p:nvPr/>
          </p:nvSpPr>
          <p:spPr>
            <a:xfrm>
              <a:off x="6113792" y="4267752"/>
              <a:ext cx="120547" cy="78691"/>
            </a:xfrm>
            <a:custGeom>
              <a:avLst/>
              <a:gdLst/>
              <a:ahLst/>
              <a:cxnLst/>
              <a:rect l="l" t="t" r="r" b="b"/>
              <a:pathLst>
                <a:path w="2425" h="1583" extrusionOk="0">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2" name="Google Shape;272;p3"/>
            <p:cNvSpPr/>
            <p:nvPr/>
          </p:nvSpPr>
          <p:spPr>
            <a:xfrm>
              <a:off x="5658548" y="4369856"/>
              <a:ext cx="174084" cy="87092"/>
            </a:xfrm>
            <a:custGeom>
              <a:avLst/>
              <a:gdLst/>
              <a:ahLst/>
              <a:cxnLst/>
              <a:rect l="l" t="t" r="r" b="b"/>
              <a:pathLst>
                <a:path w="3502" h="1752" extrusionOk="0">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3" name="Google Shape;273;p3"/>
            <p:cNvSpPr/>
            <p:nvPr/>
          </p:nvSpPr>
          <p:spPr>
            <a:xfrm>
              <a:off x="5986584" y="4289525"/>
              <a:ext cx="135609" cy="100464"/>
            </a:xfrm>
            <a:custGeom>
              <a:avLst/>
              <a:gdLst/>
              <a:ahLst/>
              <a:cxnLst/>
              <a:rect l="l" t="t" r="r" b="b"/>
              <a:pathLst>
                <a:path w="2728" h="2021" extrusionOk="0">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4" name="Google Shape;274;p3"/>
            <p:cNvSpPr/>
            <p:nvPr/>
          </p:nvSpPr>
          <p:spPr>
            <a:xfrm>
              <a:off x="5645176" y="4466940"/>
              <a:ext cx="120547" cy="103794"/>
            </a:xfrm>
            <a:custGeom>
              <a:avLst/>
              <a:gdLst/>
              <a:ahLst/>
              <a:cxnLst/>
              <a:rect l="l" t="t" r="r" b="b"/>
              <a:pathLst>
                <a:path w="2425" h="2088" extrusionOk="0">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5" name="Google Shape;275;p3"/>
            <p:cNvSpPr/>
            <p:nvPr/>
          </p:nvSpPr>
          <p:spPr>
            <a:xfrm>
              <a:off x="5866087" y="4324670"/>
              <a:ext cx="122187" cy="93753"/>
            </a:xfrm>
            <a:custGeom>
              <a:avLst/>
              <a:gdLst/>
              <a:ahLst/>
              <a:cxnLst/>
              <a:rect l="l" t="t" r="r" b="b"/>
              <a:pathLst>
                <a:path w="2458" h="1886" extrusionOk="0">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276" name="Google Shape;276;p3"/>
          <p:cNvGrpSpPr/>
          <p:nvPr/>
        </p:nvGrpSpPr>
        <p:grpSpPr>
          <a:xfrm>
            <a:off x="8181406" y="1685317"/>
            <a:ext cx="962386" cy="1290422"/>
            <a:chOff x="5892831" y="1685317"/>
            <a:chExt cx="962386" cy="1290422"/>
          </a:xfrm>
        </p:grpSpPr>
        <p:sp>
          <p:nvSpPr>
            <p:cNvPr id="277" name="Google Shape;277;p3"/>
            <p:cNvSpPr/>
            <p:nvPr/>
          </p:nvSpPr>
          <p:spPr>
            <a:xfrm>
              <a:off x="6453510" y="2518805"/>
              <a:ext cx="227672" cy="334797"/>
            </a:xfrm>
            <a:custGeom>
              <a:avLst/>
              <a:gdLst/>
              <a:ahLst/>
              <a:cxnLst/>
              <a:rect l="l" t="t" r="r" b="b"/>
              <a:pathLst>
                <a:path w="4580" h="6735" extrusionOk="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8" name="Google Shape;278;p3"/>
            <p:cNvSpPr/>
            <p:nvPr/>
          </p:nvSpPr>
          <p:spPr>
            <a:xfrm>
              <a:off x="6123833" y="2363163"/>
              <a:ext cx="138939" cy="435161"/>
            </a:xfrm>
            <a:custGeom>
              <a:avLst/>
              <a:gdLst/>
              <a:ahLst/>
              <a:cxnLst/>
              <a:rect l="l" t="t" r="r" b="b"/>
              <a:pathLst>
                <a:path w="2795" h="8754" extrusionOk="0">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9" name="Google Shape;279;p3"/>
            <p:cNvSpPr/>
            <p:nvPr/>
          </p:nvSpPr>
          <p:spPr>
            <a:xfrm>
              <a:off x="6354786" y="2451845"/>
              <a:ext cx="313024" cy="395045"/>
            </a:xfrm>
            <a:custGeom>
              <a:avLst/>
              <a:gdLst/>
              <a:ahLst/>
              <a:cxnLst/>
              <a:rect l="l" t="t" r="r" b="b"/>
              <a:pathLst>
                <a:path w="6297" h="7947" extrusionOk="0">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80" name="Google Shape;280;p3"/>
            <p:cNvSpPr/>
            <p:nvPr/>
          </p:nvSpPr>
          <p:spPr>
            <a:xfrm>
              <a:off x="5892831" y="1685317"/>
              <a:ext cx="962386" cy="1166594"/>
            </a:xfrm>
            <a:custGeom>
              <a:avLst/>
              <a:gdLst/>
              <a:ahLst/>
              <a:cxnLst/>
              <a:rect l="l" t="t" r="r" b="b"/>
              <a:pathLst>
                <a:path w="19360" h="23468" extrusionOk="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81" name="Google Shape;281;p3"/>
            <p:cNvSpPr/>
            <p:nvPr/>
          </p:nvSpPr>
          <p:spPr>
            <a:xfrm>
              <a:off x="5968142" y="2078623"/>
              <a:ext cx="50" cy="50"/>
            </a:xfrm>
            <a:custGeom>
              <a:avLst/>
              <a:gdLst/>
              <a:ahLst/>
              <a:cxnLst/>
              <a:rect l="l" t="t" r="r" b="b"/>
              <a:pathLst>
                <a:path w="1" h="1" extrusionOk="0">
                  <a:moveTo>
                    <a:pt x="1" y="1"/>
                  </a:moveTo>
                  <a:lnTo>
                    <a:pt x="1" y="1"/>
                  </a:lnTo>
                  <a:lnTo>
                    <a:pt x="1" y="1"/>
                  </a:lnTo>
                  <a:lnTo>
                    <a:pt x="1" y="1"/>
                  </a:lnTo>
                  <a:lnTo>
                    <a:pt x="1" y="1"/>
                  </a:lnTo>
                  <a:lnTo>
                    <a:pt x="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82" name="Google Shape;282;p3"/>
            <p:cNvSpPr/>
            <p:nvPr/>
          </p:nvSpPr>
          <p:spPr>
            <a:xfrm>
              <a:off x="6460221" y="2456866"/>
              <a:ext cx="394996" cy="518873"/>
            </a:xfrm>
            <a:custGeom>
              <a:avLst/>
              <a:gdLst/>
              <a:ahLst/>
              <a:cxnLst/>
              <a:rect l="l" t="t" r="r" b="b"/>
              <a:pathLst>
                <a:path w="7946" h="10438" extrusionOk="0">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283" name="Google Shape;283;p3"/>
          <p:cNvGrpSpPr/>
          <p:nvPr/>
        </p:nvGrpSpPr>
        <p:grpSpPr>
          <a:xfrm>
            <a:off x="155601" y="102054"/>
            <a:ext cx="1395857" cy="1191698"/>
            <a:chOff x="155601" y="102054"/>
            <a:chExt cx="1395857" cy="1191698"/>
          </a:xfrm>
        </p:grpSpPr>
        <p:sp>
          <p:nvSpPr>
            <p:cNvPr id="284" name="Google Shape;284;p3"/>
            <p:cNvSpPr/>
            <p:nvPr/>
          </p:nvSpPr>
          <p:spPr>
            <a:xfrm>
              <a:off x="155601" y="768168"/>
              <a:ext cx="1151532" cy="525584"/>
            </a:xfrm>
            <a:custGeom>
              <a:avLst/>
              <a:gdLst/>
              <a:ahLst/>
              <a:cxnLst/>
              <a:rect l="l" t="t" r="r" b="b"/>
              <a:pathLst>
                <a:path w="23165" h="10573" extrusionOk="0">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85" name="Google Shape;285;p3"/>
            <p:cNvSpPr/>
            <p:nvPr/>
          </p:nvSpPr>
          <p:spPr>
            <a:xfrm>
              <a:off x="528824" y="133868"/>
              <a:ext cx="425170" cy="400066"/>
            </a:xfrm>
            <a:custGeom>
              <a:avLst/>
              <a:gdLst/>
              <a:ahLst/>
              <a:cxnLst/>
              <a:rect l="l" t="t" r="r" b="b"/>
              <a:pathLst>
                <a:path w="8553" h="8048" extrusionOk="0">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86" name="Google Shape;286;p3"/>
            <p:cNvSpPr/>
            <p:nvPr/>
          </p:nvSpPr>
          <p:spPr>
            <a:xfrm>
              <a:off x="498700" y="102054"/>
              <a:ext cx="1052758" cy="994200"/>
            </a:xfrm>
            <a:custGeom>
              <a:avLst/>
              <a:gdLst/>
              <a:ahLst/>
              <a:cxnLst/>
              <a:rect l="l" t="t" r="r" b="b"/>
              <a:pathLst>
                <a:path w="21178" h="20000" extrusionOk="0">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287" name="Google Shape;287;p3"/>
          <p:cNvGrpSpPr/>
          <p:nvPr/>
        </p:nvGrpSpPr>
        <p:grpSpPr>
          <a:xfrm>
            <a:off x="-41" y="2235955"/>
            <a:ext cx="855310" cy="1044407"/>
            <a:chOff x="-41" y="2235955"/>
            <a:chExt cx="855310" cy="1044407"/>
          </a:xfrm>
        </p:grpSpPr>
        <p:sp>
          <p:nvSpPr>
            <p:cNvPr id="288" name="Google Shape;288;p3"/>
            <p:cNvSpPr/>
            <p:nvPr/>
          </p:nvSpPr>
          <p:spPr>
            <a:xfrm>
              <a:off x="23422" y="2476949"/>
              <a:ext cx="569080" cy="579122"/>
            </a:xfrm>
            <a:custGeom>
              <a:avLst/>
              <a:gdLst/>
              <a:ahLst/>
              <a:cxnLst/>
              <a:rect l="l" t="t" r="r" b="b"/>
              <a:pathLst>
                <a:path w="11448" h="11650" extrusionOk="0">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89" name="Google Shape;289;p3"/>
            <p:cNvSpPr/>
            <p:nvPr/>
          </p:nvSpPr>
          <p:spPr>
            <a:xfrm>
              <a:off x="-41" y="2235955"/>
              <a:ext cx="855310" cy="1044407"/>
            </a:xfrm>
            <a:custGeom>
              <a:avLst/>
              <a:gdLst/>
              <a:ahLst/>
              <a:cxnLst/>
              <a:rect l="l" t="t" r="r" b="b"/>
              <a:pathLst>
                <a:path w="17206" h="21010" extrusionOk="0">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0" name="Google Shape;290;p3"/>
            <p:cNvSpPr/>
            <p:nvPr/>
          </p:nvSpPr>
          <p:spPr>
            <a:xfrm>
              <a:off x="-41" y="2426742"/>
              <a:ext cx="805103" cy="684556"/>
            </a:xfrm>
            <a:custGeom>
              <a:avLst/>
              <a:gdLst/>
              <a:ahLst/>
              <a:cxnLst/>
              <a:rect l="l" t="t" r="r" b="b"/>
              <a:pathLst>
                <a:path w="16196" h="13771" extrusionOk="0">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291" name="Google Shape;291;p3"/>
          <p:cNvGrpSpPr/>
          <p:nvPr/>
        </p:nvGrpSpPr>
        <p:grpSpPr>
          <a:xfrm>
            <a:off x="4899221" y="56867"/>
            <a:ext cx="1032676" cy="866992"/>
            <a:chOff x="3554771" y="56867"/>
            <a:chExt cx="1032676" cy="866992"/>
          </a:xfrm>
        </p:grpSpPr>
        <p:sp>
          <p:nvSpPr>
            <p:cNvPr id="292" name="Google Shape;292;p3"/>
            <p:cNvSpPr/>
            <p:nvPr/>
          </p:nvSpPr>
          <p:spPr>
            <a:xfrm>
              <a:off x="4348093" y="788251"/>
              <a:ext cx="13422" cy="28534"/>
            </a:xfrm>
            <a:custGeom>
              <a:avLst/>
              <a:gdLst/>
              <a:ahLst/>
              <a:cxnLst/>
              <a:rect l="l" t="t" r="r" b="b"/>
              <a:pathLst>
                <a:path w="270" h="574" extrusionOk="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3" name="Google Shape;293;p3"/>
            <p:cNvSpPr/>
            <p:nvPr/>
          </p:nvSpPr>
          <p:spPr>
            <a:xfrm>
              <a:off x="4331341" y="830106"/>
              <a:ext cx="16802" cy="33505"/>
            </a:xfrm>
            <a:custGeom>
              <a:avLst/>
              <a:gdLst/>
              <a:ahLst/>
              <a:cxnLst/>
              <a:rect l="l" t="t" r="r" b="b"/>
              <a:pathLst>
                <a:path w="338" h="674" extrusionOk="0">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4" name="Google Shape;294;p3"/>
            <p:cNvSpPr/>
            <p:nvPr/>
          </p:nvSpPr>
          <p:spPr>
            <a:xfrm>
              <a:off x="4363155" y="741374"/>
              <a:ext cx="15112" cy="26843"/>
            </a:xfrm>
            <a:custGeom>
              <a:avLst/>
              <a:gdLst/>
              <a:ahLst/>
              <a:cxnLst/>
              <a:rect l="l" t="t" r="r" b="b"/>
              <a:pathLst>
                <a:path w="304" h="540" extrusionOk="0">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5" name="Google Shape;295;p3"/>
            <p:cNvSpPr/>
            <p:nvPr/>
          </p:nvSpPr>
          <p:spPr>
            <a:xfrm>
              <a:off x="4376527" y="699568"/>
              <a:ext cx="16802" cy="26794"/>
            </a:xfrm>
            <a:custGeom>
              <a:avLst/>
              <a:gdLst/>
              <a:ahLst/>
              <a:cxnLst/>
              <a:rect l="l" t="t" r="r" b="b"/>
              <a:pathLst>
                <a:path w="338" h="539" extrusionOk="0">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6" name="Google Shape;296;p3"/>
            <p:cNvSpPr/>
            <p:nvPr/>
          </p:nvSpPr>
          <p:spPr>
            <a:xfrm>
              <a:off x="4394920" y="662733"/>
              <a:ext cx="15112" cy="23463"/>
            </a:xfrm>
            <a:custGeom>
              <a:avLst/>
              <a:gdLst/>
              <a:ahLst/>
              <a:cxnLst/>
              <a:rect l="l" t="t" r="r" b="b"/>
              <a:pathLst>
                <a:path w="304" h="472" extrusionOk="0">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7" name="Google Shape;297;p3"/>
            <p:cNvSpPr/>
            <p:nvPr/>
          </p:nvSpPr>
          <p:spPr>
            <a:xfrm>
              <a:off x="3626751" y="592443"/>
              <a:ext cx="11781" cy="28484"/>
            </a:xfrm>
            <a:custGeom>
              <a:avLst/>
              <a:gdLst/>
              <a:ahLst/>
              <a:cxnLst/>
              <a:rect l="l" t="t" r="r" b="b"/>
              <a:pathLst>
                <a:path w="237" h="573" extrusionOk="0">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8" name="Google Shape;298;p3"/>
            <p:cNvSpPr/>
            <p:nvPr/>
          </p:nvSpPr>
          <p:spPr>
            <a:xfrm>
              <a:off x="3645144" y="537215"/>
              <a:ext cx="16802" cy="33505"/>
            </a:xfrm>
            <a:custGeom>
              <a:avLst/>
              <a:gdLst/>
              <a:ahLst/>
              <a:cxnLst/>
              <a:rect l="l" t="t" r="r" b="b"/>
              <a:pathLst>
                <a:path w="338" h="674" extrusionOk="0">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9" name="Google Shape;299;p3"/>
            <p:cNvSpPr/>
            <p:nvPr/>
          </p:nvSpPr>
          <p:spPr>
            <a:xfrm>
              <a:off x="3554771" y="56867"/>
              <a:ext cx="1032676" cy="866992"/>
            </a:xfrm>
            <a:custGeom>
              <a:avLst/>
              <a:gdLst/>
              <a:ahLst/>
              <a:cxnLst/>
              <a:rect l="l" t="t" r="r" b="b"/>
              <a:pathLst>
                <a:path w="20774" h="17441" extrusionOk="0">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0" name="Google Shape;300;p3"/>
            <p:cNvSpPr/>
            <p:nvPr/>
          </p:nvSpPr>
          <p:spPr>
            <a:xfrm>
              <a:off x="3661896" y="492029"/>
              <a:ext cx="15112" cy="26843"/>
            </a:xfrm>
            <a:custGeom>
              <a:avLst/>
              <a:gdLst/>
              <a:ahLst/>
              <a:cxnLst/>
              <a:rect l="l" t="t" r="r" b="b"/>
              <a:pathLst>
                <a:path w="304" h="540" extrusionOk="0">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1" name="Google Shape;301;p3"/>
            <p:cNvSpPr/>
            <p:nvPr/>
          </p:nvSpPr>
          <p:spPr>
            <a:xfrm>
              <a:off x="3606668" y="635939"/>
              <a:ext cx="16802" cy="26843"/>
            </a:xfrm>
            <a:custGeom>
              <a:avLst/>
              <a:gdLst/>
              <a:ahLst/>
              <a:cxnLst/>
              <a:rect l="l" t="t" r="r" b="b"/>
              <a:pathLst>
                <a:path w="338" h="540" extrusionOk="0">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2" name="Google Shape;302;p3"/>
            <p:cNvSpPr/>
            <p:nvPr/>
          </p:nvSpPr>
          <p:spPr>
            <a:xfrm>
              <a:off x="3799145" y="306262"/>
              <a:ext cx="36835" cy="15112"/>
            </a:xfrm>
            <a:custGeom>
              <a:avLst/>
              <a:gdLst/>
              <a:ahLst/>
              <a:cxnLst/>
              <a:rect l="l" t="t" r="r" b="b"/>
              <a:pathLst>
                <a:path w="741" h="304" extrusionOk="0">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3" name="Google Shape;303;p3"/>
            <p:cNvSpPr/>
            <p:nvPr/>
          </p:nvSpPr>
          <p:spPr>
            <a:xfrm>
              <a:off x="3857704" y="322965"/>
              <a:ext cx="41906" cy="15112"/>
            </a:xfrm>
            <a:custGeom>
              <a:avLst/>
              <a:gdLst/>
              <a:ahLst/>
              <a:cxnLst/>
              <a:rect l="l" t="t" r="r" b="b"/>
              <a:pathLst>
                <a:path w="843" h="304" extrusionOk="0">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4" name="Google Shape;304;p3"/>
            <p:cNvSpPr/>
            <p:nvPr/>
          </p:nvSpPr>
          <p:spPr>
            <a:xfrm>
              <a:off x="3683669" y="399966"/>
              <a:ext cx="18442" cy="28534"/>
            </a:xfrm>
            <a:custGeom>
              <a:avLst/>
              <a:gdLst/>
              <a:ahLst/>
              <a:cxnLst/>
              <a:rect l="l" t="t" r="r" b="b"/>
              <a:pathLst>
                <a:path w="371" h="574" extrusionOk="0">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5" name="Google Shape;305;p3"/>
            <p:cNvSpPr/>
            <p:nvPr/>
          </p:nvSpPr>
          <p:spPr>
            <a:xfrm>
              <a:off x="3676958" y="446842"/>
              <a:ext cx="11781" cy="30174"/>
            </a:xfrm>
            <a:custGeom>
              <a:avLst/>
              <a:gdLst/>
              <a:ahLst/>
              <a:cxnLst/>
              <a:rect l="l" t="t" r="r" b="b"/>
              <a:pathLst>
                <a:path w="237" h="607" extrusionOk="0">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6" name="Google Shape;306;p3"/>
            <p:cNvSpPr/>
            <p:nvPr/>
          </p:nvSpPr>
          <p:spPr>
            <a:xfrm>
              <a:off x="3697041" y="354779"/>
              <a:ext cx="16802" cy="31864"/>
            </a:xfrm>
            <a:custGeom>
              <a:avLst/>
              <a:gdLst/>
              <a:ahLst/>
              <a:cxnLst/>
              <a:rect l="l" t="t" r="r" b="b"/>
              <a:pathLst>
                <a:path w="338" h="641" extrusionOk="0">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7" name="Google Shape;307;p3"/>
            <p:cNvSpPr/>
            <p:nvPr/>
          </p:nvSpPr>
          <p:spPr>
            <a:xfrm>
              <a:off x="3752269" y="294531"/>
              <a:ext cx="33505" cy="13422"/>
            </a:xfrm>
            <a:custGeom>
              <a:avLst/>
              <a:gdLst/>
              <a:ahLst/>
              <a:cxnLst/>
              <a:rect l="l" t="t" r="r" b="b"/>
              <a:pathLst>
                <a:path w="674" h="270" extrusionOk="0">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8" name="Google Shape;308;p3"/>
            <p:cNvSpPr/>
            <p:nvPr/>
          </p:nvSpPr>
          <p:spPr>
            <a:xfrm>
              <a:off x="4423403" y="572360"/>
              <a:ext cx="11781" cy="28484"/>
            </a:xfrm>
            <a:custGeom>
              <a:avLst/>
              <a:gdLst/>
              <a:ahLst/>
              <a:cxnLst/>
              <a:rect l="l" t="t" r="r" b="b"/>
              <a:pathLst>
                <a:path w="237" h="573" extrusionOk="0">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9" name="Google Shape;309;p3"/>
            <p:cNvSpPr/>
            <p:nvPr/>
          </p:nvSpPr>
          <p:spPr>
            <a:xfrm>
              <a:off x="4455218" y="451863"/>
              <a:ext cx="13422" cy="30174"/>
            </a:xfrm>
            <a:custGeom>
              <a:avLst/>
              <a:gdLst/>
              <a:ahLst/>
              <a:cxnLst/>
              <a:rect l="l" t="t" r="r" b="b"/>
              <a:pathLst>
                <a:path w="270" h="607" extrusionOk="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0" name="Google Shape;310;p3"/>
            <p:cNvSpPr/>
            <p:nvPr/>
          </p:nvSpPr>
          <p:spPr>
            <a:xfrm>
              <a:off x="4470280" y="411697"/>
              <a:ext cx="16752" cy="23463"/>
            </a:xfrm>
            <a:custGeom>
              <a:avLst/>
              <a:gdLst/>
              <a:ahLst/>
              <a:cxnLst/>
              <a:rect l="l" t="t" r="r" b="b"/>
              <a:pathLst>
                <a:path w="337" h="472" extrusionOk="0">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1" name="Google Shape;311;p3"/>
            <p:cNvSpPr/>
            <p:nvPr/>
          </p:nvSpPr>
          <p:spPr>
            <a:xfrm>
              <a:off x="4425094" y="488698"/>
              <a:ext cx="33505" cy="10091"/>
            </a:xfrm>
            <a:custGeom>
              <a:avLst/>
              <a:gdLst/>
              <a:ahLst/>
              <a:cxnLst/>
              <a:rect l="l" t="t" r="r" b="b"/>
              <a:pathLst>
                <a:path w="674" h="203" extrusionOk="0">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2" name="Google Shape;312;p3"/>
            <p:cNvSpPr/>
            <p:nvPr/>
          </p:nvSpPr>
          <p:spPr>
            <a:xfrm>
              <a:off x="4344713" y="458574"/>
              <a:ext cx="23513" cy="13422"/>
            </a:xfrm>
            <a:custGeom>
              <a:avLst/>
              <a:gdLst/>
              <a:ahLst/>
              <a:cxnLst/>
              <a:rect l="l" t="t" r="r" b="b"/>
              <a:pathLst>
                <a:path w="473" h="270" extrusionOk="0">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3" name="Google Shape;313;p3"/>
            <p:cNvSpPr/>
            <p:nvPr/>
          </p:nvSpPr>
          <p:spPr>
            <a:xfrm>
              <a:off x="4381548" y="471946"/>
              <a:ext cx="30174" cy="10091"/>
            </a:xfrm>
            <a:custGeom>
              <a:avLst/>
              <a:gdLst/>
              <a:ahLst/>
              <a:cxnLst/>
              <a:rect l="l" t="t" r="r" b="b"/>
              <a:pathLst>
                <a:path w="607" h="203" extrusionOk="0">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4" name="Google Shape;314;p3"/>
            <p:cNvSpPr/>
            <p:nvPr/>
          </p:nvSpPr>
          <p:spPr>
            <a:xfrm>
              <a:off x="4486983" y="333006"/>
              <a:ext cx="13471" cy="25153"/>
            </a:xfrm>
            <a:custGeom>
              <a:avLst/>
              <a:gdLst/>
              <a:ahLst/>
              <a:cxnLst/>
              <a:rect l="l" t="t" r="r" b="b"/>
              <a:pathLst>
                <a:path w="271" h="506" extrusionOk="0">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5" name="Google Shape;315;p3"/>
            <p:cNvSpPr/>
            <p:nvPr/>
          </p:nvSpPr>
          <p:spPr>
            <a:xfrm>
              <a:off x="4408341" y="615856"/>
              <a:ext cx="15112" cy="28534"/>
            </a:xfrm>
            <a:custGeom>
              <a:avLst/>
              <a:gdLst/>
              <a:ahLst/>
              <a:cxnLst/>
              <a:rect l="l" t="t" r="r" b="b"/>
              <a:pathLst>
                <a:path w="304" h="574" extrusionOk="0">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6" name="Google Shape;316;p3"/>
            <p:cNvSpPr/>
            <p:nvPr/>
          </p:nvSpPr>
          <p:spPr>
            <a:xfrm>
              <a:off x="4294505" y="445152"/>
              <a:ext cx="31864" cy="10091"/>
            </a:xfrm>
            <a:custGeom>
              <a:avLst/>
              <a:gdLst/>
              <a:ahLst/>
              <a:cxnLst/>
              <a:rect l="l" t="t" r="r" b="b"/>
              <a:pathLst>
                <a:path w="641" h="203" extrusionOk="0">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7" name="Google Shape;317;p3"/>
            <p:cNvSpPr/>
            <p:nvPr/>
          </p:nvSpPr>
          <p:spPr>
            <a:xfrm>
              <a:off x="4478631" y="366511"/>
              <a:ext cx="16802" cy="30174"/>
            </a:xfrm>
            <a:custGeom>
              <a:avLst/>
              <a:gdLst/>
              <a:ahLst/>
              <a:cxnLst/>
              <a:rect l="l" t="t" r="r" b="b"/>
              <a:pathLst>
                <a:path w="338" h="607" extrusionOk="0">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8" name="Google Shape;318;p3"/>
            <p:cNvSpPr/>
            <p:nvPr/>
          </p:nvSpPr>
          <p:spPr>
            <a:xfrm>
              <a:off x="3958118" y="348068"/>
              <a:ext cx="28484" cy="10091"/>
            </a:xfrm>
            <a:custGeom>
              <a:avLst/>
              <a:gdLst/>
              <a:ahLst/>
              <a:cxnLst/>
              <a:rect l="l" t="t" r="r" b="b"/>
              <a:pathLst>
                <a:path w="573" h="203" extrusionOk="0">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9" name="Google Shape;319;p3"/>
            <p:cNvSpPr/>
            <p:nvPr/>
          </p:nvSpPr>
          <p:spPr>
            <a:xfrm>
              <a:off x="3747248" y="240993"/>
              <a:ext cx="8401" cy="28484"/>
            </a:xfrm>
            <a:custGeom>
              <a:avLst/>
              <a:gdLst/>
              <a:ahLst/>
              <a:cxnLst/>
              <a:rect l="l" t="t" r="r" b="b"/>
              <a:pathLst>
                <a:path w="169" h="573" extrusionOk="0">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0" name="Google Shape;320;p3"/>
            <p:cNvSpPr/>
            <p:nvPr/>
          </p:nvSpPr>
          <p:spPr>
            <a:xfrm>
              <a:off x="3912931" y="333006"/>
              <a:ext cx="31864" cy="18492"/>
            </a:xfrm>
            <a:custGeom>
              <a:avLst/>
              <a:gdLst/>
              <a:ahLst/>
              <a:cxnLst/>
              <a:rect l="l" t="t" r="r" b="b"/>
              <a:pathLst>
                <a:path w="641" h="372" extrusionOk="0">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1" name="Google Shape;321;p3"/>
            <p:cNvSpPr/>
            <p:nvPr/>
          </p:nvSpPr>
          <p:spPr>
            <a:xfrm>
              <a:off x="3753959" y="184075"/>
              <a:ext cx="16752" cy="45236"/>
            </a:xfrm>
            <a:custGeom>
              <a:avLst/>
              <a:gdLst/>
              <a:ahLst/>
              <a:cxnLst/>
              <a:rect l="l" t="t" r="r" b="b"/>
              <a:pathLst>
                <a:path w="337" h="910" extrusionOk="0">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2" name="Google Shape;322;p3"/>
            <p:cNvSpPr/>
            <p:nvPr/>
          </p:nvSpPr>
          <p:spPr>
            <a:xfrm>
              <a:off x="3999974" y="359800"/>
              <a:ext cx="30174" cy="8401"/>
            </a:xfrm>
            <a:custGeom>
              <a:avLst/>
              <a:gdLst/>
              <a:ahLst/>
              <a:cxnLst/>
              <a:rect l="l" t="t" r="r" b="b"/>
              <a:pathLst>
                <a:path w="607" h="169" extrusionOk="0">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3" name="Google Shape;323;p3"/>
            <p:cNvSpPr/>
            <p:nvPr/>
          </p:nvSpPr>
          <p:spPr>
            <a:xfrm>
              <a:off x="3770661" y="125517"/>
              <a:ext cx="20133" cy="35195"/>
            </a:xfrm>
            <a:custGeom>
              <a:avLst/>
              <a:gdLst/>
              <a:ahLst/>
              <a:cxnLst/>
              <a:rect l="l" t="t" r="r" b="b"/>
              <a:pathLst>
                <a:path w="405" h="708" extrusionOk="0">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4" name="Google Shape;324;p3"/>
            <p:cNvSpPr/>
            <p:nvPr/>
          </p:nvSpPr>
          <p:spPr>
            <a:xfrm>
              <a:off x="4043470" y="371532"/>
              <a:ext cx="41906" cy="16752"/>
            </a:xfrm>
            <a:custGeom>
              <a:avLst/>
              <a:gdLst/>
              <a:ahLst/>
              <a:cxnLst/>
              <a:rect l="l" t="t" r="r" b="b"/>
              <a:pathLst>
                <a:path w="843" h="337" extrusionOk="0">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5" name="Google Shape;325;p3"/>
            <p:cNvSpPr/>
            <p:nvPr/>
          </p:nvSpPr>
          <p:spPr>
            <a:xfrm>
              <a:off x="4190761" y="413387"/>
              <a:ext cx="30174" cy="13422"/>
            </a:xfrm>
            <a:custGeom>
              <a:avLst/>
              <a:gdLst/>
              <a:ahLst/>
              <a:cxnLst/>
              <a:rect l="l" t="t" r="r" b="b"/>
              <a:pathLst>
                <a:path w="607" h="270" extrusionOk="0">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6" name="Google Shape;326;p3"/>
            <p:cNvSpPr/>
            <p:nvPr/>
          </p:nvSpPr>
          <p:spPr>
            <a:xfrm>
              <a:off x="4230926" y="426759"/>
              <a:ext cx="43546" cy="13422"/>
            </a:xfrm>
            <a:custGeom>
              <a:avLst/>
              <a:gdLst/>
              <a:ahLst/>
              <a:cxnLst/>
              <a:rect l="l" t="t" r="r" b="b"/>
              <a:pathLst>
                <a:path w="876" h="270" extrusionOk="0">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7" name="Google Shape;327;p3"/>
            <p:cNvSpPr/>
            <p:nvPr/>
          </p:nvSpPr>
          <p:spPr>
            <a:xfrm>
              <a:off x="4143884" y="398276"/>
              <a:ext cx="35195" cy="13471"/>
            </a:xfrm>
            <a:custGeom>
              <a:avLst/>
              <a:gdLst/>
              <a:ahLst/>
              <a:cxnLst/>
              <a:rect l="l" t="t" r="r" b="b"/>
              <a:pathLst>
                <a:path w="708" h="271" extrusionOk="0">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8" name="Google Shape;328;p3"/>
            <p:cNvSpPr/>
            <p:nvPr/>
          </p:nvSpPr>
          <p:spPr>
            <a:xfrm>
              <a:off x="4097057" y="383213"/>
              <a:ext cx="36835" cy="13471"/>
            </a:xfrm>
            <a:custGeom>
              <a:avLst/>
              <a:gdLst/>
              <a:ahLst/>
              <a:cxnLst/>
              <a:rect l="l" t="t" r="r" b="b"/>
              <a:pathLst>
                <a:path w="741" h="271" extrusionOk="0">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329" name="Google Shape;329;p3"/>
          <p:cNvGrpSpPr/>
          <p:nvPr/>
        </p:nvGrpSpPr>
        <p:grpSpPr>
          <a:xfrm>
            <a:off x="2245156" y="3236816"/>
            <a:ext cx="3792525" cy="1904639"/>
            <a:chOff x="1112916" y="3236816"/>
            <a:chExt cx="3792525" cy="1904639"/>
          </a:xfrm>
        </p:grpSpPr>
        <p:sp>
          <p:nvSpPr>
            <p:cNvPr id="330" name="Google Shape;330;p3"/>
            <p:cNvSpPr/>
            <p:nvPr/>
          </p:nvSpPr>
          <p:spPr>
            <a:xfrm>
              <a:off x="2108757" y="3363974"/>
              <a:ext cx="2639352" cy="629329"/>
            </a:xfrm>
            <a:custGeom>
              <a:avLst/>
              <a:gdLst/>
              <a:ahLst/>
              <a:cxnLst/>
              <a:rect l="l" t="t" r="r" b="b"/>
              <a:pathLst>
                <a:path w="53095" h="12660" extrusionOk="0">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1" name="Google Shape;331;p3"/>
            <p:cNvSpPr/>
            <p:nvPr/>
          </p:nvSpPr>
          <p:spPr>
            <a:xfrm>
              <a:off x="3417522" y="3312127"/>
              <a:ext cx="30174" cy="30174"/>
            </a:xfrm>
            <a:custGeom>
              <a:avLst/>
              <a:gdLst/>
              <a:ahLst/>
              <a:cxnLst/>
              <a:rect l="l" t="t" r="r" b="b"/>
              <a:pathLst>
                <a:path w="607" h="607" extrusionOk="0">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2" name="Google Shape;332;p3"/>
            <p:cNvSpPr/>
            <p:nvPr/>
          </p:nvSpPr>
          <p:spPr>
            <a:xfrm>
              <a:off x="2599146" y="4053551"/>
              <a:ext cx="1665285" cy="15112"/>
            </a:xfrm>
            <a:custGeom>
              <a:avLst/>
              <a:gdLst/>
              <a:ahLst/>
              <a:cxnLst/>
              <a:rect l="l" t="t" r="r" b="b"/>
              <a:pathLst>
                <a:path w="33500" h="304" extrusionOk="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3" name="Google Shape;333;p3"/>
            <p:cNvSpPr/>
            <p:nvPr/>
          </p:nvSpPr>
          <p:spPr>
            <a:xfrm>
              <a:off x="3020885" y="5056053"/>
              <a:ext cx="856951" cy="85402"/>
            </a:xfrm>
            <a:custGeom>
              <a:avLst/>
              <a:gdLst/>
              <a:ahLst/>
              <a:cxnLst/>
              <a:rect l="l" t="t" r="r" b="b"/>
              <a:pathLst>
                <a:path w="17239" h="1718" extrusionOk="0">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4" name="Google Shape;334;p3"/>
            <p:cNvSpPr/>
            <p:nvPr/>
          </p:nvSpPr>
          <p:spPr>
            <a:xfrm>
              <a:off x="1456015" y="4207503"/>
              <a:ext cx="649461" cy="933951"/>
            </a:xfrm>
            <a:custGeom>
              <a:avLst/>
              <a:gdLst/>
              <a:ahLst/>
              <a:cxnLst/>
              <a:rect l="l" t="t" r="r" b="b"/>
              <a:pathLst>
                <a:path w="13065" h="18788" extrusionOk="0">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5" name="Google Shape;335;p3"/>
            <p:cNvSpPr/>
            <p:nvPr/>
          </p:nvSpPr>
          <p:spPr>
            <a:xfrm>
              <a:off x="1979908" y="3236816"/>
              <a:ext cx="2925533" cy="30174"/>
            </a:xfrm>
            <a:custGeom>
              <a:avLst/>
              <a:gdLst/>
              <a:ahLst/>
              <a:cxnLst/>
              <a:rect l="l" t="t" r="r" b="b"/>
              <a:pathLst>
                <a:path w="58852" h="607" extrusionOk="0">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6" name="Google Shape;336;p3"/>
            <p:cNvSpPr/>
            <p:nvPr/>
          </p:nvSpPr>
          <p:spPr>
            <a:xfrm>
              <a:off x="1410828" y="5004156"/>
              <a:ext cx="257796" cy="137299"/>
            </a:xfrm>
            <a:custGeom>
              <a:avLst/>
              <a:gdLst/>
              <a:ahLst/>
              <a:cxnLst/>
              <a:rect l="l" t="t" r="r" b="b"/>
              <a:pathLst>
                <a:path w="5186" h="2762" extrusionOk="0">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7" name="Google Shape;337;p3"/>
            <p:cNvSpPr/>
            <p:nvPr/>
          </p:nvSpPr>
          <p:spPr>
            <a:xfrm>
              <a:off x="3536378" y="4478621"/>
              <a:ext cx="41856" cy="35195"/>
            </a:xfrm>
            <a:custGeom>
              <a:avLst/>
              <a:gdLst/>
              <a:ahLst/>
              <a:cxnLst/>
              <a:rect l="l" t="t" r="r" b="b"/>
              <a:pathLst>
                <a:path w="842" h="708" extrusionOk="0">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8" name="Google Shape;338;p3"/>
            <p:cNvSpPr/>
            <p:nvPr/>
          </p:nvSpPr>
          <p:spPr>
            <a:xfrm>
              <a:off x="3492832"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9" name="Google Shape;339;p3"/>
            <p:cNvSpPr/>
            <p:nvPr/>
          </p:nvSpPr>
          <p:spPr>
            <a:xfrm>
              <a:off x="3559792"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0" name="Google Shape;340;p3"/>
            <p:cNvSpPr/>
            <p:nvPr/>
          </p:nvSpPr>
          <p:spPr>
            <a:xfrm>
              <a:off x="3499543" y="4756451"/>
              <a:ext cx="38525" cy="33505"/>
            </a:xfrm>
            <a:custGeom>
              <a:avLst/>
              <a:gdLst/>
              <a:ahLst/>
              <a:cxnLst/>
              <a:rect l="l" t="t" r="r" b="b"/>
              <a:pathLst>
                <a:path w="775" h="674" extrusionOk="0">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1" name="Google Shape;341;p3"/>
            <p:cNvSpPr/>
            <p:nvPr/>
          </p:nvSpPr>
          <p:spPr>
            <a:xfrm>
              <a:off x="3452667"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2" name="Google Shape;342;p3"/>
            <p:cNvSpPr/>
            <p:nvPr/>
          </p:nvSpPr>
          <p:spPr>
            <a:xfrm>
              <a:off x="3566502" y="4614181"/>
              <a:ext cx="28484" cy="40215"/>
            </a:xfrm>
            <a:custGeom>
              <a:avLst/>
              <a:gdLst/>
              <a:ahLst/>
              <a:cxnLst/>
              <a:rect l="l" t="t" r="r" b="b"/>
              <a:pathLst>
                <a:path w="573" h="809" extrusionOk="0">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3" name="Google Shape;343;p3"/>
            <p:cNvSpPr/>
            <p:nvPr/>
          </p:nvSpPr>
          <p:spPr>
            <a:xfrm>
              <a:off x="3345591"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4" name="Google Shape;344;p3"/>
            <p:cNvSpPr/>
            <p:nvPr/>
          </p:nvSpPr>
          <p:spPr>
            <a:xfrm>
              <a:off x="3350612"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5" name="Google Shape;345;p3"/>
            <p:cNvSpPr/>
            <p:nvPr/>
          </p:nvSpPr>
          <p:spPr>
            <a:xfrm>
              <a:off x="3375715" y="4568994"/>
              <a:ext cx="128898" cy="123927"/>
            </a:xfrm>
            <a:custGeom>
              <a:avLst/>
              <a:gdLst/>
              <a:ahLst/>
              <a:cxnLst/>
              <a:rect l="l" t="t" r="r" b="b"/>
              <a:pathLst>
                <a:path w="2593" h="2493" extrusionOk="0">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6" name="Google Shape;346;p3"/>
            <p:cNvSpPr/>
            <p:nvPr/>
          </p:nvSpPr>
          <p:spPr>
            <a:xfrm>
              <a:off x="3429253" y="4620892"/>
              <a:ext cx="40215" cy="38525"/>
            </a:xfrm>
            <a:custGeom>
              <a:avLst/>
              <a:gdLst/>
              <a:ahLst/>
              <a:cxnLst/>
              <a:rect l="l" t="t" r="r" b="b"/>
              <a:pathLst>
                <a:path w="809" h="775" extrusionOk="0">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7" name="Google Shape;347;p3"/>
            <p:cNvSpPr/>
            <p:nvPr/>
          </p:nvSpPr>
          <p:spPr>
            <a:xfrm>
              <a:off x="3278632" y="4614181"/>
              <a:ext cx="50257" cy="48616"/>
            </a:xfrm>
            <a:custGeom>
              <a:avLst/>
              <a:gdLst/>
              <a:ahLst/>
              <a:cxnLst/>
              <a:rect l="l" t="t" r="r" b="b"/>
              <a:pathLst>
                <a:path w="1011" h="978" extrusionOk="0">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8" name="Google Shape;348;p3"/>
            <p:cNvSpPr/>
            <p:nvPr/>
          </p:nvSpPr>
          <p:spPr>
            <a:xfrm>
              <a:off x="3415881"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9" name="Google Shape;349;p3"/>
            <p:cNvSpPr/>
            <p:nvPr/>
          </p:nvSpPr>
          <p:spPr>
            <a:xfrm>
              <a:off x="3467729" y="4358124"/>
              <a:ext cx="23513" cy="36885"/>
            </a:xfrm>
            <a:custGeom>
              <a:avLst/>
              <a:gdLst/>
              <a:ahLst/>
              <a:cxnLst/>
              <a:rect l="l" t="t" r="r" b="b"/>
              <a:pathLst>
                <a:path w="473" h="742" extrusionOk="0">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0" name="Google Shape;350;p3"/>
            <p:cNvSpPr/>
            <p:nvPr/>
          </p:nvSpPr>
          <p:spPr>
            <a:xfrm>
              <a:off x="3402459" y="4476981"/>
              <a:ext cx="31864" cy="36835"/>
            </a:xfrm>
            <a:custGeom>
              <a:avLst/>
              <a:gdLst/>
              <a:ahLst/>
              <a:cxnLst/>
              <a:rect l="l" t="t" r="r" b="b"/>
              <a:pathLst>
                <a:path w="641" h="741" extrusionOk="0">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1" name="Google Shape;351;p3"/>
            <p:cNvSpPr/>
            <p:nvPr/>
          </p:nvSpPr>
          <p:spPr>
            <a:xfrm>
              <a:off x="3325508" y="4358124"/>
              <a:ext cx="28484" cy="36885"/>
            </a:xfrm>
            <a:custGeom>
              <a:avLst/>
              <a:gdLst/>
              <a:ahLst/>
              <a:cxnLst/>
              <a:rect l="l" t="t" r="r" b="b"/>
              <a:pathLst>
                <a:path w="573" h="742" extrusionOk="0">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2" name="Google Shape;352;p3"/>
            <p:cNvSpPr/>
            <p:nvPr/>
          </p:nvSpPr>
          <p:spPr>
            <a:xfrm>
              <a:off x="3307066" y="4195772"/>
              <a:ext cx="135609" cy="83761"/>
            </a:xfrm>
            <a:custGeom>
              <a:avLst/>
              <a:gdLst/>
              <a:ahLst/>
              <a:cxnLst/>
              <a:rect l="l" t="t" r="r" b="b"/>
              <a:pathLst>
                <a:path w="2728" h="1685" extrusionOk="0">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3" name="Google Shape;353;p3"/>
            <p:cNvSpPr/>
            <p:nvPr/>
          </p:nvSpPr>
          <p:spPr>
            <a:xfrm>
              <a:off x="3521316"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4" name="Google Shape;354;p3"/>
            <p:cNvSpPr/>
            <p:nvPr/>
          </p:nvSpPr>
          <p:spPr>
            <a:xfrm>
              <a:off x="3451026" y="4190751"/>
              <a:ext cx="137249" cy="93803"/>
            </a:xfrm>
            <a:custGeom>
              <a:avLst/>
              <a:gdLst/>
              <a:ahLst/>
              <a:cxnLst/>
              <a:rect l="l" t="t" r="r" b="b"/>
              <a:pathLst>
                <a:path w="2761" h="1887" extrusionOk="0">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5" name="Google Shape;355;p3"/>
            <p:cNvSpPr/>
            <p:nvPr/>
          </p:nvSpPr>
          <p:spPr>
            <a:xfrm>
              <a:off x="3616710" y="4358124"/>
              <a:ext cx="23463" cy="40215"/>
            </a:xfrm>
            <a:custGeom>
              <a:avLst/>
              <a:gdLst/>
              <a:ahLst/>
              <a:cxnLst/>
              <a:rect l="l" t="t" r="r" b="b"/>
              <a:pathLst>
                <a:path w="472" h="809" extrusionOk="0">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6" name="Google Shape;356;p3"/>
            <p:cNvSpPr/>
            <p:nvPr/>
          </p:nvSpPr>
          <p:spPr>
            <a:xfrm>
              <a:off x="3686999" y="4476981"/>
              <a:ext cx="11781" cy="35195"/>
            </a:xfrm>
            <a:custGeom>
              <a:avLst/>
              <a:gdLst/>
              <a:ahLst/>
              <a:cxnLst/>
              <a:rect l="l" t="t" r="r" b="b"/>
              <a:pathLst>
                <a:path w="237" h="708" extrusionOk="0">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7" name="Google Shape;357;p3"/>
            <p:cNvSpPr/>
            <p:nvPr/>
          </p:nvSpPr>
          <p:spPr>
            <a:xfrm>
              <a:off x="3757289" y="4356434"/>
              <a:ext cx="31864" cy="35195"/>
            </a:xfrm>
            <a:custGeom>
              <a:avLst/>
              <a:gdLst/>
              <a:ahLst/>
              <a:cxnLst/>
              <a:rect l="l" t="t" r="r" b="b"/>
              <a:pathLst>
                <a:path w="641" h="708" extrusionOk="0">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8" name="Google Shape;358;p3"/>
            <p:cNvSpPr/>
            <p:nvPr/>
          </p:nvSpPr>
          <p:spPr>
            <a:xfrm>
              <a:off x="3569833"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9" name="Google Shape;359;p3"/>
            <p:cNvSpPr/>
            <p:nvPr/>
          </p:nvSpPr>
          <p:spPr>
            <a:xfrm>
              <a:off x="3024216" y="4714595"/>
              <a:ext cx="15112" cy="120596"/>
            </a:xfrm>
            <a:custGeom>
              <a:avLst/>
              <a:gdLst/>
              <a:ahLst/>
              <a:cxnLst/>
              <a:rect l="l" t="t" r="r" b="b"/>
              <a:pathLst>
                <a:path w="304" h="2426" extrusionOk="0">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0" name="Google Shape;360;p3"/>
            <p:cNvSpPr/>
            <p:nvPr/>
          </p:nvSpPr>
          <p:spPr>
            <a:xfrm>
              <a:off x="3636792"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1" name="Google Shape;361;p3"/>
            <p:cNvSpPr/>
            <p:nvPr/>
          </p:nvSpPr>
          <p:spPr>
            <a:xfrm>
              <a:off x="3350612" y="4749740"/>
              <a:ext cx="38525" cy="45236"/>
            </a:xfrm>
            <a:custGeom>
              <a:avLst/>
              <a:gdLst/>
              <a:ahLst/>
              <a:cxnLst/>
              <a:rect l="l" t="t" r="r" b="b"/>
              <a:pathLst>
                <a:path w="775" h="910" extrusionOk="0">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2" name="Google Shape;362;p3"/>
            <p:cNvSpPr/>
            <p:nvPr/>
          </p:nvSpPr>
          <p:spPr>
            <a:xfrm>
              <a:off x="3702062" y="4287835"/>
              <a:ext cx="128898" cy="123877"/>
            </a:xfrm>
            <a:custGeom>
              <a:avLst/>
              <a:gdLst/>
              <a:ahLst/>
              <a:cxnLst/>
              <a:rect l="l" t="t" r="r" b="b"/>
              <a:pathLst>
                <a:path w="2593" h="2492" extrusionOk="0">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3" name="Google Shape;363;p3"/>
            <p:cNvSpPr/>
            <p:nvPr/>
          </p:nvSpPr>
          <p:spPr>
            <a:xfrm>
              <a:off x="3310446" y="4707934"/>
              <a:ext cx="125567" cy="135609"/>
            </a:xfrm>
            <a:custGeom>
              <a:avLst/>
              <a:gdLst/>
              <a:ahLst/>
              <a:cxnLst/>
              <a:rect l="l" t="t" r="r" b="b"/>
              <a:pathLst>
                <a:path w="2526" h="2728" extrusionOk="0">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4" name="Google Shape;364;p3"/>
            <p:cNvSpPr/>
            <p:nvPr/>
          </p:nvSpPr>
          <p:spPr>
            <a:xfrm>
              <a:off x="3166486" y="4709574"/>
              <a:ext cx="128948" cy="123927"/>
            </a:xfrm>
            <a:custGeom>
              <a:avLst/>
              <a:gdLst/>
              <a:ahLst/>
              <a:cxnLst/>
              <a:rect l="l" t="t" r="r" b="b"/>
              <a:pathLst>
                <a:path w="2594"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5" name="Google Shape;365;p3"/>
            <p:cNvSpPr/>
            <p:nvPr/>
          </p:nvSpPr>
          <p:spPr>
            <a:xfrm>
              <a:off x="3216693" y="4751430"/>
              <a:ext cx="36885" cy="33505"/>
            </a:xfrm>
            <a:custGeom>
              <a:avLst/>
              <a:gdLst/>
              <a:ahLst/>
              <a:cxnLst/>
              <a:rect l="l" t="t" r="r" b="b"/>
              <a:pathLst>
                <a:path w="742" h="674" extrusionOk="0">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6" name="Google Shape;366;p3"/>
            <p:cNvSpPr/>
            <p:nvPr/>
          </p:nvSpPr>
          <p:spPr>
            <a:xfrm>
              <a:off x="3745558" y="4851844"/>
              <a:ext cx="138989" cy="16802"/>
            </a:xfrm>
            <a:custGeom>
              <a:avLst/>
              <a:gdLst/>
              <a:ahLst/>
              <a:cxnLst/>
              <a:rect l="l" t="t" r="r" b="b"/>
              <a:pathLst>
                <a:path w="2796" h="338" extrusionOk="0">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7" name="Google Shape;367;p3"/>
            <p:cNvSpPr/>
            <p:nvPr/>
          </p:nvSpPr>
          <p:spPr>
            <a:xfrm>
              <a:off x="4061912"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8" name="Google Shape;368;p3"/>
            <p:cNvSpPr/>
            <p:nvPr/>
          </p:nvSpPr>
          <p:spPr>
            <a:xfrm>
              <a:off x="3235136" y="4570684"/>
              <a:ext cx="115526" cy="123877"/>
            </a:xfrm>
            <a:custGeom>
              <a:avLst/>
              <a:gdLst/>
              <a:ahLst/>
              <a:cxnLst/>
              <a:rect l="l" t="t" r="r" b="b"/>
              <a:pathLst>
                <a:path w="2324" h="2492" extrusionOk="0">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9" name="Google Shape;369;p3"/>
            <p:cNvSpPr/>
            <p:nvPr/>
          </p:nvSpPr>
          <p:spPr>
            <a:xfrm>
              <a:off x="3988242"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0" name="Google Shape;370;p3"/>
            <p:cNvSpPr/>
            <p:nvPr/>
          </p:nvSpPr>
          <p:spPr>
            <a:xfrm>
              <a:off x="3845972" y="4286144"/>
              <a:ext cx="125567" cy="135659"/>
            </a:xfrm>
            <a:custGeom>
              <a:avLst/>
              <a:gdLst/>
              <a:ahLst/>
              <a:cxnLst/>
              <a:rect l="l" t="t" r="r" b="b"/>
              <a:pathLst>
                <a:path w="2526" h="2729" extrusionOk="0">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1" name="Google Shape;371;p3"/>
            <p:cNvSpPr/>
            <p:nvPr/>
          </p:nvSpPr>
          <p:spPr>
            <a:xfrm>
              <a:off x="3064382" y="4433435"/>
              <a:ext cx="15112" cy="120547"/>
            </a:xfrm>
            <a:custGeom>
              <a:avLst/>
              <a:gdLst/>
              <a:ahLst/>
              <a:cxnLst/>
              <a:rect l="l" t="t" r="r" b="b"/>
              <a:pathLst>
                <a:path w="304" h="2425" extrusionOk="0">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2" name="Google Shape;372;p3"/>
            <p:cNvSpPr/>
            <p:nvPr/>
          </p:nvSpPr>
          <p:spPr>
            <a:xfrm>
              <a:off x="3206652"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3" name="Google Shape;373;p3"/>
            <p:cNvSpPr/>
            <p:nvPr/>
          </p:nvSpPr>
          <p:spPr>
            <a:xfrm>
              <a:off x="3089485"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4" name="Google Shape;374;p3"/>
            <p:cNvSpPr/>
            <p:nvPr/>
          </p:nvSpPr>
          <p:spPr>
            <a:xfrm>
              <a:off x="3251838" y="4476981"/>
              <a:ext cx="43596" cy="35195"/>
            </a:xfrm>
            <a:custGeom>
              <a:avLst/>
              <a:gdLst/>
              <a:ahLst/>
              <a:cxnLst/>
              <a:rect l="l" t="t" r="r" b="b"/>
              <a:pathLst>
                <a:path w="877" h="708" extrusionOk="0">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5" name="Google Shape;375;p3"/>
            <p:cNvSpPr/>
            <p:nvPr/>
          </p:nvSpPr>
          <p:spPr>
            <a:xfrm>
              <a:off x="3034257" y="4711264"/>
              <a:ext cx="113886" cy="123927"/>
            </a:xfrm>
            <a:custGeom>
              <a:avLst/>
              <a:gdLst/>
              <a:ahLst/>
              <a:cxnLst/>
              <a:rect l="l" t="t" r="r" b="b"/>
              <a:pathLst>
                <a:path w="2291" h="2493" extrusionOk="0">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6" name="Google Shape;376;p3"/>
            <p:cNvSpPr/>
            <p:nvPr/>
          </p:nvSpPr>
          <p:spPr>
            <a:xfrm>
              <a:off x="3139692" y="4614181"/>
              <a:ext cx="36885" cy="53637"/>
            </a:xfrm>
            <a:custGeom>
              <a:avLst/>
              <a:gdLst/>
              <a:ahLst/>
              <a:cxnLst/>
              <a:rect l="l" t="t" r="r" b="b"/>
              <a:pathLst>
                <a:path w="742" h="1079" extrusionOk="0">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7" name="Google Shape;377;p3"/>
            <p:cNvSpPr/>
            <p:nvPr/>
          </p:nvSpPr>
          <p:spPr>
            <a:xfrm>
              <a:off x="3271921"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8" name="Google Shape;378;p3"/>
            <p:cNvSpPr/>
            <p:nvPr/>
          </p:nvSpPr>
          <p:spPr>
            <a:xfrm>
              <a:off x="3072783" y="4754761"/>
              <a:ext cx="33505" cy="31864"/>
            </a:xfrm>
            <a:custGeom>
              <a:avLst/>
              <a:gdLst/>
              <a:ahLst/>
              <a:cxnLst/>
              <a:rect l="l" t="t" r="r" b="b"/>
              <a:pathLst>
                <a:path w="674" h="641" extrusionOk="0">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9" name="Google Shape;379;p3"/>
            <p:cNvSpPr/>
            <p:nvPr/>
          </p:nvSpPr>
          <p:spPr>
            <a:xfrm>
              <a:off x="3074423"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0" name="Google Shape;380;p3"/>
            <p:cNvSpPr/>
            <p:nvPr/>
          </p:nvSpPr>
          <p:spPr>
            <a:xfrm>
              <a:off x="3116279" y="4475291"/>
              <a:ext cx="28484" cy="43546"/>
            </a:xfrm>
            <a:custGeom>
              <a:avLst/>
              <a:gdLst/>
              <a:ahLst/>
              <a:cxnLst/>
              <a:rect l="l" t="t" r="r" b="b"/>
              <a:pathLst>
                <a:path w="573" h="876" extrusionOk="0">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1" name="Google Shape;381;p3"/>
            <p:cNvSpPr/>
            <p:nvPr/>
          </p:nvSpPr>
          <p:spPr>
            <a:xfrm>
              <a:off x="3633462" y="4751430"/>
              <a:ext cx="46877" cy="41906"/>
            </a:xfrm>
            <a:custGeom>
              <a:avLst/>
              <a:gdLst/>
              <a:ahLst/>
              <a:cxnLst/>
              <a:rect l="l" t="t" r="r" b="b"/>
              <a:pathLst>
                <a:path w="943" h="843" extrusionOk="0">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2" name="Google Shape;382;p3"/>
            <p:cNvSpPr/>
            <p:nvPr/>
          </p:nvSpPr>
          <p:spPr>
            <a:xfrm>
              <a:off x="2990761" y="4610850"/>
              <a:ext cx="38525" cy="53587"/>
            </a:xfrm>
            <a:custGeom>
              <a:avLst/>
              <a:gdLst/>
              <a:ahLst/>
              <a:cxnLst/>
              <a:rect l="l" t="t" r="r" b="b"/>
              <a:pathLst>
                <a:path w="775" h="1078" extrusionOk="0">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3" name="Google Shape;383;p3"/>
            <p:cNvSpPr/>
            <p:nvPr/>
          </p:nvSpPr>
          <p:spPr>
            <a:xfrm>
              <a:off x="2736345"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4" name="Google Shape;384;p3"/>
            <p:cNvSpPr/>
            <p:nvPr/>
          </p:nvSpPr>
          <p:spPr>
            <a:xfrm>
              <a:off x="3596627"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5" name="Google Shape;385;p3"/>
            <p:cNvSpPr/>
            <p:nvPr/>
          </p:nvSpPr>
          <p:spPr>
            <a:xfrm>
              <a:off x="2948905" y="4567354"/>
              <a:ext cx="125567" cy="135609"/>
            </a:xfrm>
            <a:custGeom>
              <a:avLst/>
              <a:gdLst/>
              <a:ahLst/>
              <a:cxnLst/>
              <a:rect l="l" t="t" r="r" b="b"/>
              <a:pathLst>
                <a:path w="2526" h="2728" extrusionOk="0">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6" name="Google Shape;386;p3"/>
            <p:cNvSpPr/>
            <p:nvPr/>
          </p:nvSpPr>
          <p:spPr>
            <a:xfrm>
              <a:off x="2784912" y="4751430"/>
              <a:ext cx="38525" cy="45236"/>
            </a:xfrm>
            <a:custGeom>
              <a:avLst/>
              <a:gdLst/>
              <a:ahLst/>
              <a:cxnLst/>
              <a:rect l="l" t="t" r="r" b="b"/>
              <a:pathLst>
                <a:path w="775" h="910" extrusionOk="0">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7" name="Google Shape;387;p3"/>
            <p:cNvSpPr/>
            <p:nvPr/>
          </p:nvSpPr>
          <p:spPr>
            <a:xfrm>
              <a:off x="2413380" y="4709574"/>
              <a:ext cx="162353" cy="133968"/>
            </a:xfrm>
            <a:custGeom>
              <a:avLst/>
              <a:gdLst/>
              <a:ahLst/>
              <a:cxnLst/>
              <a:rect l="l" t="t" r="r" b="b"/>
              <a:pathLst>
                <a:path w="3266" h="2695" extrusionOk="0">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8" name="Google Shape;388;p3"/>
            <p:cNvSpPr/>
            <p:nvPr/>
          </p:nvSpPr>
          <p:spPr>
            <a:xfrm>
              <a:off x="2415020" y="4568994"/>
              <a:ext cx="232693" cy="130588"/>
            </a:xfrm>
            <a:custGeom>
              <a:avLst/>
              <a:gdLst/>
              <a:ahLst/>
              <a:cxnLst/>
              <a:rect l="l" t="t" r="r" b="b"/>
              <a:pathLst>
                <a:path w="4681" h="2627" extrusionOk="0">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9" name="Google Shape;389;p3"/>
            <p:cNvSpPr/>
            <p:nvPr/>
          </p:nvSpPr>
          <p:spPr>
            <a:xfrm>
              <a:off x="2555600" y="4289525"/>
              <a:ext cx="127258" cy="122187"/>
            </a:xfrm>
            <a:custGeom>
              <a:avLst/>
              <a:gdLst/>
              <a:ahLst/>
              <a:cxnLst/>
              <a:rect l="l" t="t" r="r" b="b"/>
              <a:pathLst>
                <a:path w="2560" h="2458" extrusionOk="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0" name="Google Shape;390;p3"/>
            <p:cNvSpPr/>
            <p:nvPr/>
          </p:nvSpPr>
          <p:spPr>
            <a:xfrm>
              <a:off x="2594125" y="4707934"/>
              <a:ext cx="125567" cy="135609"/>
            </a:xfrm>
            <a:custGeom>
              <a:avLst/>
              <a:gdLst/>
              <a:ahLst/>
              <a:cxnLst/>
              <a:rect l="l" t="t" r="r" b="b"/>
              <a:pathLst>
                <a:path w="2526" h="2728" extrusionOk="0">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1" name="Google Shape;391;p3"/>
            <p:cNvSpPr/>
            <p:nvPr/>
          </p:nvSpPr>
          <p:spPr>
            <a:xfrm>
              <a:off x="2696180" y="4851844"/>
              <a:ext cx="127258" cy="142320"/>
            </a:xfrm>
            <a:custGeom>
              <a:avLst/>
              <a:gdLst/>
              <a:ahLst/>
              <a:cxnLst/>
              <a:rect l="l" t="t" r="r" b="b"/>
              <a:pathLst>
                <a:path w="2560" h="2863" extrusionOk="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2" name="Google Shape;392;p3"/>
            <p:cNvSpPr/>
            <p:nvPr/>
          </p:nvSpPr>
          <p:spPr>
            <a:xfrm>
              <a:off x="3740537" y="4714595"/>
              <a:ext cx="15112" cy="120596"/>
            </a:xfrm>
            <a:custGeom>
              <a:avLst/>
              <a:gdLst/>
              <a:ahLst/>
              <a:cxnLst/>
              <a:rect l="l" t="t" r="r" b="b"/>
              <a:pathLst>
                <a:path w="304" h="2426" extrusionOk="0">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3" name="Google Shape;393;p3"/>
            <p:cNvSpPr/>
            <p:nvPr/>
          </p:nvSpPr>
          <p:spPr>
            <a:xfrm>
              <a:off x="3902890" y="4863576"/>
              <a:ext cx="15112" cy="135609"/>
            </a:xfrm>
            <a:custGeom>
              <a:avLst/>
              <a:gdLst/>
              <a:ahLst/>
              <a:cxnLst/>
              <a:rect l="l" t="t" r="r" b="b"/>
              <a:pathLst>
                <a:path w="304" h="2728" extrusionOk="0">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4" name="Google Shape;394;p3"/>
            <p:cNvSpPr/>
            <p:nvPr/>
          </p:nvSpPr>
          <p:spPr>
            <a:xfrm>
              <a:off x="4113760" y="4942217"/>
              <a:ext cx="23513" cy="35195"/>
            </a:xfrm>
            <a:custGeom>
              <a:avLst/>
              <a:gdLst/>
              <a:ahLst/>
              <a:cxnLst/>
              <a:rect l="l" t="t" r="r" b="b"/>
              <a:pathLst>
                <a:path w="473" h="708" extrusionOk="0">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5" name="Google Shape;395;p3"/>
            <p:cNvSpPr/>
            <p:nvPr/>
          </p:nvSpPr>
          <p:spPr>
            <a:xfrm>
              <a:off x="4065243" y="4915473"/>
              <a:ext cx="128898" cy="87042"/>
            </a:xfrm>
            <a:custGeom>
              <a:avLst/>
              <a:gdLst/>
              <a:ahLst/>
              <a:cxnLst/>
              <a:rect l="l" t="t" r="r" b="b"/>
              <a:pathLst>
                <a:path w="2593" h="1751" extrusionOk="0">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6" name="Google Shape;396;p3"/>
            <p:cNvSpPr/>
            <p:nvPr/>
          </p:nvSpPr>
          <p:spPr>
            <a:xfrm>
              <a:off x="4189070" y="4190751"/>
              <a:ext cx="137299" cy="93803"/>
            </a:xfrm>
            <a:custGeom>
              <a:avLst/>
              <a:gdLst/>
              <a:ahLst/>
              <a:cxnLst/>
              <a:rect l="l" t="t" r="r" b="b"/>
              <a:pathLst>
                <a:path w="2762" h="1887" extrusionOk="0">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7" name="Google Shape;397;p3"/>
            <p:cNvSpPr/>
            <p:nvPr/>
          </p:nvSpPr>
          <p:spPr>
            <a:xfrm>
              <a:off x="3712103" y="4615871"/>
              <a:ext cx="41906" cy="45236"/>
            </a:xfrm>
            <a:custGeom>
              <a:avLst/>
              <a:gdLst/>
              <a:ahLst/>
              <a:cxnLst/>
              <a:rect l="l" t="t" r="r" b="b"/>
              <a:pathLst>
                <a:path w="843" h="910" extrusionOk="0">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8" name="Google Shape;398;p3"/>
            <p:cNvSpPr/>
            <p:nvPr/>
          </p:nvSpPr>
          <p:spPr>
            <a:xfrm>
              <a:off x="4307927" y="3266940"/>
              <a:ext cx="590853" cy="1874514"/>
            </a:xfrm>
            <a:custGeom>
              <a:avLst/>
              <a:gdLst/>
              <a:ahLst/>
              <a:cxnLst/>
              <a:rect l="l" t="t" r="r" b="b"/>
              <a:pathLst>
                <a:path w="11886" h="37709" extrusionOk="0">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9" name="Google Shape;399;p3"/>
            <p:cNvSpPr/>
            <p:nvPr/>
          </p:nvSpPr>
          <p:spPr>
            <a:xfrm>
              <a:off x="2634291"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0" name="Google Shape;400;p3"/>
            <p:cNvSpPr/>
            <p:nvPr/>
          </p:nvSpPr>
          <p:spPr>
            <a:xfrm>
              <a:off x="3665227" y="4567354"/>
              <a:ext cx="125567" cy="135609"/>
            </a:xfrm>
            <a:custGeom>
              <a:avLst/>
              <a:gdLst/>
              <a:ahLst/>
              <a:cxnLst/>
              <a:rect l="l" t="t" r="r" b="b"/>
              <a:pathLst>
                <a:path w="2526" h="2728" extrusionOk="0">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1" name="Google Shape;401;p3"/>
            <p:cNvSpPr/>
            <p:nvPr/>
          </p:nvSpPr>
          <p:spPr>
            <a:xfrm>
              <a:off x="3882807" y="4709574"/>
              <a:ext cx="128898" cy="123927"/>
            </a:xfrm>
            <a:custGeom>
              <a:avLst/>
              <a:gdLst/>
              <a:ahLst/>
              <a:cxnLst/>
              <a:rect l="l" t="t" r="r" b="b"/>
              <a:pathLst>
                <a:path w="2593"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2" name="Google Shape;402;p3"/>
            <p:cNvSpPr/>
            <p:nvPr/>
          </p:nvSpPr>
          <p:spPr>
            <a:xfrm>
              <a:off x="3926303" y="4734678"/>
              <a:ext cx="33554" cy="33554"/>
            </a:xfrm>
            <a:custGeom>
              <a:avLst/>
              <a:gdLst/>
              <a:ahLst/>
              <a:cxnLst/>
              <a:rect l="l" t="t" r="r" b="b"/>
              <a:pathLst>
                <a:path w="675" h="675" extrusionOk="0">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3" name="Google Shape;403;p3"/>
            <p:cNvSpPr/>
            <p:nvPr/>
          </p:nvSpPr>
          <p:spPr>
            <a:xfrm>
              <a:off x="2856892" y="4195772"/>
              <a:ext cx="135609" cy="83761"/>
            </a:xfrm>
            <a:custGeom>
              <a:avLst/>
              <a:gdLst/>
              <a:ahLst/>
              <a:cxnLst/>
              <a:rect l="l" t="t" r="r" b="b"/>
              <a:pathLst>
                <a:path w="2728" h="1685" extrusionOk="0">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4" name="Google Shape;404;p3"/>
            <p:cNvSpPr/>
            <p:nvPr/>
          </p:nvSpPr>
          <p:spPr>
            <a:xfrm>
              <a:off x="2821747" y="4478621"/>
              <a:ext cx="48567" cy="35195"/>
            </a:xfrm>
            <a:custGeom>
              <a:avLst/>
              <a:gdLst/>
              <a:ahLst/>
              <a:cxnLst/>
              <a:rect l="l" t="t" r="r" b="b"/>
              <a:pathLst>
                <a:path w="977" h="708" extrusionOk="0">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5" name="Google Shape;405;p3"/>
            <p:cNvSpPr/>
            <p:nvPr/>
          </p:nvSpPr>
          <p:spPr>
            <a:xfrm>
              <a:off x="2776561" y="4430105"/>
              <a:ext cx="127208" cy="122237"/>
            </a:xfrm>
            <a:custGeom>
              <a:avLst/>
              <a:gdLst/>
              <a:ahLst/>
              <a:cxnLst/>
              <a:rect l="l" t="t" r="r" b="b"/>
              <a:pathLst>
                <a:path w="2559" h="2459" extrusionOk="0">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6" name="Google Shape;406;p3"/>
            <p:cNvSpPr/>
            <p:nvPr/>
          </p:nvSpPr>
          <p:spPr>
            <a:xfrm>
              <a:off x="2716263" y="4609160"/>
              <a:ext cx="30174" cy="46926"/>
            </a:xfrm>
            <a:custGeom>
              <a:avLst/>
              <a:gdLst/>
              <a:ahLst/>
              <a:cxnLst/>
              <a:rect l="l" t="t" r="r" b="b"/>
              <a:pathLst>
                <a:path w="607" h="944" extrusionOk="0">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7" name="Google Shape;407;p3"/>
            <p:cNvSpPr/>
            <p:nvPr/>
          </p:nvSpPr>
          <p:spPr>
            <a:xfrm>
              <a:off x="2804995"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8" name="Google Shape;408;p3"/>
            <p:cNvSpPr/>
            <p:nvPr/>
          </p:nvSpPr>
          <p:spPr>
            <a:xfrm>
              <a:off x="2853512" y="4617561"/>
              <a:ext cx="31864" cy="43546"/>
            </a:xfrm>
            <a:custGeom>
              <a:avLst/>
              <a:gdLst/>
              <a:ahLst/>
              <a:cxnLst/>
              <a:rect l="l" t="t" r="r" b="b"/>
              <a:pathLst>
                <a:path w="641" h="876" extrusionOk="0">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9" name="Google Shape;409;p3"/>
            <p:cNvSpPr/>
            <p:nvPr/>
          </p:nvSpPr>
          <p:spPr>
            <a:xfrm>
              <a:off x="2659394" y="4568994"/>
              <a:ext cx="128898" cy="123927"/>
            </a:xfrm>
            <a:custGeom>
              <a:avLst/>
              <a:gdLst/>
              <a:ahLst/>
              <a:cxnLst/>
              <a:rect l="l" t="t" r="r" b="b"/>
              <a:pathLst>
                <a:path w="2593" h="2493" extrusionOk="0">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0" name="Google Shape;410;p3"/>
            <p:cNvSpPr/>
            <p:nvPr/>
          </p:nvSpPr>
          <p:spPr>
            <a:xfrm>
              <a:off x="2927182" y="4754761"/>
              <a:ext cx="40215" cy="38575"/>
            </a:xfrm>
            <a:custGeom>
              <a:avLst/>
              <a:gdLst/>
              <a:ahLst/>
              <a:cxnLst/>
              <a:rect l="l" t="t" r="r" b="b"/>
              <a:pathLst>
                <a:path w="809" h="776" extrusionOk="0">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1" name="Google Shape;411;p3"/>
            <p:cNvSpPr/>
            <p:nvPr/>
          </p:nvSpPr>
          <p:spPr>
            <a:xfrm>
              <a:off x="2985741" y="4287835"/>
              <a:ext cx="128898" cy="123877"/>
            </a:xfrm>
            <a:custGeom>
              <a:avLst/>
              <a:gdLst/>
              <a:ahLst/>
              <a:cxnLst/>
              <a:rect l="l" t="t" r="r" b="b"/>
              <a:pathLst>
                <a:path w="2593" h="2492"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2" name="Google Shape;412;p3"/>
            <p:cNvSpPr/>
            <p:nvPr/>
          </p:nvSpPr>
          <p:spPr>
            <a:xfrm>
              <a:off x="3129651" y="4286144"/>
              <a:ext cx="125617" cy="135659"/>
            </a:xfrm>
            <a:custGeom>
              <a:avLst/>
              <a:gdLst/>
              <a:ahLst/>
              <a:cxnLst/>
              <a:rect l="l" t="t" r="r" b="b"/>
              <a:pathLst>
                <a:path w="2527" h="2729" extrusionOk="0">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3" name="Google Shape;413;p3"/>
            <p:cNvSpPr/>
            <p:nvPr/>
          </p:nvSpPr>
          <p:spPr>
            <a:xfrm>
              <a:off x="2880306"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4" name="Google Shape;414;p3"/>
            <p:cNvSpPr/>
            <p:nvPr/>
          </p:nvSpPr>
          <p:spPr>
            <a:xfrm>
              <a:off x="2751408" y="4346393"/>
              <a:ext cx="38575" cy="45236"/>
            </a:xfrm>
            <a:custGeom>
              <a:avLst/>
              <a:gdLst/>
              <a:ahLst/>
              <a:cxnLst/>
              <a:rect l="l" t="t" r="r" b="b"/>
              <a:pathLst>
                <a:path w="776" h="910" extrusionOk="0">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5" name="Google Shape;415;p3"/>
            <p:cNvSpPr/>
            <p:nvPr/>
          </p:nvSpPr>
          <p:spPr>
            <a:xfrm>
              <a:off x="2853512"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6" name="Google Shape;416;p3"/>
            <p:cNvSpPr/>
            <p:nvPr/>
          </p:nvSpPr>
          <p:spPr>
            <a:xfrm>
              <a:off x="2893678" y="4346393"/>
              <a:ext cx="36885" cy="53637"/>
            </a:xfrm>
            <a:custGeom>
              <a:avLst/>
              <a:gdLst/>
              <a:ahLst/>
              <a:cxnLst/>
              <a:rect l="l" t="t" r="r" b="b"/>
              <a:pathLst>
                <a:path w="742" h="1079" extrusionOk="0">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7" name="Google Shape;417;p3"/>
            <p:cNvSpPr/>
            <p:nvPr/>
          </p:nvSpPr>
          <p:spPr>
            <a:xfrm>
              <a:off x="2843471"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8" name="Google Shape;418;p3"/>
            <p:cNvSpPr/>
            <p:nvPr/>
          </p:nvSpPr>
          <p:spPr>
            <a:xfrm>
              <a:off x="2709601" y="4190751"/>
              <a:ext cx="137299" cy="93803"/>
            </a:xfrm>
            <a:custGeom>
              <a:avLst/>
              <a:gdLst/>
              <a:ahLst/>
              <a:cxnLst/>
              <a:rect l="l" t="t" r="r" b="b"/>
              <a:pathLst>
                <a:path w="2762" h="1887" extrusionOk="0">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9" name="Google Shape;419;p3"/>
            <p:cNvSpPr/>
            <p:nvPr/>
          </p:nvSpPr>
          <p:spPr>
            <a:xfrm>
              <a:off x="2677787" y="4468580"/>
              <a:ext cx="40215" cy="51947"/>
            </a:xfrm>
            <a:custGeom>
              <a:avLst/>
              <a:gdLst/>
              <a:ahLst/>
              <a:cxnLst/>
              <a:rect l="l" t="t" r="r" b="b"/>
              <a:pathLst>
                <a:path w="809" h="1045" extrusionOk="0">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0" name="Google Shape;420;p3"/>
            <p:cNvSpPr/>
            <p:nvPr/>
          </p:nvSpPr>
          <p:spPr>
            <a:xfrm>
              <a:off x="2979030" y="4476981"/>
              <a:ext cx="28534" cy="8401"/>
            </a:xfrm>
            <a:custGeom>
              <a:avLst/>
              <a:gdLst/>
              <a:ahLst/>
              <a:cxnLst/>
              <a:rect l="l" t="t" r="r" b="b"/>
              <a:pathLst>
                <a:path w="574" h="169" extrusionOk="0">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1" name="Google Shape;421;p3"/>
            <p:cNvSpPr/>
            <p:nvPr/>
          </p:nvSpPr>
          <p:spPr>
            <a:xfrm>
              <a:off x="2920471"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2" name="Google Shape;422;p3"/>
            <p:cNvSpPr/>
            <p:nvPr/>
          </p:nvSpPr>
          <p:spPr>
            <a:xfrm>
              <a:off x="2970678" y="4478621"/>
              <a:ext cx="33505" cy="40215"/>
            </a:xfrm>
            <a:custGeom>
              <a:avLst/>
              <a:gdLst/>
              <a:ahLst/>
              <a:cxnLst/>
              <a:rect l="l" t="t" r="r" b="b"/>
              <a:pathLst>
                <a:path w="674" h="809" extrusionOk="0">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3" name="Google Shape;423;p3"/>
            <p:cNvSpPr/>
            <p:nvPr/>
          </p:nvSpPr>
          <p:spPr>
            <a:xfrm>
              <a:off x="3029237" y="4349773"/>
              <a:ext cx="40215" cy="45236"/>
            </a:xfrm>
            <a:custGeom>
              <a:avLst/>
              <a:gdLst/>
              <a:ahLst/>
              <a:cxnLst/>
              <a:rect l="l" t="t" r="r" b="b"/>
              <a:pathLst>
                <a:path w="809" h="910" extrusionOk="0">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4" name="Google Shape;424;p3"/>
            <p:cNvSpPr/>
            <p:nvPr/>
          </p:nvSpPr>
          <p:spPr>
            <a:xfrm>
              <a:off x="3176528" y="4354794"/>
              <a:ext cx="36885" cy="48567"/>
            </a:xfrm>
            <a:custGeom>
              <a:avLst/>
              <a:gdLst/>
              <a:ahLst/>
              <a:cxnLst/>
              <a:rect l="l" t="t" r="r" b="b"/>
              <a:pathLst>
                <a:path w="742" h="977" extrusionOk="0">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5" name="Google Shape;425;p3"/>
            <p:cNvSpPr/>
            <p:nvPr/>
          </p:nvSpPr>
          <p:spPr>
            <a:xfrm>
              <a:off x="3896179" y="4359815"/>
              <a:ext cx="31864" cy="36835"/>
            </a:xfrm>
            <a:custGeom>
              <a:avLst/>
              <a:gdLst/>
              <a:ahLst/>
              <a:cxnLst/>
              <a:rect l="l" t="t" r="r" b="b"/>
              <a:pathLst>
                <a:path w="641" h="741" extrusionOk="0">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6" name="Google Shape;426;p3"/>
            <p:cNvSpPr/>
            <p:nvPr/>
          </p:nvSpPr>
          <p:spPr>
            <a:xfrm>
              <a:off x="1973198" y="3258539"/>
              <a:ext cx="2344821" cy="1882915"/>
            </a:xfrm>
            <a:custGeom>
              <a:avLst/>
              <a:gdLst/>
              <a:ahLst/>
              <a:cxnLst/>
              <a:rect l="l" t="t" r="r" b="b"/>
              <a:pathLst>
                <a:path w="47170" h="37878" extrusionOk="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7" name="Google Shape;427;p3"/>
            <p:cNvSpPr/>
            <p:nvPr/>
          </p:nvSpPr>
          <p:spPr>
            <a:xfrm>
              <a:off x="2021714" y="4870287"/>
              <a:ext cx="13471" cy="18442"/>
            </a:xfrm>
            <a:custGeom>
              <a:avLst/>
              <a:gdLst/>
              <a:ahLst/>
              <a:cxnLst/>
              <a:rect l="l" t="t" r="r" b="b"/>
              <a:pathLst>
                <a:path w="271" h="371" extrusionOk="0">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8" name="Google Shape;428;p3"/>
            <p:cNvSpPr/>
            <p:nvPr/>
          </p:nvSpPr>
          <p:spPr>
            <a:xfrm>
              <a:off x="1112916" y="4369856"/>
              <a:ext cx="286280" cy="771599"/>
            </a:xfrm>
            <a:custGeom>
              <a:avLst/>
              <a:gdLst/>
              <a:ahLst/>
              <a:cxnLst/>
              <a:rect l="l" t="t" r="r" b="b"/>
              <a:pathLst>
                <a:path w="5759" h="15522" extrusionOk="0">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9" name="Google Shape;429;p3"/>
            <p:cNvSpPr/>
            <p:nvPr/>
          </p:nvSpPr>
          <p:spPr>
            <a:xfrm>
              <a:off x="1151442" y="4383228"/>
              <a:ext cx="35195" cy="115526"/>
            </a:xfrm>
            <a:custGeom>
              <a:avLst/>
              <a:gdLst/>
              <a:ahLst/>
              <a:cxnLst/>
              <a:rect l="l" t="t" r="r" b="b"/>
              <a:pathLst>
                <a:path w="708" h="2324" extrusionOk="0">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0" name="Google Shape;430;p3"/>
            <p:cNvSpPr/>
            <p:nvPr/>
          </p:nvSpPr>
          <p:spPr>
            <a:xfrm>
              <a:off x="2031756" y="4922134"/>
              <a:ext cx="31864" cy="102154"/>
            </a:xfrm>
            <a:custGeom>
              <a:avLst/>
              <a:gdLst/>
              <a:ahLst/>
              <a:cxnLst/>
              <a:rect l="l" t="t" r="r" b="b"/>
              <a:pathLst>
                <a:path w="641" h="2055" extrusionOk="0">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1" name="Google Shape;431;p3"/>
            <p:cNvSpPr/>
            <p:nvPr/>
          </p:nvSpPr>
          <p:spPr>
            <a:xfrm>
              <a:off x="4336361" y="4195772"/>
              <a:ext cx="135609" cy="83761"/>
            </a:xfrm>
            <a:custGeom>
              <a:avLst/>
              <a:gdLst/>
              <a:ahLst/>
              <a:cxnLst/>
              <a:rect l="l" t="t" r="r" b="b"/>
              <a:pathLst>
                <a:path w="2728" h="1685" extrusionOk="0">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2" name="Google Shape;432;p3"/>
            <p:cNvSpPr/>
            <p:nvPr/>
          </p:nvSpPr>
          <p:spPr>
            <a:xfrm>
              <a:off x="2413380" y="4286144"/>
              <a:ext cx="125567" cy="135659"/>
            </a:xfrm>
            <a:custGeom>
              <a:avLst/>
              <a:gdLst/>
              <a:ahLst/>
              <a:cxnLst/>
              <a:rect l="l" t="t" r="r" b="b"/>
              <a:pathLst>
                <a:path w="2526" h="2729" extrusionOk="0">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3" name="Google Shape;433;p3"/>
            <p:cNvSpPr/>
            <p:nvPr/>
          </p:nvSpPr>
          <p:spPr>
            <a:xfrm>
              <a:off x="4132202"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4" name="Google Shape;434;p3"/>
            <p:cNvSpPr/>
            <p:nvPr/>
          </p:nvSpPr>
          <p:spPr>
            <a:xfrm>
              <a:off x="4041829" y="4192441"/>
              <a:ext cx="127208" cy="88732"/>
            </a:xfrm>
            <a:custGeom>
              <a:avLst/>
              <a:gdLst/>
              <a:ahLst/>
              <a:cxnLst/>
              <a:rect l="l" t="t" r="r" b="b"/>
              <a:pathLst>
                <a:path w="2559" h="1785" extrusionOk="0">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5" name="Google Shape;435;p3"/>
            <p:cNvSpPr/>
            <p:nvPr/>
          </p:nvSpPr>
          <p:spPr>
            <a:xfrm>
              <a:off x="4209153"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6" name="Google Shape;436;p3"/>
            <p:cNvSpPr/>
            <p:nvPr/>
          </p:nvSpPr>
          <p:spPr>
            <a:xfrm>
              <a:off x="4237637"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7" name="Google Shape;437;p3"/>
            <p:cNvSpPr/>
            <p:nvPr/>
          </p:nvSpPr>
          <p:spPr>
            <a:xfrm>
              <a:off x="3896179" y="4195772"/>
              <a:ext cx="132278" cy="80381"/>
            </a:xfrm>
            <a:custGeom>
              <a:avLst/>
              <a:gdLst/>
              <a:ahLst/>
              <a:cxnLst/>
              <a:rect l="l" t="t" r="r" b="b"/>
              <a:pathLst>
                <a:path w="2661" h="1617" extrusionOk="0">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8" name="Google Shape;438;p3"/>
            <p:cNvSpPr/>
            <p:nvPr/>
          </p:nvSpPr>
          <p:spPr>
            <a:xfrm>
              <a:off x="2699560"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9" name="Google Shape;439;p3"/>
            <p:cNvSpPr/>
            <p:nvPr/>
          </p:nvSpPr>
          <p:spPr>
            <a:xfrm>
              <a:off x="3005823" y="4195772"/>
              <a:ext cx="137299" cy="80381"/>
            </a:xfrm>
            <a:custGeom>
              <a:avLst/>
              <a:gdLst/>
              <a:ahLst/>
              <a:cxnLst/>
              <a:rect l="l" t="t" r="r" b="b"/>
              <a:pathLst>
                <a:path w="2762" h="1617" extrusionOk="0">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0" name="Google Shape;440;p3"/>
            <p:cNvSpPr/>
            <p:nvPr/>
          </p:nvSpPr>
          <p:spPr>
            <a:xfrm>
              <a:off x="4092037" y="4568994"/>
              <a:ext cx="128898" cy="123927"/>
            </a:xfrm>
            <a:custGeom>
              <a:avLst/>
              <a:gdLst/>
              <a:ahLst/>
              <a:cxnLst/>
              <a:rect l="l" t="t" r="r" b="b"/>
              <a:pathLst>
                <a:path w="2593" h="2493" extrusionOk="0">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1" name="Google Shape;441;p3"/>
            <p:cNvSpPr/>
            <p:nvPr/>
          </p:nvSpPr>
          <p:spPr>
            <a:xfrm>
              <a:off x="3608358" y="4192441"/>
              <a:ext cx="127208" cy="88732"/>
            </a:xfrm>
            <a:custGeom>
              <a:avLst/>
              <a:gdLst/>
              <a:ahLst/>
              <a:cxnLst/>
              <a:rect l="l" t="t" r="r" b="b"/>
              <a:pathLst>
                <a:path w="2559" h="1785" extrusionOk="0">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2" name="Google Shape;442;p3"/>
            <p:cNvSpPr/>
            <p:nvPr/>
          </p:nvSpPr>
          <p:spPr>
            <a:xfrm>
              <a:off x="3154755" y="4195772"/>
              <a:ext cx="137299" cy="80381"/>
            </a:xfrm>
            <a:custGeom>
              <a:avLst/>
              <a:gdLst/>
              <a:ahLst/>
              <a:cxnLst/>
              <a:rect l="l" t="t" r="r" b="b"/>
              <a:pathLst>
                <a:path w="2762" h="1617" extrusionOk="0">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3" name="Google Shape;443;p3"/>
            <p:cNvSpPr/>
            <p:nvPr/>
          </p:nvSpPr>
          <p:spPr>
            <a:xfrm>
              <a:off x="2562311" y="4192441"/>
              <a:ext cx="127258" cy="88732"/>
            </a:xfrm>
            <a:custGeom>
              <a:avLst/>
              <a:gdLst/>
              <a:ahLst/>
              <a:cxnLst/>
              <a:rect l="l" t="t" r="r" b="b"/>
              <a:pathLst>
                <a:path w="2560" h="1785" extrusionOk="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4" name="Google Shape;444;p3"/>
            <p:cNvSpPr/>
            <p:nvPr/>
          </p:nvSpPr>
          <p:spPr>
            <a:xfrm>
              <a:off x="3748938" y="4195772"/>
              <a:ext cx="133919" cy="80381"/>
            </a:xfrm>
            <a:custGeom>
              <a:avLst/>
              <a:gdLst/>
              <a:ahLst/>
              <a:cxnLst/>
              <a:rect l="l" t="t" r="r" b="b"/>
              <a:pathLst>
                <a:path w="2694" h="1617" extrusionOk="0">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5" name="Google Shape;445;p3"/>
            <p:cNvSpPr/>
            <p:nvPr/>
          </p:nvSpPr>
          <p:spPr>
            <a:xfrm>
              <a:off x="3790744"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6" name="Google Shape;446;p3"/>
            <p:cNvSpPr/>
            <p:nvPr/>
          </p:nvSpPr>
          <p:spPr>
            <a:xfrm>
              <a:off x="3822559" y="4476981"/>
              <a:ext cx="38525" cy="40215"/>
            </a:xfrm>
            <a:custGeom>
              <a:avLst/>
              <a:gdLst/>
              <a:ahLst/>
              <a:cxnLst/>
              <a:rect l="l" t="t" r="r" b="b"/>
              <a:pathLst>
                <a:path w="775" h="809" extrusionOk="0">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7" name="Google Shape;447;p3"/>
            <p:cNvSpPr/>
            <p:nvPr/>
          </p:nvSpPr>
          <p:spPr>
            <a:xfrm>
              <a:off x="3750579" y="4711264"/>
              <a:ext cx="113886" cy="123927"/>
            </a:xfrm>
            <a:custGeom>
              <a:avLst/>
              <a:gdLst/>
              <a:ahLst/>
              <a:cxnLst/>
              <a:rect l="l" t="t" r="r" b="b"/>
              <a:pathLst>
                <a:path w="2291" h="2493" extrusionOk="0">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8" name="Google Shape;448;p3"/>
            <p:cNvSpPr/>
            <p:nvPr/>
          </p:nvSpPr>
          <p:spPr>
            <a:xfrm>
              <a:off x="3859394" y="4615871"/>
              <a:ext cx="36835" cy="43546"/>
            </a:xfrm>
            <a:custGeom>
              <a:avLst/>
              <a:gdLst/>
              <a:ahLst/>
              <a:cxnLst/>
              <a:rect l="l" t="t" r="r" b="b"/>
              <a:pathLst>
                <a:path w="741" h="876" extrusionOk="0">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9" name="Google Shape;449;p3"/>
            <p:cNvSpPr/>
            <p:nvPr/>
          </p:nvSpPr>
          <p:spPr>
            <a:xfrm>
              <a:off x="3780703" y="443343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0" name="Google Shape;450;p3"/>
            <p:cNvSpPr/>
            <p:nvPr/>
          </p:nvSpPr>
          <p:spPr>
            <a:xfrm>
              <a:off x="3805806"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1" name="Google Shape;451;p3"/>
            <p:cNvSpPr/>
            <p:nvPr/>
          </p:nvSpPr>
          <p:spPr>
            <a:xfrm>
              <a:off x="4066933" y="4426774"/>
              <a:ext cx="125567" cy="135609"/>
            </a:xfrm>
            <a:custGeom>
              <a:avLst/>
              <a:gdLst/>
              <a:ahLst/>
              <a:cxnLst/>
              <a:rect l="l" t="t" r="r" b="b"/>
              <a:pathLst>
                <a:path w="2526" h="2728" extrusionOk="0">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2" name="Google Shape;452;p3"/>
            <p:cNvSpPr/>
            <p:nvPr/>
          </p:nvSpPr>
          <p:spPr>
            <a:xfrm>
              <a:off x="3951407" y="4570684"/>
              <a:ext cx="115576" cy="123877"/>
            </a:xfrm>
            <a:custGeom>
              <a:avLst/>
              <a:gdLst/>
              <a:ahLst/>
              <a:cxnLst/>
              <a:rect l="l" t="t" r="r" b="b"/>
              <a:pathLst>
                <a:path w="2325" h="2492" extrusionOk="0">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3" name="Google Shape;453;p3"/>
            <p:cNvSpPr/>
            <p:nvPr/>
          </p:nvSpPr>
          <p:spPr>
            <a:xfrm>
              <a:off x="3961448" y="4473601"/>
              <a:ext cx="45236" cy="36885"/>
            </a:xfrm>
            <a:custGeom>
              <a:avLst/>
              <a:gdLst/>
              <a:ahLst/>
              <a:cxnLst/>
              <a:rect l="l" t="t" r="r" b="b"/>
              <a:pathLst>
                <a:path w="910" h="742" extrusionOk="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4" name="Google Shape;454;p3"/>
            <p:cNvSpPr/>
            <p:nvPr/>
          </p:nvSpPr>
          <p:spPr>
            <a:xfrm>
              <a:off x="3922973"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5" name="Google Shape;455;p3"/>
            <p:cNvSpPr/>
            <p:nvPr/>
          </p:nvSpPr>
          <p:spPr>
            <a:xfrm>
              <a:off x="4247679" y="4873617"/>
              <a:ext cx="45236" cy="30174"/>
            </a:xfrm>
            <a:custGeom>
              <a:avLst/>
              <a:gdLst/>
              <a:ahLst/>
              <a:cxnLst/>
              <a:rect l="l" t="t" r="r" b="b"/>
              <a:pathLst>
                <a:path w="910" h="607" extrusionOk="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6" name="Google Shape;456;p3"/>
            <p:cNvSpPr/>
            <p:nvPr/>
          </p:nvSpPr>
          <p:spPr>
            <a:xfrm>
              <a:off x="4386568" y="4353104"/>
              <a:ext cx="56968" cy="40215"/>
            </a:xfrm>
            <a:custGeom>
              <a:avLst/>
              <a:gdLst/>
              <a:ahLst/>
              <a:cxnLst/>
              <a:rect l="l" t="t" r="r" b="b"/>
              <a:pathLst>
                <a:path w="1146" h="809" extrusionOk="0">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7" name="Google Shape;457;p3"/>
            <p:cNvSpPr/>
            <p:nvPr/>
          </p:nvSpPr>
          <p:spPr>
            <a:xfrm>
              <a:off x="4165657" y="4704553"/>
              <a:ext cx="309693" cy="138989"/>
            </a:xfrm>
            <a:custGeom>
              <a:avLst/>
              <a:gdLst/>
              <a:ahLst/>
              <a:cxnLst/>
              <a:rect l="l" t="t" r="r" b="b"/>
              <a:pathLst>
                <a:path w="6230" h="2796" extrusionOk="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8" name="Google Shape;458;p3"/>
            <p:cNvSpPr/>
            <p:nvPr/>
          </p:nvSpPr>
          <p:spPr>
            <a:xfrm>
              <a:off x="3779062" y="4736368"/>
              <a:ext cx="45236" cy="26843"/>
            </a:xfrm>
            <a:custGeom>
              <a:avLst/>
              <a:gdLst/>
              <a:ahLst/>
              <a:cxnLst/>
              <a:rect l="l" t="t" r="r" b="b"/>
              <a:pathLst>
                <a:path w="910" h="540" extrusionOk="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9" name="Google Shape;459;p3"/>
            <p:cNvSpPr/>
            <p:nvPr/>
          </p:nvSpPr>
          <p:spPr>
            <a:xfrm>
              <a:off x="4348093" y="4920494"/>
              <a:ext cx="127258" cy="82021"/>
            </a:xfrm>
            <a:custGeom>
              <a:avLst/>
              <a:gdLst/>
              <a:ahLst/>
              <a:cxnLst/>
              <a:rect l="l" t="t" r="r" b="b"/>
              <a:pathLst>
                <a:path w="2560" h="1650" extrusionOk="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0" name="Google Shape;460;p3"/>
            <p:cNvSpPr/>
            <p:nvPr/>
          </p:nvSpPr>
          <p:spPr>
            <a:xfrm>
              <a:off x="4204133" y="4851844"/>
              <a:ext cx="123927" cy="149031"/>
            </a:xfrm>
            <a:custGeom>
              <a:avLst/>
              <a:gdLst/>
              <a:ahLst/>
              <a:cxnLst/>
              <a:rect l="l" t="t" r="r" b="b"/>
              <a:pathLst>
                <a:path w="2493" h="2998" extrusionOk="0">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1" name="Google Shape;461;p3"/>
            <p:cNvSpPr/>
            <p:nvPr/>
          </p:nvSpPr>
          <p:spPr>
            <a:xfrm>
              <a:off x="4344713" y="4932176"/>
              <a:ext cx="8451" cy="70340"/>
            </a:xfrm>
            <a:custGeom>
              <a:avLst/>
              <a:gdLst/>
              <a:ahLst/>
              <a:cxnLst/>
              <a:rect l="l" t="t" r="r" b="b"/>
              <a:pathLst>
                <a:path w="170" h="1415" extrusionOk="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2" name="Google Shape;462;p3"/>
            <p:cNvSpPr/>
            <p:nvPr/>
          </p:nvSpPr>
          <p:spPr>
            <a:xfrm>
              <a:off x="4394920" y="4942217"/>
              <a:ext cx="28534" cy="38575"/>
            </a:xfrm>
            <a:custGeom>
              <a:avLst/>
              <a:gdLst/>
              <a:ahLst/>
              <a:cxnLst/>
              <a:rect l="l" t="t" r="r" b="b"/>
              <a:pathLst>
                <a:path w="574" h="776" extrusionOk="0">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3" name="Google Shape;463;p3"/>
            <p:cNvSpPr/>
            <p:nvPr/>
          </p:nvSpPr>
          <p:spPr>
            <a:xfrm>
              <a:off x="4399940" y="4500394"/>
              <a:ext cx="55327" cy="45236"/>
            </a:xfrm>
            <a:custGeom>
              <a:avLst/>
              <a:gdLst/>
              <a:ahLst/>
              <a:cxnLst/>
              <a:rect l="l" t="t" r="r" b="b"/>
              <a:pathLst>
                <a:path w="1113" h="910" extrusionOk="0">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4" name="Google Shape;464;p3"/>
            <p:cNvSpPr/>
            <p:nvPr/>
          </p:nvSpPr>
          <p:spPr>
            <a:xfrm>
              <a:off x="4269402" y="4289525"/>
              <a:ext cx="202568" cy="125567"/>
            </a:xfrm>
            <a:custGeom>
              <a:avLst/>
              <a:gdLst/>
              <a:ahLst/>
              <a:cxnLst/>
              <a:rect l="l" t="t" r="r" b="b"/>
              <a:pathLst>
                <a:path w="4075" h="2526" extrusionOk="0">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5" name="Google Shape;465;p3"/>
            <p:cNvSpPr/>
            <p:nvPr/>
          </p:nvSpPr>
          <p:spPr>
            <a:xfrm>
              <a:off x="4348093" y="4430105"/>
              <a:ext cx="132278" cy="262817"/>
            </a:xfrm>
            <a:custGeom>
              <a:avLst/>
              <a:gdLst/>
              <a:ahLst/>
              <a:cxnLst/>
              <a:rect l="l" t="t" r="r" b="b"/>
              <a:pathLst>
                <a:path w="2661" h="5287" extrusionOk="0">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6" name="Google Shape;466;p3"/>
            <p:cNvSpPr/>
            <p:nvPr/>
          </p:nvSpPr>
          <p:spPr>
            <a:xfrm>
              <a:off x="4252699" y="4947238"/>
              <a:ext cx="41856" cy="25153"/>
            </a:xfrm>
            <a:custGeom>
              <a:avLst/>
              <a:gdLst/>
              <a:ahLst/>
              <a:cxnLst/>
              <a:rect l="l" t="t" r="r" b="b"/>
              <a:pathLst>
                <a:path w="842" h="506" extrusionOk="0">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7" name="Google Shape;467;p3"/>
            <p:cNvSpPr/>
            <p:nvPr/>
          </p:nvSpPr>
          <p:spPr>
            <a:xfrm>
              <a:off x="2443504" y="4492043"/>
              <a:ext cx="56918" cy="46877"/>
            </a:xfrm>
            <a:custGeom>
              <a:avLst/>
              <a:gdLst/>
              <a:ahLst/>
              <a:cxnLst/>
              <a:rect l="l" t="t" r="r" b="b"/>
              <a:pathLst>
                <a:path w="1145" h="943" extrusionOk="0">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8" name="Google Shape;468;p3"/>
            <p:cNvSpPr/>
            <p:nvPr/>
          </p:nvSpPr>
          <p:spPr>
            <a:xfrm>
              <a:off x="4026767" y="4707934"/>
              <a:ext cx="125567" cy="135609"/>
            </a:xfrm>
            <a:custGeom>
              <a:avLst/>
              <a:gdLst/>
              <a:ahLst/>
              <a:cxnLst/>
              <a:rect l="l" t="t" r="r" b="b"/>
              <a:pathLst>
                <a:path w="2526" h="2728" extrusionOk="0">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9" name="Google Shape;469;p3"/>
            <p:cNvSpPr/>
            <p:nvPr/>
          </p:nvSpPr>
          <p:spPr>
            <a:xfrm>
              <a:off x="2553959" y="4848514"/>
              <a:ext cx="125567" cy="155692"/>
            </a:xfrm>
            <a:custGeom>
              <a:avLst/>
              <a:gdLst/>
              <a:ahLst/>
              <a:cxnLst/>
              <a:rect l="l" t="t" r="r" b="b"/>
              <a:pathLst>
                <a:path w="2526" h="3132" extrusionOk="0">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70" name="Google Shape;470;p3"/>
            <p:cNvSpPr/>
            <p:nvPr/>
          </p:nvSpPr>
          <p:spPr>
            <a:xfrm>
              <a:off x="2409999" y="4426774"/>
              <a:ext cx="205899" cy="130588"/>
            </a:xfrm>
            <a:custGeom>
              <a:avLst/>
              <a:gdLst/>
              <a:ahLst/>
              <a:cxnLst/>
              <a:rect l="l" t="t" r="r" b="b"/>
              <a:pathLst>
                <a:path w="4142" h="2627" extrusionOk="0">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71" name="Google Shape;471;p3"/>
            <p:cNvSpPr/>
            <p:nvPr/>
          </p:nvSpPr>
          <p:spPr>
            <a:xfrm>
              <a:off x="2416710" y="4195772"/>
              <a:ext cx="132278" cy="80381"/>
            </a:xfrm>
            <a:custGeom>
              <a:avLst/>
              <a:gdLst/>
              <a:ahLst/>
              <a:cxnLst/>
              <a:rect l="l" t="t" r="r" b="b"/>
              <a:pathLst>
                <a:path w="2661" h="1617" extrusionOk="0">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72" name="Google Shape;472;p3"/>
            <p:cNvSpPr/>
            <p:nvPr/>
          </p:nvSpPr>
          <p:spPr>
            <a:xfrm>
              <a:off x="2409999" y="4850204"/>
              <a:ext cx="128948" cy="143960"/>
            </a:xfrm>
            <a:custGeom>
              <a:avLst/>
              <a:gdLst/>
              <a:ahLst/>
              <a:cxnLst/>
              <a:rect l="l" t="t" r="r" b="b"/>
              <a:pathLst>
                <a:path w="2594" h="2896" extrusionOk="0">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73" name="Google Shape;473;p3"/>
            <p:cNvSpPr/>
            <p:nvPr/>
          </p:nvSpPr>
          <p:spPr>
            <a:xfrm>
              <a:off x="3735516" y="4850204"/>
              <a:ext cx="160712" cy="143960"/>
            </a:xfrm>
            <a:custGeom>
              <a:avLst/>
              <a:gdLst/>
              <a:ahLst/>
              <a:cxnLst/>
              <a:rect l="l" t="t" r="r" b="b"/>
              <a:pathLst>
                <a:path w="3233" h="2896" extrusionOk="0">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74" name="Google Shape;474;p3"/>
            <p:cNvSpPr/>
            <p:nvPr/>
          </p:nvSpPr>
          <p:spPr>
            <a:xfrm>
              <a:off x="3912931" y="4850204"/>
              <a:ext cx="130588" cy="150671"/>
            </a:xfrm>
            <a:custGeom>
              <a:avLst/>
              <a:gdLst/>
              <a:ahLst/>
              <a:cxnLst/>
              <a:rect l="l" t="t" r="r" b="b"/>
              <a:pathLst>
                <a:path w="2627" h="3031" extrusionOk="0">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75" name="Google Shape;475;p3"/>
            <p:cNvSpPr/>
            <p:nvPr/>
          </p:nvSpPr>
          <p:spPr>
            <a:xfrm>
              <a:off x="3022576" y="4850204"/>
              <a:ext cx="697928" cy="155692"/>
            </a:xfrm>
            <a:custGeom>
              <a:avLst/>
              <a:gdLst/>
              <a:ahLst/>
              <a:cxnLst/>
              <a:rect l="l" t="t" r="r" b="b"/>
              <a:pathLst>
                <a:path w="14040" h="3132" extrusionOk="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76" name="Google Shape;476;p3"/>
            <p:cNvSpPr/>
            <p:nvPr/>
          </p:nvSpPr>
          <p:spPr>
            <a:xfrm>
              <a:off x="2843471" y="4845183"/>
              <a:ext cx="169113" cy="157332"/>
            </a:xfrm>
            <a:custGeom>
              <a:avLst/>
              <a:gdLst/>
              <a:ahLst/>
              <a:cxnLst/>
              <a:rect l="l" t="t" r="r" b="b"/>
              <a:pathLst>
                <a:path w="3402" h="3165" extrusionOk="0">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477" name="Google Shape;477;p3"/>
          <p:cNvSpPr txBox="1"/>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5200"/>
              <a:buNone/>
              <a:defRPr sz="5200" b="0">
                <a:solidFill>
                  <a:schemeClr val="lt1"/>
                </a:solidFill>
              </a:defRPr>
            </a:lvl1pPr>
            <a:lvl2pPr lvl="1" algn="ctr" rtl="0">
              <a:spcBef>
                <a:spcPts val="0"/>
              </a:spcBef>
              <a:spcAft>
                <a:spcPts val="0"/>
              </a:spcAft>
              <a:buClr>
                <a:schemeClr val="lt1"/>
              </a:buClr>
              <a:buSzPts val="5200"/>
              <a:buNone/>
              <a:defRPr sz="5200" b="0">
                <a:solidFill>
                  <a:schemeClr val="lt1"/>
                </a:solidFill>
              </a:defRPr>
            </a:lvl2pPr>
            <a:lvl3pPr lvl="2" algn="ctr" rtl="0">
              <a:spcBef>
                <a:spcPts val="0"/>
              </a:spcBef>
              <a:spcAft>
                <a:spcPts val="0"/>
              </a:spcAft>
              <a:buClr>
                <a:schemeClr val="lt1"/>
              </a:buClr>
              <a:buSzPts val="5200"/>
              <a:buNone/>
              <a:defRPr sz="5200" b="0">
                <a:solidFill>
                  <a:schemeClr val="lt1"/>
                </a:solidFill>
              </a:defRPr>
            </a:lvl3pPr>
            <a:lvl4pPr lvl="3" algn="ctr" rtl="0">
              <a:spcBef>
                <a:spcPts val="0"/>
              </a:spcBef>
              <a:spcAft>
                <a:spcPts val="0"/>
              </a:spcAft>
              <a:buClr>
                <a:schemeClr val="lt1"/>
              </a:buClr>
              <a:buSzPts val="5200"/>
              <a:buNone/>
              <a:defRPr sz="5200" b="0">
                <a:solidFill>
                  <a:schemeClr val="lt1"/>
                </a:solidFill>
              </a:defRPr>
            </a:lvl4pPr>
            <a:lvl5pPr lvl="4" algn="ctr" rtl="0">
              <a:spcBef>
                <a:spcPts val="0"/>
              </a:spcBef>
              <a:spcAft>
                <a:spcPts val="0"/>
              </a:spcAft>
              <a:buClr>
                <a:schemeClr val="lt1"/>
              </a:buClr>
              <a:buSzPts val="5200"/>
              <a:buNone/>
              <a:defRPr sz="5200" b="0">
                <a:solidFill>
                  <a:schemeClr val="lt1"/>
                </a:solidFill>
              </a:defRPr>
            </a:lvl5pPr>
            <a:lvl6pPr lvl="5" algn="ctr" rtl="0">
              <a:spcBef>
                <a:spcPts val="0"/>
              </a:spcBef>
              <a:spcAft>
                <a:spcPts val="0"/>
              </a:spcAft>
              <a:buClr>
                <a:schemeClr val="lt1"/>
              </a:buClr>
              <a:buSzPts val="5200"/>
              <a:buNone/>
              <a:defRPr sz="5200" b="0">
                <a:solidFill>
                  <a:schemeClr val="lt1"/>
                </a:solidFill>
              </a:defRPr>
            </a:lvl6pPr>
            <a:lvl7pPr lvl="6" algn="ctr" rtl="0">
              <a:spcBef>
                <a:spcPts val="0"/>
              </a:spcBef>
              <a:spcAft>
                <a:spcPts val="0"/>
              </a:spcAft>
              <a:buClr>
                <a:schemeClr val="lt1"/>
              </a:buClr>
              <a:buSzPts val="5200"/>
              <a:buNone/>
              <a:defRPr sz="5200" b="0">
                <a:solidFill>
                  <a:schemeClr val="lt1"/>
                </a:solidFill>
              </a:defRPr>
            </a:lvl7pPr>
            <a:lvl8pPr lvl="7" algn="ctr" rtl="0">
              <a:spcBef>
                <a:spcPts val="0"/>
              </a:spcBef>
              <a:spcAft>
                <a:spcPts val="0"/>
              </a:spcAft>
              <a:buClr>
                <a:schemeClr val="lt1"/>
              </a:buClr>
              <a:buSzPts val="5200"/>
              <a:buNone/>
              <a:defRPr sz="5200" b="0">
                <a:solidFill>
                  <a:schemeClr val="lt1"/>
                </a:solidFill>
              </a:defRPr>
            </a:lvl8pPr>
            <a:lvl9pPr lvl="8" algn="ctr" rtl="0">
              <a:spcBef>
                <a:spcPts val="0"/>
              </a:spcBef>
              <a:spcAft>
                <a:spcPts val="0"/>
              </a:spcAft>
              <a:buClr>
                <a:schemeClr val="lt1"/>
              </a:buClr>
              <a:buSzPts val="5200"/>
              <a:buNone/>
              <a:defRPr sz="5200" b="0">
                <a:solidFill>
                  <a:schemeClr val="lt1"/>
                </a:solidFill>
              </a:defRPr>
            </a:lvl9pPr>
          </a:lstStyle>
          <a:p/>
        </p:txBody>
      </p:sp>
      <p:sp>
        <p:nvSpPr>
          <p:cNvPr id="478" name="Google Shape;478;p3"/>
          <p:cNvSpPr txBox="1"/>
          <p:nvPr>
            <p:ph type="subTitle" idx="1"/>
          </p:nvPr>
        </p:nvSpPr>
        <p:spPr>
          <a:xfrm>
            <a:off x="1557875" y="2497163"/>
            <a:ext cx="6028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algn="ctr" rtl="0">
              <a:spcBef>
                <a:spcPts val="0"/>
              </a:spcBef>
              <a:spcAft>
                <a:spcPts val="0"/>
              </a:spcAft>
              <a:buClr>
                <a:schemeClr val="dk1"/>
              </a:buClr>
              <a:buSzPts val="1600"/>
              <a:buNone/>
              <a:defRPr sz="1600"/>
            </a:lvl2pPr>
            <a:lvl3pPr lvl="2" algn="ctr" rtl="0">
              <a:spcBef>
                <a:spcPts val="0"/>
              </a:spcBef>
              <a:spcAft>
                <a:spcPts val="0"/>
              </a:spcAft>
              <a:buClr>
                <a:schemeClr val="dk1"/>
              </a:buClr>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479" name="Google Shape;479;p3"/>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480" name="Shape 480"/>
        <p:cNvGrpSpPr/>
        <p:nvPr/>
      </p:nvGrpSpPr>
      <p:grpSpPr>
        <a:xfrm>
          <a:off x="0" y="0"/>
          <a:ext cx="0" cy="0"/>
          <a:chOff x="0" y="0"/>
          <a:chExt cx="0" cy="0"/>
        </a:xfrm>
      </p:grpSpPr>
      <p:sp>
        <p:nvSpPr>
          <p:cNvPr id="481" name="Google Shape;481;p4"/>
          <p:cNvSpPr txBox="1"/>
          <p:nvPr>
            <p:ph type="body" idx="1"/>
          </p:nvPr>
        </p:nvSpPr>
        <p:spPr>
          <a:xfrm>
            <a:off x="1832400" y="1990350"/>
            <a:ext cx="5479200" cy="819900"/>
          </a:xfrm>
          <a:prstGeom prst="rect">
            <a:avLst/>
          </a:prstGeom>
        </p:spPr>
        <p:txBody>
          <a:bodyPr spcFirstLastPara="1" wrap="square" lIns="91425" tIns="91425" rIns="91425" bIns="91425" anchor="ctr" anchorCtr="0">
            <a:noAutofit/>
          </a:bodyPr>
          <a:lstStyle>
            <a:lvl1pPr marL="457200" lvl="0" indent="-355600" algn="ctr" rtl="0">
              <a:spcBef>
                <a:spcPts val="600"/>
              </a:spcBef>
              <a:spcAft>
                <a:spcPts val="0"/>
              </a:spcAft>
              <a:buSzPts val="2000"/>
              <a:buChar char="✖"/>
              <a:defRPr sz="2000" i="1">
                <a:solidFill>
                  <a:schemeClr val="accent1"/>
                </a:solidFill>
              </a:defRPr>
            </a:lvl1pPr>
            <a:lvl2pPr marL="914400" lvl="1" indent="-355600" algn="ctr" rtl="0">
              <a:spcBef>
                <a:spcPts val="0"/>
              </a:spcBef>
              <a:spcAft>
                <a:spcPts val="0"/>
              </a:spcAft>
              <a:buSzPts val="2000"/>
              <a:buChar char="○"/>
              <a:defRPr sz="2000" i="1">
                <a:solidFill>
                  <a:schemeClr val="accent1"/>
                </a:solidFill>
              </a:defRPr>
            </a:lvl2pPr>
            <a:lvl3pPr marL="1371600" lvl="2" indent="-355600" algn="ctr" rtl="0">
              <a:spcBef>
                <a:spcPts val="0"/>
              </a:spcBef>
              <a:spcAft>
                <a:spcPts val="0"/>
              </a:spcAft>
              <a:buSzPts val="2000"/>
              <a:buChar char="■"/>
              <a:defRPr sz="2000" i="1">
                <a:solidFill>
                  <a:schemeClr val="accent1"/>
                </a:solidFill>
              </a:defRPr>
            </a:lvl3pPr>
            <a:lvl4pPr marL="1828800" lvl="3" indent="-355600" algn="ctr" rtl="0">
              <a:spcBef>
                <a:spcPts val="0"/>
              </a:spcBef>
              <a:spcAft>
                <a:spcPts val="0"/>
              </a:spcAft>
              <a:buClr>
                <a:schemeClr val="accent1"/>
              </a:buClr>
              <a:buSzPts val="2000"/>
              <a:buChar char="●"/>
              <a:defRPr sz="2000" i="1">
                <a:solidFill>
                  <a:schemeClr val="accent1"/>
                </a:solidFill>
              </a:defRPr>
            </a:lvl4pPr>
            <a:lvl5pPr marL="2286000" lvl="4" indent="-355600" algn="ctr" rtl="0">
              <a:spcBef>
                <a:spcPts val="0"/>
              </a:spcBef>
              <a:spcAft>
                <a:spcPts val="0"/>
              </a:spcAft>
              <a:buClr>
                <a:schemeClr val="accent1"/>
              </a:buClr>
              <a:buSzPts val="2000"/>
              <a:buChar char="○"/>
              <a:defRPr sz="2000" i="1">
                <a:solidFill>
                  <a:schemeClr val="accent1"/>
                </a:solidFill>
              </a:defRPr>
            </a:lvl5pPr>
            <a:lvl6pPr marL="2743200" lvl="5" indent="-355600" algn="ctr" rtl="0">
              <a:spcBef>
                <a:spcPts val="0"/>
              </a:spcBef>
              <a:spcAft>
                <a:spcPts val="0"/>
              </a:spcAft>
              <a:buClr>
                <a:schemeClr val="accent1"/>
              </a:buClr>
              <a:buSzPts val="2000"/>
              <a:buChar char="■"/>
              <a:defRPr sz="2000" i="1">
                <a:solidFill>
                  <a:schemeClr val="accent1"/>
                </a:solidFill>
              </a:defRPr>
            </a:lvl6pPr>
            <a:lvl7pPr marL="3200400" lvl="6" indent="-355600" algn="ctr" rtl="0">
              <a:spcBef>
                <a:spcPts val="0"/>
              </a:spcBef>
              <a:spcAft>
                <a:spcPts val="0"/>
              </a:spcAft>
              <a:buClr>
                <a:schemeClr val="accent1"/>
              </a:buClr>
              <a:buSzPts val="2000"/>
              <a:buChar char="●"/>
              <a:defRPr sz="2000" i="1">
                <a:solidFill>
                  <a:schemeClr val="accent1"/>
                </a:solidFill>
              </a:defRPr>
            </a:lvl7pPr>
            <a:lvl8pPr marL="3657600" lvl="7" indent="-355600" algn="ctr" rtl="0">
              <a:spcBef>
                <a:spcPts val="0"/>
              </a:spcBef>
              <a:spcAft>
                <a:spcPts val="0"/>
              </a:spcAft>
              <a:buClr>
                <a:schemeClr val="accent1"/>
              </a:buClr>
              <a:buSzPts val="2000"/>
              <a:buChar char="○"/>
              <a:defRPr sz="2000" i="1">
                <a:solidFill>
                  <a:schemeClr val="accent1"/>
                </a:solidFill>
              </a:defRPr>
            </a:lvl8pPr>
            <a:lvl9pPr marL="4114800" lvl="8" indent="-355600" algn="ctr">
              <a:spcBef>
                <a:spcPts val="0"/>
              </a:spcBef>
              <a:spcAft>
                <a:spcPts val="0"/>
              </a:spcAft>
              <a:buClr>
                <a:schemeClr val="accent1"/>
              </a:buClr>
              <a:buSzPts val="2000"/>
              <a:buChar char="■"/>
              <a:defRPr sz="2000" i="1">
                <a:solidFill>
                  <a:schemeClr val="accent1"/>
                </a:solidFill>
              </a:defRPr>
            </a:lvl9pPr>
          </a:lstStyle>
          <a:p/>
        </p:txBody>
      </p:sp>
      <p:sp>
        <p:nvSpPr>
          <p:cNvPr id="482" name="Google Shape;482;p4"/>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55D4B"/>
                </a:solidFill>
              </a:defRPr>
            </a:lvl1pPr>
            <a:lvl2pPr lvl="1">
              <a:buNone/>
              <a:defRPr>
                <a:solidFill>
                  <a:srgbClr val="F55D4B"/>
                </a:solidFill>
              </a:defRPr>
            </a:lvl2pPr>
            <a:lvl3pPr lvl="2">
              <a:buNone/>
              <a:defRPr>
                <a:solidFill>
                  <a:srgbClr val="F55D4B"/>
                </a:solidFill>
              </a:defRPr>
            </a:lvl3pPr>
            <a:lvl4pPr lvl="3">
              <a:buNone/>
              <a:defRPr>
                <a:solidFill>
                  <a:srgbClr val="F55D4B"/>
                </a:solidFill>
              </a:defRPr>
            </a:lvl4pPr>
            <a:lvl5pPr lvl="4">
              <a:buNone/>
              <a:defRPr>
                <a:solidFill>
                  <a:srgbClr val="F55D4B"/>
                </a:solidFill>
              </a:defRPr>
            </a:lvl5pPr>
            <a:lvl6pPr lvl="5">
              <a:buNone/>
              <a:defRPr>
                <a:solidFill>
                  <a:srgbClr val="F55D4B"/>
                </a:solidFill>
              </a:defRPr>
            </a:lvl6pPr>
            <a:lvl7pPr lvl="6">
              <a:buNone/>
              <a:defRPr>
                <a:solidFill>
                  <a:srgbClr val="F55D4B"/>
                </a:solidFill>
              </a:defRPr>
            </a:lvl7pPr>
            <a:lvl8pPr lvl="7">
              <a:buNone/>
              <a:defRPr>
                <a:solidFill>
                  <a:srgbClr val="F55D4B"/>
                </a:solidFill>
              </a:defRPr>
            </a:lvl8pPr>
            <a:lvl9pPr lvl="8">
              <a:buNone/>
              <a:defRPr>
                <a:solidFill>
                  <a:srgbClr val="F55D4B"/>
                </a:solidFill>
              </a:defRPr>
            </a:lvl9pPr>
          </a:lstStyle>
          <a:p>
            <a:pPr marL="0" lvl="0" indent="0" algn="r" rtl="0">
              <a:spcBef>
                <a:spcPts val="0"/>
              </a:spcBef>
              <a:spcAft>
                <a:spcPts val="0"/>
              </a:spcAft>
              <a:buNone/>
            </a:pPr>
            <a:fld id="{00000000-1234-1234-1234-123412341234}" type="slidenum">
              <a:rPr lang="en-GB"/>
            </a:fld>
            <a:endParaRPr lang="en-GB"/>
          </a:p>
        </p:txBody>
      </p:sp>
      <p:grpSp>
        <p:nvGrpSpPr>
          <p:cNvPr id="483" name="Google Shape;483;p4"/>
          <p:cNvGrpSpPr/>
          <p:nvPr/>
        </p:nvGrpSpPr>
        <p:grpSpPr>
          <a:xfrm>
            <a:off x="1907265" y="-6002"/>
            <a:ext cx="5329471" cy="1572280"/>
            <a:chOff x="1045264" y="-6007"/>
            <a:chExt cx="7118300" cy="2100014"/>
          </a:xfrm>
        </p:grpSpPr>
        <p:sp>
          <p:nvSpPr>
            <p:cNvPr id="484" name="Google Shape;484;p4"/>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85" name="Google Shape;485;p4"/>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86" name="Google Shape;486;p4"/>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487" name="Google Shape;487;p4"/>
          <p:cNvGrpSpPr/>
          <p:nvPr/>
        </p:nvGrpSpPr>
        <p:grpSpPr>
          <a:xfrm>
            <a:off x="-7999" y="2430147"/>
            <a:ext cx="1642550" cy="1505293"/>
            <a:chOff x="-7997" y="3247832"/>
            <a:chExt cx="2193869" cy="2010543"/>
          </a:xfrm>
        </p:grpSpPr>
        <p:sp>
          <p:nvSpPr>
            <p:cNvPr id="488" name="Google Shape;488;p4"/>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89" name="Google Shape;489;p4"/>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0" name="Google Shape;490;p4"/>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1" name="Google Shape;491;p4"/>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2" name="Google Shape;492;p4"/>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3" name="Google Shape;493;p4"/>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4" name="Google Shape;494;p4"/>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5" name="Google Shape;495;p4"/>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6" name="Google Shape;496;p4"/>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7" name="Google Shape;497;p4"/>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8" name="Google Shape;498;p4"/>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9" name="Google Shape;499;p4"/>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0" name="Google Shape;500;p4"/>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1" name="Google Shape;501;p4"/>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2" name="Google Shape;502;p4"/>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3" name="Google Shape;503;p4"/>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4" name="Google Shape;504;p4"/>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5" name="Google Shape;505;p4"/>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6" name="Google Shape;506;p4"/>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7" name="Google Shape;507;p4"/>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508" name="Google Shape;508;p4"/>
          <p:cNvGrpSpPr/>
          <p:nvPr/>
        </p:nvGrpSpPr>
        <p:grpSpPr>
          <a:xfrm>
            <a:off x="8420990" y="2153894"/>
            <a:ext cx="515755" cy="910864"/>
            <a:chOff x="8443004" y="2878855"/>
            <a:chExt cx="688868" cy="1216595"/>
          </a:xfrm>
        </p:grpSpPr>
        <p:sp>
          <p:nvSpPr>
            <p:cNvPr id="509" name="Google Shape;509;p4"/>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0" name="Google Shape;510;p4"/>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1" name="Google Shape;511;p4"/>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2" name="Google Shape;512;p4"/>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3" name="Google Shape;513;p4"/>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4" name="Google Shape;514;p4"/>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515" name="Google Shape;515;p4"/>
          <p:cNvGrpSpPr/>
          <p:nvPr/>
        </p:nvGrpSpPr>
        <p:grpSpPr>
          <a:xfrm>
            <a:off x="7117967" y="3590460"/>
            <a:ext cx="2026022" cy="1547117"/>
            <a:chOff x="6445945" y="4797602"/>
            <a:chExt cx="2706053" cy="2066404"/>
          </a:xfrm>
        </p:grpSpPr>
        <p:sp>
          <p:nvSpPr>
            <p:cNvPr id="516" name="Google Shape;516;p4"/>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7" name="Google Shape;517;p4"/>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8" name="Google Shape;518;p4"/>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9" name="Google Shape;519;p4"/>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0" name="Google Shape;520;p4"/>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1" name="Google Shape;521;p4"/>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2" name="Google Shape;522;p4"/>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3" name="Google Shape;523;p4"/>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4" name="Google Shape;524;p4"/>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5" name="Google Shape;525;p4"/>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6" name="Google Shape;526;p4"/>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7" name="Google Shape;527;p4"/>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8" name="Google Shape;528;p4"/>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529" name="Google Shape;529;p4"/>
          <p:cNvGrpSpPr/>
          <p:nvPr/>
        </p:nvGrpSpPr>
        <p:grpSpPr>
          <a:xfrm>
            <a:off x="226381" y="790954"/>
            <a:ext cx="1165385" cy="815431"/>
            <a:chOff x="305052" y="1261999"/>
            <a:chExt cx="1556545" cy="1089130"/>
          </a:xfrm>
        </p:grpSpPr>
        <p:sp>
          <p:nvSpPr>
            <p:cNvPr id="530" name="Google Shape;530;p4"/>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1" name="Google Shape;531;p4"/>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2" name="Google Shape;532;p4"/>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3" name="Google Shape;533;p4"/>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4" name="Google Shape;534;p4"/>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5" name="Google Shape;535;p4"/>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6" name="Google Shape;536;p4"/>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7" name="Google Shape;537;p4"/>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8" name="Google Shape;538;p4"/>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9" name="Google Shape;539;p4"/>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0" name="Google Shape;540;p4"/>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1" name="Google Shape;541;p4"/>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2" name="Google Shape;542;p4"/>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3" name="Google Shape;543;p4"/>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4" name="Google Shape;544;p4"/>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5" name="Google Shape;545;p4"/>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6" name="Google Shape;546;p4"/>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547" name="Google Shape;547;p4"/>
          <p:cNvGrpSpPr/>
          <p:nvPr/>
        </p:nvGrpSpPr>
        <p:grpSpPr>
          <a:xfrm>
            <a:off x="2444861" y="3871736"/>
            <a:ext cx="2459622" cy="1079998"/>
            <a:chOff x="1573057" y="5173288"/>
            <a:chExt cx="3285190" cy="1442497"/>
          </a:xfrm>
        </p:grpSpPr>
        <p:sp>
          <p:nvSpPr>
            <p:cNvPr id="548" name="Google Shape;548;p4"/>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9" name="Google Shape;549;p4"/>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0" name="Google Shape;550;p4"/>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1" name="Google Shape;551;p4"/>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2" name="Google Shape;552;p4"/>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3" name="Google Shape;553;p4"/>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4" name="Google Shape;554;p4"/>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5" name="Google Shape;555;p4"/>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6" name="Google Shape;556;p4"/>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7" name="Google Shape;557;p4"/>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8" name="Google Shape;558;p4"/>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9" name="Google Shape;559;p4"/>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0" name="Google Shape;560;p4"/>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1" name="Google Shape;561;p4"/>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2" name="Google Shape;562;p4"/>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3" name="Google Shape;563;p4"/>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4" name="Google Shape;564;p4"/>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5" name="Google Shape;565;p4"/>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6" name="Google Shape;566;p4"/>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7" name="Google Shape;567;p4"/>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8" name="Google Shape;568;p4"/>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9" name="Google Shape;569;p4"/>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0" name="Google Shape;570;p4"/>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1" name="Google Shape;571;p4"/>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2" name="Google Shape;572;p4"/>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3" name="Google Shape;573;p4"/>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4" name="Google Shape;574;p4"/>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5" name="Google Shape;575;p4"/>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6" name="Google Shape;576;p4"/>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7" name="Google Shape;577;p4"/>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8" name="Google Shape;578;p4"/>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9" name="Google Shape;579;p4"/>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0" name="Google Shape;580;p4"/>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1" name="Google Shape;581;p4"/>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2" name="Google Shape;582;p4"/>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3" name="Google Shape;583;p4"/>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4" name="Google Shape;584;p4"/>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5" name="Google Shape;585;p4"/>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6" name="Google Shape;586;p4"/>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7" name="Google Shape;587;p4"/>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8" name="Google Shape;588;p4"/>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9" name="Google Shape;589;p4"/>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0" name="Google Shape;590;p4"/>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1" name="Google Shape;591;p4"/>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2" name="Google Shape;592;p4"/>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3" name="Google Shape;593;p4"/>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4" name="Google Shape;594;p4"/>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5" name="Google Shape;595;p4"/>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6" name="Google Shape;596;p4"/>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7" name="Google Shape;597;p4"/>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8" name="Google Shape;598;p4"/>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9" name="Google Shape;599;p4"/>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0" name="Google Shape;600;p4"/>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1" name="Google Shape;601;p4"/>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2" name="Google Shape;602;p4"/>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3" name="Google Shape;603;p4"/>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4" name="Google Shape;604;p4"/>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5" name="Google Shape;605;p4"/>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6" name="Google Shape;606;p4"/>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7" name="Google Shape;607;p4"/>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8" name="Google Shape;608;p4"/>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9" name="Google Shape;609;p4"/>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0" name="Google Shape;610;p4"/>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1" name="Google Shape;611;p4"/>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2" name="Google Shape;612;p4"/>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3" name="Google Shape;613;p4"/>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4" name="Google Shape;614;p4"/>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5" name="Google Shape;615;p4"/>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6" name="Google Shape;616;p4"/>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7" name="Google Shape;617;p4"/>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8" name="Google Shape;618;p4"/>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9" name="Google Shape;619;p4"/>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0" name="Google Shape;620;p4"/>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1" name="Google Shape;621;p4"/>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2" name="Google Shape;622;p4"/>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3" name="Google Shape;623;p4"/>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4" name="Google Shape;624;p4"/>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5" name="Google Shape;625;p4"/>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6" name="Google Shape;626;p4"/>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7" name="Google Shape;627;p4"/>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8" name="Google Shape;628;p4"/>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9" name="Google Shape;629;p4"/>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0" name="Google Shape;630;p4"/>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1" name="Google Shape;631;p4"/>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2" name="Google Shape;632;p4"/>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3" name="Google Shape;633;p4"/>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4" name="Google Shape;634;p4"/>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5" name="Google Shape;635;p4"/>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6" name="Google Shape;636;p4"/>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7" name="Google Shape;637;p4"/>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8" name="Google Shape;638;p4"/>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9" name="Google Shape;639;p4"/>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0" name="Google Shape;640;p4"/>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1" name="Google Shape;641;p4"/>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2" name="Google Shape;642;p4"/>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3" name="Google Shape;643;p4"/>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4" name="Google Shape;644;p4"/>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5" name="Google Shape;645;p4"/>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6" name="Google Shape;646;p4"/>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7" name="Google Shape;647;p4"/>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8" name="Google Shape;648;p4"/>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9" name="Google Shape;649;p4"/>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0" name="Google Shape;650;p4"/>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1" name="Google Shape;651;p4"/>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2" name="Google Shape;652;p4"/>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3" name="Google Shape;653;p4"/>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4" name="Google Shape;654;p4"/>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5" name="Google Shape;655;p4"/>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6" name="Google Shape;656;p4"/>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7" name="Google Shape;657;p4"/>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8" name="Google Shape;658;p4"/>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9" name="Google Shape;659;p4"/>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0" name="Google Shape;660;p4"/>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1" name="Google Shape;661;p4"/>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2" name="Google Shape;662;p4"/>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3" name="Google Shape;663;p4"/>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4" name="Google Shape;664;p4"/>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5" name="Google Shape;665;p4"/>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6" name="Google Shape;666;p4"/>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7" name="Google Shape;667;p4"/>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8" name="Google Shape;668;p4"/>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9" name="Google Shape;669;p4"/>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0" name="Google Shape;670;p4"/>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1" name="Google Shape;671;p4"/>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2" name="Google Shape;672;p4"/>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3" name="Google Shape;673;p4"/>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4" name="Google Shape;674;p4"/>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5" name="Google Shape;675;p4"/>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6" name="Google Shape;676;p4"/>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7" name="Google Shape;677;p4"/>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8" name="Google Shape;678;p4"/>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9" name="Google Shape;679;p4"/>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80" name="Google Shape;680;p4"/>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81" name="Google Shape;681;p4"/>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82" name="Google Shape;682;p4"/>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83" name="Google Shape;683;p4"/>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684" name="Shape 684"/>
        <p:cNvGrpSpPr/>
        <p:nvPr/>
      </p:nvGrpSpPr>
      <p:grpSpPr>
        <a:xfrm>
          <a:off x="0" y="0"/>
          <a:ext cx="0" cy="0"/>
          <a:chOff x="0" y="0"/>
          <a:chExt cx="0" cy="0"/>
        </a:xfrm>
      </p:grpSpPr>
      <p:grpSp>
        <p:nvGrpSpPr>
          <p:cNvPr id="685" name="Google Shape;685;p5"/>
          <p:cNvGrpSpPr/>
          <p:nvPr/>
        </p:nvGrpSpPr>
        <p:grpSpPr>
          <a:xfrm>
            <a:off x="1841376" y="4540815"/>
            <a:ext cx="1110494" cy="612269"/>
            <a:chOff x="1003176" y="4540815"/>
            <a:chExt cx="1110494" cy="612269"/>
          </a:xfrm>
        </p:grpSpPr>
        <p:sp>
          <p:nvSpPr>
            <p:cNvPr id="686" name="Google Shape;686;p5"/>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87" name="Google Shape;687;p5"/>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88" name="Google Shape;688;p5"/>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689" name="Google Shape;689;p5"/>
          <p:cNvGrpSpPr/>
          <p:nvPr/>
        </p:nvGrpSpPr>
        <p:grpSpPr>
          <a:xfrm>
            <a:off x="342281" y="4183488"/>
            <a:ext cx="369035" cy="728056"/>
            <a:chOff x="342281" y="4183488"/>
            <a:chExt cx="369035" cy="728056"/>
          </a:xfrm>
        </p:grpSpPr>
        <p:sp>
          <p:nvSpPr>
            <p:cNvPr id="690" name="Google Shape;690;p5"/>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91" name="Google Shape;691;p5"/>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92" name="Google Shape;692;p5"/>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693" name="Google Shape;693;p5"/>
          <p:cNvGrpSpPr/>
          <p:nvPr/>
        </p:nvGrpSpPr>
        <p:grpSpPr>
          <a:xfrm>
            <a:off x="50" y="1232900"/>
            <a:ext cx="454630" cy="816989"/>
            <a:chOff x="50" y="1232900"/>
            <a:chExt cx="454630" cy="816989"/>
          </a:xfrm>
        </p:grpSpPr>
        <p:sp>
          <p:nvSpPr>
            <p:cNvPr id="694" name="Google Shape;694;p5"/>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95" name="Google Shape;695;p5"/>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96" name="Google Shape;696;p5"/>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697" name="Google Shape;697;p5"/>
          <p:cNvGrpSpPr/>
          <p:nvPr/>
        </p:nvGrpSpPr>
        <p:grpSpPr>
          <a:xfrm>
            <a:off x="50" y="3073044"/>
            <a:ext cx="729750" cy="1046771"/>
            <a:chOff x="50" y="3073044"/>
            <a:chExt cx="729750" cy="1046771"/>
          </a:xfrm>
        </p:grpSpPr>
        <p:sp>
          <p:nvSpPr>
            <p:cNvPr id="698" name="Google Shape;698;p5"/>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99" name="Google Shape;699;p5"/>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0" name="Google Shape;700;p5"/>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701" name="Google Shape;701;p5"/>
          <p:cNvGrpSpPr/>
          <p:nvPr/>
        </p:nvGrpSpPr>
        <p:grpSpPr>
          <a:xfrm>
            <a:off x="5944880" y="-7"/>
            <a:ext cx="2524606" cy="759943"/>
            <a:chOff x="4012455" y="-7"/>
            <a:chExt cx="2524606" cy="759943"/>
          </a:xfrm>
        </p:grpSpPr>
        <p:sp>
          <p:nvSpPr>
            <p:cNvPr id="702" name="Google Shape;702;p5"/>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3" name="Google Shape;703;p5"/>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4" name="Google Shape;704;p5"/>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5" name="Google Shape;705;p5"/>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6" name="Google Shape;706;p5"/>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7" name="Google Shape;707;p5"/>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8" name="Google Shape;708;p5"/>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9" name="Google Shape;709;p5"/>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710" name="Google Shape;710;p5"/>
          <p:cNvGrpSpPr/>
          <p:nvPr/>
        </p:nvGrpSpPr>
        <p:grpSpPr>
          <a:xfrm>
            <a:off x="8506368" y="1564091"/>
            <a:ext cx="637429" cy="1130622"/>
            <a:chOff x="6233393" y="2021291"/>
            <a:chExt cx="637429" cy="1130622"/>
          </a:xfrm>
        </p:grpSpPr>
        <p:sp>
          <p:nvSpPr>
            <p:cNvPr id="711" name="Google Shape;711;p5"/>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12" name="Google Shape;712;p5"/>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13" name="Google Shape;713;p5"/>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14" name="Google Shape;714;p5"/>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15" name="Google Shape;715;p5"/>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16" name="Google Shape;716;p5"/>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17" name="Google Shape;717;p5"/>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18" name="Google Shape;718;p5"/>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719" name="Google Shape;719;p5"/>
          <p:cNvGrpSpPr/>
          <p:nvPr/>
        </p:nvGrpSpPr>
        <p:grpSpPr>
          <a:xfrm>
            <a:off x="7464679" y="3618202"/>
            <a:ext cx="1679118" cy="1534882"/>
            <a:chOff x="5191704" y="3618202"/>
            <a:chExt cx="1679118" cy="1534882"/>
          </a:xfrm>
        </p:grpSpPr>
        <p:sp>
          <p:nvSpPr>
            <p:cNvPr id="720" name="Google Shape;720;p5"/>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1" name="Google Shape;721;p5"/>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2" name="Google Shape;722;p5"/>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3" name="Google Shape;723;p5"/>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4" name="Google Shape;724;p5"/>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5" name="Google Shape;725;p5"/>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6" name="Google Shape;726;p5"/>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7" name="Google Shape;727;p5"/>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8" name="Google Shape;728;p5"/>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9" name="Google Shape;729;p5"/>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730" name="Google Shape;730;p5"/>
          <p:cNvGrpSpPr/>
          <p:nvPr/>
        </p:nvGrpSpPr>
        <p:grpSpPr>
          <a:xfrm>
            <a:off x="7847220" y="3073038"/>
            <a:ext cx="598866" cy="595528"/>
            <a:chOff x="5944870" y="3341438"/>
            <a:chExt cx="598866" cy="595528"/>
          </a:xfrm>
        </p:grpSpPr>
        <p:sp>
          <p:nvSpPr>
            <p:cNvPr id="731" name="Google Shape;731;p5"/>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32" name="Google Shape;732;p5"/>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733" name="Google Shape;733;p5"/>
          <p:cNvGrpSpPr/>
          <p:nvPr/>
        </p:nvGrpSpPr>
        <p:grpSpPr>
          <a:xfrm>
            <a:off x="2204197" y="105666"/>
            <a:ext cx="546902" cy="236607"/>
            <a:chOff x="2204197" y="105666"/>
            <a:chExt cx="546902" cy="236607"/>
          </a:xfrm>
        </p:grpSpPr>
        <p:sp>
          <p:nvSpPr>
            <p:cNvPr id="734" name="Google Shape;734;p5"/>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35" name="Google Shape;735;p5"/>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36" name="Google Shape;736;p5"/>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37" name="Google Shape;737;p5"/>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738" name="Google Shape;738;p5"/>
          <p:cNvGrpSpPr/>
          <p:nvPr/>
        </p:nvGrpSpPr>
        <p:grpSpPr>
          <a:xfrm>
            <a:off x="50" y="-7"/>
            <a:ext cx="2049897" cy="773345"/>
            <a:chOff x="50" y="-7"/>
            <a:chExt cx="2049897" cy="773345"/>
          </a:xfrm>
        </p:grpSpPr>
        <p:sp>
          <p:nvSpPr>
            <p:cNvPr id="739" name="Google Shape;739;p5"/>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0" name="Google Shape;740;p5"/>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1" name="Google Shape;741;p5"/>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2" name="Google Shape;742;p5"/>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3" name="Google Shape;743;p5"/>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4" name="Google Shape;744;p5"/>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5" name="Google Shape;745;p5"/>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6" name="Google Shape;746;p5"/>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7" name="Google Shape;747;p5"/>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8" name="Google Shape;748;p5"/>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9" name="Google Shape;749;p5"/>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0" name="Google Shape;750;p5"/>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1" name="Google Shape;751;p5"/>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2" name="Google Shape;752;p5"/>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3" name="Google Shape;753;p5"/>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4" name="Google Shape;754;p5"/>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5" name="Google Shape;755;p5"/>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6" name="Google Shape;756;p5"/>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7" name="Google Shape;757;p5"/>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8" name="Google Shape;758;p5"/>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9" name="Google Shape;759;p5"/>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0" name="Google Shape;760;p5"/>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1" name="Google Shape;761;p5"/>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2" name="Google Shape;762;p5"/>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3" name="Google Shape;763;p5"/>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4" name="Google Shape;764;p5"/>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5" name="Google Shape;765;p5"/>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6" name="Google Shape;766;p5"/>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7" name="Google Shape;767;p5"/>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8" name="Google Shape;768;p5"/>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9" name="Google Shape;769;p5"/>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0" name="Google Shape;770;p5"/>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1" name="Google Shape;771;p5"/>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2" name="Google Shape;772;p5"/>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3" name="Google Shape;773;p5"/>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4" name="Google Shape;774;p5"/>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5" name="Google Shape;775;p5"/>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6" name="Google Shape;776;p5"/>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7" name="Google Shape;777;p5"/>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8" name="Google Shape;778;p5"/>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9" name="Google Shape;779;p5"/>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0" name="Google Shape;780;p5"/>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1" name="Google Shape;781;p5"/>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2" name="Google Shape;782;p5"/>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3" name="Google Shape;783;p5"/>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4" name="Google Shape;784;p5"/>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5" name="Google Shape;785;p5"/>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6" name="Google Shape;786;p5"/>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7" name="Google Shape;787;p5"/>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8" name="Google Shape;788;p5"/>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9" name="Google Shape;789;p5"/>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0" name="Google Shape;790;p5"/>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1" name="Google Shape;791;p5"/>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2" name="Google Shape;792;p5"/>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3" name="Google Shape;793;p5"/>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4" name="Google Shape;794;p5"/>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5" name="Google Shape;795;p5"/>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6" name="Google Shape;796;p5"/>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7" name="Google Shape;797;p5"/>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8" name="Google Shape;798;p5"/>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9" name="Google Shape;799;p5"/>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0" name="Google Shape;800;p5"/>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1" name="Google Shape;801;p5"/>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2" name="Google Shape;802;p5"/>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3" name="Google Shape;803;p5"/>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4" name="Google Shape;804;p5"/>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5" name="Google Shape;805;p5"/>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6" name="Google Shape;806;p5"/>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7" name="Google Shape;807;p5"/>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8" name="Google Shape;808;p5"/>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9" name="Google Shape;809;p5"/>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0" name="Google Shape;810;p5"/>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1" name="Google Shape;811;p5"/>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2" name="Google Shape;812;p5"/>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3" name="Google Shape;813;p5"/>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4" name="Google Shape;814;p5"/>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5" name="Google Shape;815;p5"/>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6" name="Google Shape;816;p5"/>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7" name="Google Shape;817;p5"/>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8" name="Google Shape;818;p5"/>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9" name="Google Shape;819;p5"/>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0" name="Google Shape;820;p5"/>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1" name="Google Shape;821;p5"/>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2" name="Google Shape;822;p5"/>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3" name="Google Shape;823;p5"/>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4" name="Google Shape;824;p5"/>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5" name="Google Shape;825;p5"/>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6" name="Google Shape;826;p5"/>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7" name="Google Shape;827;p5"/>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8" name="Google Shape;828;p5"/>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9" name="Google Shape;829;p5"/>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0" name="Google Shape;830;p5"/>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1" name="Google Shape;831;p5"/>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2" name="Google Shape;832;p5"/>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3" name="Google Shape;833;p5"/>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4" name="Google Shape;834;p5"/>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5" name="Google Shape;835;p5"/>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6" name="Google Shape;836;p5"/>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7" name="Google Shape;837;p5"/>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8" name="Google Shape;838;p5"/>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9" name="Google Shape;839;p5"/>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0" name="Google Shape;840;p5"/>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1" name="Google Shape;841;p5"/>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2" name="Google Shape;842;p5"/>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3" name="Google Shape;843;p5"/>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4" name="Google Shape;844;p5"/>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5" name="Google Shape;845;p5"/>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6" name="Google Shape;846;p5"/>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7" name="Google Shape;847;p5"/>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8" name="Google Shape;848;p5"/>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9" name="Google Shape;849;p5"/>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0" name="Google Shape;850;p5"/>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1" name="Google Shape;851;p5"/>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2" name="Google Shape;852;p5"/>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3" name="Google Shape;853;p5"/>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4" name="Google Shape;854;p5"/>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5" name="Google Shape;855;p5"/>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6" name="Google Shape;856;p5"/>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7" name="Google Shape;857;p5"/>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8" name="Google Shape;858;p5"/>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9" name="Google Shape;859;p5"/>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0" name="Google Shape;860;p5"/>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1" name="Google Shape;861;p5"/>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2" name="Google Shape;862;p5"/>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3" name="Google Shape;863;p5"/>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4" name="Google Shape;864;p5"/>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5" name="Google Shape;865;p5"/>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6" name="Google Shape;866;p5"/>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7" name="Google Shape;867;p5"/>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8" name="Google Shape;868;p5"/>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869" name="Google Shape;869;p5"/>
          <p:cNvSpPr txBox="1"/>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870" name="Google Shape;870;p5"/>
          <p:cNvSpPr txBox="1"/>
          <p:nvPr>
            <p:ph type="body" idx="1"/>
          </p:nvPr>
        </p:nvSpPr>
        <p:spPr>
          <a:xfrm>
            <a:off x="1131750" y="1312800"/>
            <a:ext cx="6880500" cy="3498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p:txBody>
      </p:sp>
      <p:sp>
        <p:nvSpPr>
          <p:cNvPr id="871" name="Google Shape;871;p5"/>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872" name="Shape 872"/>
        <p:cNvGrpSpPr/>
        <p:nvPr/>
      </p:nvGrpSpPr>
      <p:grpSpPr>
        <a:xfrm>
          <a:off x="0" y="0"/>
          <a:ext cx="0" cy="0"/>
          <a:chOff x="0" y="0"/>
          <a:chExt cx="0" cy="0"/>
        </a:xfrm>
      </p:grpSpPr>
      <p:grpSp>
        <p:nvGrpSpPr>
          <p:cNvPr id="873" name="Google Shape;873;p6"/>
          <p:cNvGrpSpPr/>
          <p:nvPr/>
        </p:nvGrpSpPr>
        <p:grpSpPr>
          <a:xfrm>
            <a:off x="1841376" y="4540815"/>
            <a:ext cx="1110494" cy="612269"/>
            <a:chOff x="1003176" y="4540815"/>
            <a:chExt cx="1110494" cy="612269"/>
          </a:xfrm>
        </p:grpSpPr>
        <p:sp>
          <p:nvSpPr>
            <p:cNvPr id="874" name="Google Shape;874;p6"/>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75" name="Google Shape;875;p6"/>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76" name="Google Shape;876;p6"/>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877" name="Google Shape;877;p6"/>
          <p:cNvGrpSpPr/>
          <p:nvPr/>
        </p:nvGrpSpPr>
        <p:grpSpPr>
          <a:xfrm>
            <a:off x="342281" y="4183488"/>
            <a:ext cx="369035" cy="728056"/>
            <a:chOff x="342281" y="4183488"/>
            <a:chExt cx="369035" cy="728056"/>
          </a:xfrm>
        </p:grpSpPr>
        <p:sp>
          <p:nvSpPr>
            <p:cNvPr id="878" name="Google Shape;878;p6"/>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79" name="Google Shape;879;p6"/>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80" name="Google Shape;880;p6"/>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881" name="Google Shape;881;p6"/>
          <p:cNvGrpSpPr/>
          <p:nvPr/>
        </p:nvGrpSpPr>
        <p:grpSpPr>
          <a:xfrm>
            <a:off x="50" y="1232900"/>
            <a:ext cx="454630" cy="816989"/>
            <a:chOff x="50" y="1232900"/>
            <a:chExt cx="454630" cy="816989"/>
          </a:xfrm>
        </p:grpSpPr>
        <p:sp>
          <p:nvSpPr>
            <p:cNvPr id="882" name="Google Shape;882;p6"/>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83" name="Google Shape;883;p6"/>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84" name="Google Shape;884;p6"/>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885" name="Google Shape;885;p6"/>
          <p:cNvGrpSpPr/>
          <p:nvPr/>
        </p:nvGrpSpPr>
        <p:grpSpPr>
          <a:xfrm>
            <a:off x="50" y="3073044"/>
            <a:ext cx="729750" cy="1046771"/>
            <a:chOff x="50" y="3073044"/>
            <a:chExt cx="729750" cy="1046771"/>
          </a:xfrm>
        </p:grpSpPr>
        <p:sp>
          <p:nvSpPr>
            <p:cNvPr id="886" name="Google Shape;886;p6"/>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87" name="Google Shape;887;p6"/>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88" name="Google Shape;888;p6"/>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889" name="Google Shape;889;p6"/>
          <p:cNvGrpSpPr/>
          <p:nvPr/>
        </p:nvGrpSpPr>
        <p:grpSpPr>
          <a:xfrm>
            <a:off x="5944880" y="-7"/>
            <a:ext cx="2524606" cy="759943"/>
            <a:chOff x="4012455" y="-7"/>
            <a:chExt cx="2524606" cy="759943"/>
          </a:xfrm>
        </p:grpSpPr>
        <p:sp>
          <p:nvSpPr>
            <p:cNvPr id="890" name="Google Shape;890;p6"/>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91" name="Google Shape;891;p6"/>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92" name="Google Shape;892;p6"/>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93" name="Google Shape;893;p6"/>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94" name="Google Shape;894;p6"/>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95" name="Google Shape;895;p6"/>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96" name="Google Shape;896;p6"/>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97" name="Google Shape;897;p6"/>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898" name="Google Shape;898;p6"/>
          <p:cNvGrpSpPr/>
          <p:nvPr/>
        </p:nvGrpSpPr>
        <p:grpSpPr>
          <a:xfrm>
            <a:off x="8506368" y="1564091"/>
            <a:ext cx="637429" cy="1130622"/>
            <a:chOff x="6233393" y="2021291"/>
            <a:chExt cx="637429" cy="1130622"/>
          </a:xfrm>
        </p:grpSpPr>
        <p:sp>
          <p:nvSpPr>
            <p:cNvPr id="899" name="Google Shape;899;p6"/>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0" name="Google Shape;900;p6"/>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1" name="Google Shape;901;p6"/>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2" name="Google Shape;902;p6"/>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3" name="Google Shape;903;p6"/>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4" name="Google Shape;904;p6"/>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5" name="Google Shape;905;p6"/>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6" name="Google Shape;906;p6"/>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907" name="Google Shape;907;p6"/>
          <p:cNvGrpSpPr/>
          <p:nvPr/>
        </p:nvGrpSpPr>
        <p:grpSpPr>
          <a:xfrm>
            <a:off x="7464679" y="3618202"/>
            <a:ext cx="1679118" cy="1534882"/>
            <a:chOff x="5191704" y="3618202"/>
            <a:chExt cx="1679118" cy="1534882"/>
          </a:xfrm>
        </p:grpSpPr>
        <p:sp>
          <p:nvSpPr>
            <p:cNvPr id="908" name="Google Shape;908;p6"/>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9" name="Google Shape;909;p6"/>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0" name="Google Shape;910;p6"/>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1" name="Google Shape;911;p6"/>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2" name="Google Shape;912;p6"/>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3" name="Google Shape;913;p6"/>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4" name="Google Shape;914;p6"/>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5" name="Google Shape;915;p6"/>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6" name="Google Shape;916;p6"/>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7" name="Google Shape;917;p6"/>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918" name="Google Shape;918;p6"/>
          <p:cNvGrpSpPr/>
          <p:nvPr/>
        </p:nvGrpSpPr>
        <p:grpSpPr>
          <a:xfrm>
            <a:off x="7847220" y="3073038"/>
            <a:ext cx="598866" cy="595528"/>
            <a:chOff x="5944870" y="3341438"/>
            <a:chExt cx="598866" cy="595528"/>
          </a:xfrm>
        </p:grpSpPr>
        <p:sp>
          <p:nvSpPr>
            <p:cNvPr id="919" name="Google Shape;919;p6"/>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20" name="Google Shape;920;p6"/>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921" name="Google Shape;921;p6"/>
          <p:cNvGrpSpPr/>
          <p:nvPr/>
        </p:nvGrpSpPr>
        <p:grpSpPr>
          <a:xfrm>
            <a:off x="2204197" y="105666"/>
            <a:ext cx="546902" cy="236607"/>
            <a:chOff x="2204197" y="105666"/>
            <a:chExt cx="546902" cy="236607"/>
          </a:xfrm>
        </p:grpSpPr>
        <p:sp>
          <p:nvSpPr>
            <p:cNvPr id="922" name="Google Shape;922;p6"/>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23" name="Google Shape;923;p6"/>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24" name="Google Shape;924;p6"/>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25" name="Google Shape;925;p6"/>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926" name="Google Shape;926;p6"/>
          <p:cNvGrpSpPr/>
          <p:nvPr/>
        </p:nvGrpSpPr>
        <p:grpSpPr>
          <a:xfrm>
            <a:off x="50" y="-7"/>
            <a:ext cx="2049897" cy="773345"/>
            <a:chOff x="50" y="-7"/>
            <a:chExt cx="2049897" cy="773345"/>
          </a:xfrm>
        </p:grpSpPr>
        <p:sp>
          <p:nvSpPr>
            <p:cNvPr id="927" name="Google Shape;927;p6"/>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28" name="Google Shape;928;p6"/>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29" name="Google Shape;929;p6"/>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0" name="Google Shape;930;p6"/>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1" name="Google Shape;931;p6"/>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2" name="Google Shape;932;p6"/>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3" name="Google Shape;933;p6"/>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4" name="Google Shape;934;p6"/>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5" name="Google Shape;935;p6"/>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6" name="Google Shape;936;p6"/>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7" name="Google Shape;937;p6"/>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8" name="Google Shape;938;p6"/>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9" name="Google Shape;939;p6"/>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0" name="Google Shape;940;p6"/>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1" name="Google Shape;941;p6"/>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2" name="Google Shape;942;p6"/>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3" name="Google Shape;943;p6"/>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4" name="Google Shape;944;p6"/>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5" name="Google Shape;945;p6"/>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6" name="Google Shape;946;p6"/>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7" name="Google Shape;947;p6"/>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8" name="Google Shape;948;p6"/>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9" name="Google Shape;949;p6"/>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0" name="Google Shape;950;p6"/>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1" name="Google Shape;951;p6"/>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2" name="Google Shape;952;p6"/>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3" name="Google Shape;953;p6"/>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4" name="Google Shape;954;p6"/>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5" name="Google Shape;955;p6"/>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6" name="Google Shape;956;p6"/>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7" name="Google Shape;957;p6"/>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8" name="Google Shape;958;p6"/>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9" name="Google Shape;959;p6"/>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0" name="Google Shape;960;p6"/>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1" name="Google Shape;961;p6"/>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2" name="Google Shape;962;p6"/>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3" name="Google Shape;963;p6"/>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4" name="Google Shape;964;p6"/>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5" name="Google Shape;965;p6"/>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6" name="Google Shape;966;p6"/>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7" name="Google Shape;967;p6"/>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8" name="Google Shape;968;p6"/>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9" name="Google Shape;969;p6"/>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0" name="Google Shape;970;p6"/>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1" name="Google Shape;971;p6"/>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2" name="Google Shape;972;p6"/>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3" name="Google Shape;973;p6"/>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4" name="Google Shape;974;p6"/>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5" name="Google Shape;975;p6"/>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6" name="Google Shape;976;p6"/>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7" name="Google Shape;977;p6"/>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8" name="Google Shape;978;p6"/>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9" name="Google Shape;979;p6"/>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0" name="Google Shape;980;p6"/>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1" name="Google Shape;981;p6"/>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2" name="Google Shape;982;p6"/>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3" name="Google Shape;983;p6"/>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4" name="Google Shape;984;p6"/>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5" name="Google Shape;985;p6"/>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6" name="Google Shape;986;p6"/>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7" name="Google Shape;987;p6"/>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8" name="Google Shape;988;p6"/>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9" name="Google Shape;989;p6"/>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0" name="Google Shape;990;p6"/>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1" name="Google Shape;991;p6"/>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2" name="Google Shape;992;p6"/>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3" name="Google Shape;993;p6"/>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4" name="Google Shape;994;p6"/>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5" name="Google Shape;995;p6"/>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6" name="Google Shape;996;p6"/>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7" name="Google Shape;997;p6"/>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8" name="Google Shape;998;p6"/>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9" name="Google Shape;999;p6"/>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0" name="Google Shape;1000;p6"/>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1" name="Google Shape;1001;p6"/>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2" name="Google Shape;1002;p6"/>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3" name="Google Shape;1003;p6"/>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4" name="Google Shape;1004;p6"/>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5" name="Google Shape;1005;p6"/>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6" name="Google Shape;1006;p6"/>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7" name="Google Shape;1007;p6"/>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8" name="Google Shape;1008;p6"/>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9" name="Google Shape;1009;p6"/>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0" name="Google Shape;1010;p6"/>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1" name="Google Shape;1011;p6"/>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2" name="Google Shape;1012;p6"/>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3" name="Google Shape;1013;p6"/>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4" name="Google Shape;1014;p6"/>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5" name="Google Shape;1015;p6"/>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6" name="Google Shape;1016;p6"/>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7" name="Google Shape;1017;p6"/>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8" name="Google Shape;1018;p6"/>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9" name="Google Shape;1019;p6"/>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0" name="Google Shape;1020;p6"/>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1" name="Google Shape;1021;p6"/>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2" name="Google Shape;1022;p6"/>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3" name="Google Shape;1023;p6"/>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4" name="Google Shape;1024;p6"/>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5" name="Google Shape;1025;p6"/>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6" name="Google Shape;1026;p6"/>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7" name="Google Shape;1027;p6"/>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8" name="Google Shape;1028;p6"/>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9" name="Google Shape;1029;p6"/>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0" name="Google Shape;1030;p6"/>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1" name="Google Shape;1031;p6"/>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2" name="Google Shape;1032;p6"/>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3" name="Google Shape;1033;p6"/>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4" name="Google Shape;1034;p6"/>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5" name="Google Shape;1035;p6"/>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6" name="Google Shape;1036;p6"/>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7" name="Google Shape;1037;p6"/>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8" name="Google Shape;1038;p6"/>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9" name="Google Shape;1039;p6"/>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0" name="Google Shape;1040;p6"/>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1" name="Google Shape;1041;p6"/>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2" name="Google Shape;1042;p6"/>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3" name="Google Shape;1043;p6"/>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4" name="Google Shape;1044;p6"/>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5" name="Google Shape;1045;p6"/>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6" name="Google Shape;1046;p6"/>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7" name="Google Shape;1047;p6"/>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8" name="Google Shape;1048;p6"/>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9" name="Google Shape;1049;p6"/>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50" name="Google Shape;1050;p6"/>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51" name="Google Shape;1051;p6"/>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52" name="Google Shape;1052;p6"/>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53" name="Google Shape;1053;p6"/>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54" name="Google Shape;1054;p6"/>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55" name="Google Shape;1055;p6"/>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56" name="Google Shape;1056;p6"/>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057" name="Google Shape;1057;p6"/>
          <p:cNvSpPr txBox="1"/>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1058" name="Google Shape;1058;p6"/>
          <p:cNvSpPr txBox="1"/>
          <p:nvPr>
            <p:ph type="body" idx="1"/>
          </p:nvPr>
        </p:nvSpPr>
        <p:spPr>
          <a:xfrm>
            <a:off x="1131725"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1059" name="Google Shape;1059;p6"/>
          <p:cNvSpPr txBox="1"/>
          <p:nvPr>
            <p:ph type="body" idx="2"/>
          </p:nvPr>
        </p:nvSpPr>
        <p:spPr>
          <a:xfrm>
            <a:off x="4672553"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1060" name="Google Shape;1060;p6"/>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061" name="Shape 1061"/>
        <p:cNvGrpSpPr/>
        <p:nvPr/>
      </p:nvGrpSpPr>
      <p:grpSpPr>
        <a:xfrm>
          <a:off x="0" y="0"/>
          <a:ext cx="0" cy="0"/>
          <a:chOff x="0" y="0"/>
          <a:chExt cx="0" cy="0"/>
        </a:xfrm>
      </p:grpSpPr>
      <p:grpSp>
        <p:nvGrpSpPr>
          <p:cNvPr id="1062" name="Google Shape;1062;p7"/>
          <p:cNvGrpSpPr/>
          <p:nvPr/>
        </p:nvGrpSpPr>
        <p:grpSpPr>
          <a:xfrm>
            <a:off x="1841376" y="4540815"/>
            <a:ext cx="1110494" cy="612269"/>
            <a:chOff x="1003176" y="4540815"/>
            <a:chExt cx="1110494" cy="612269"/>
          </a:xfrm>
        </p:grpSpPr>
        <p:sp>
          <p:nvSpPr>
            <p:cNvPr id="1063" name="Google Shape;1063;p7"/>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64" name="Google Shape;1064;p7"/>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65" name="Google Shape;1065;p7"/>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066" name="Google Shape;1066;p7"/>
          <p:cNvGrpSpPr/>
          <p:nvPr/>
        </p:nvGrpSpPr>
        <p:grpSpPr>
          <a:xfrm>
            <a:off x="342281" y="4183488"/>
            <a:ext cx="369035" cy="728056"/>
            <a:chOff x="342281" y="4183488"/>
            <a:chExt cx="369035" cy="728056"/>
          </a:xfrm>
        </p:grpSpPr>
        <p:sp>
          <p:nvSpPr>
            <p:cNvPr id="1067" name="Google Shape;1067;p7"/>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68" name="Google Shape;1068;p7"/>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69" name="Google Shape;1069;p7"/>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070" name="Google Shape;1070;p7"/>
          <p:cNvGrpSpPr/>
          <p:nvPr/>
        </p:nvGrpSpPr>
        <p:grpSpPr>
          <a:xfrm>
            <a:off x="50" y="1232900"/>
            <a:ext cx="454630" cy="816989"/>
            <a:chOff x="50" y="1232900"/>
            <a:chExt cx="454630" cy="816989"/>
          </a:xfrm>
        </p:grpSpPr>
        <p:sp>
          <p:nvSpPr>
            <p:cNvPr id="1071" name="Google Shape;1071;p7"/>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72" name="Google Shape;1072;p7"/>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73" name="Google Shape;1073;p7"/>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074" name="Google Shape;1074;p7"/>
          <p:cNvGrpSpPr/>
          <p:nvPr/>
        </p:nvGrpSpPr>
        <p:grpSpPr>
          <a:xfrm>
            <a:off x="50" y="3073044"/>
            <a:ext cx="729750" cy="1046771"/>
            <a:chOff x="50" y="3073044"/>
            <a:chExt cx="729750" cy="1046771"/>
          </a:xfrm>
        </p:grpSpPr>
        <p:sp>
          <p:nvSpPr>
            <p:cNvPr id="1075" name="Google Shape;1075;p7"/>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76" name="Google Shape;1076;p7"/>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77" name="Google Shape;1077;p7"/>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078" name="Google Shape;1078;p7"/>
          <p:cNvGrpSpPr/>
          <p:nvPr/>
        </p:nvGrpSpPr>
        <p:grpSpPr>
          <a:xfrm>
            <a:off x="5944880" y="-7"/>
            <a:ext cx="2524606" cy="759943"/>
            <a:chOff x="4012455" y="-7"/>
            <a:chExt cx="2524606" cy="759943"/>
          </a:xfrm>
        </p:grpSpPr>
        <p:sp>
          <p:nvSpPr>
            <p:cNvPr id="1079" name="Google Shape;1079;p7"/>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0" name="Google Shape;1080;p7"/>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1" name="Google Shape;1081;p7"/>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2" name="Google Shape;1082;p7"/>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3" name="Google Shape;1083;p7"/>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4" name="Google Shape;1084;p7"/>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5" name="Google Shape;1085;p7"/>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6" name="Google Shape;1086;p7"/>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087" name="Google Shape;1087;p7"/>
          <p:cNvGrpSpPr/>
          <p:nvPr/>
        </p:nvGrpSpPr>
        <p:grpSpPr>
          <a:xfrm>
            <a:off x="8506368" y="1564091"/>
            <a:ext cx="637429" cy="1130622"/>
            <a:chOff x="6233393" y="2021291"/>
            <a:chExt cx="637429" cy="1130622"/>
          </a:xfrm>
        </p:grpSpPr>
        <p:sp>
          <p:nvSpPr>
            <p:cNvPr id="1088" name="Google Shape;1088;p7"/>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9" name="Google Shape;1089;p7"/>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0" name="Google Shape;1090;p7"/>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1" name="Google Shape;1091;p7"/>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2" name="Google Shape;1092;p7"/>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3" name="Google Shape;1093;p7"/>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4" name="Google Shape;1094;p7"/>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5" name="Google Shape;1095;p7"/>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096" name="Google Shape;1096;p7"/>
          <p:cNvGrpSpPr/>
          <p:nvPr/>
        </p:nvGrpSpPr>
        <p:grpSpPr>
          <a:xfrm>
            <a:off x="7464679" y="3618202"/>
            <a:ext cx="1679118" cy="1534882"/>
            <a:chOff x="5191704" y="3618202"/>
            <a:chExt cx="1679118" cy="1534882"/>
          </a:xfrm>
        </p:grpSpPr>
        <p:sp>
          <p:nvSpPr>
            <p:cNvPr id="1097" name="Google Shape;1097;p7"/>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8" name="Google Shape;1098;p7"/>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9" name="Google Shape;1099;p7"/>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0" name="Google Shape;1100;p7"/>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1" name="Google Shape;1101;p7"/>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2" name="Google Shape;1102;p7"/>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3" name="Google Shape;1103;p7"/>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4" name="Google Shape;1104;p7"/>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5" name="Google Shape;1105;p7"/>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6" name="Google Shape;1106;p7"/>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107" name="Google Shape;1107;p7"/>
          <p:cNvGrpSpPr/>
          <p:nvPr/>
        </p:nvGrpSpPr>
        <p:grpSpPr>
          <a:xfrm>
            <a:off x="7847220" y="3073038"/>
            <a:ext cx="598866" cy="595528"/>
            <a:chOff x="5944870" y="3341438"/>
            <a:chExt cx="598866" cy="595528"/>
          </a:xfrm>
        </p:grpSpPr>
        <p:sp>
          <p:nvSpPr>
            <p:cNvPr id="1108" name="Google Shape;1108;p7"/>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9" name="Google Shape;1109;p7"/>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110" name="Google Shape;1110;p7"/>
          <p:cNvGrpSpPr/>
          <p:nvPr/>
        </p:nvGrpSpPr>
        <p:grpSpPr>
          <a:xfrm>
            <a:off x="2204197" y="105666"/>
            <a:ext cx="546902" cy="236607"/>
            <a:chOff x="2204197" y="105666"/>
            <a:chExt cx="546902" cy="236607"/>
          </a:xfrm>
        </p:grpSpPr>
        <p:sp>
          <p:nvSpPr>
            <p:cNvPr id="1111" name="Google Shape;1111;p7"/>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12" name="Google Shape;1112;p7"/>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13" name="Google Shape;1113;p7"/>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14" name="Google Shape;1114;p7"/>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115" name="Google Shape;1115;p7"/>
          <p:cNvGrpSpPr/>
          <p:nvPr/>
        </p:nvGrpSpPr>
        <p:grpSpPr>
          <a:xfrm>
            <a:off x="50" y="-7"/>
            <a:ext cx="2049897" cy="773345"/>
            <a:chOff x="50" y="-7"/>
            <a:chExt cx="2049897" cy="773345"/>
          </a:xfrm>
        </p:grpSpPr>
        <p:sp>
          <p:nvSpPr>
            <p:cNvPr id="1116" name="Google Shape;1116;p7"/>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17" name="Google Shape;1117;p7"/>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18" name="Google Shape;1118;p7"/>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19" name="Google Shape;1119;p7"/>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0" name="Google Shape;1120;p7"/>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1" name="Google Shape;1121;p7"/>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2" name="Google Shape;1122;p7"/>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3" name="Google Shape;1123;p7"/>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4" name="Google Shape;1124;p7"/>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5" name="Google Shape;1125;p7"/>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6" name="Google Shape;1126;p7"/>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7" name="Google Shape;1127;p7"/>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8" name="Google Shape;1128;p7"/>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9" name="Google Shape;1129;p7"/>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0" name="Google Shape;1130;p7"/>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1" name="Google Shape;1131;p7"/>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2" name="Google Shape;1132;p7"/>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3" name="Google Shape;1133;p7"/>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4" name="Google Shape;1134;p7"/>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5" name="Google Shape;1135;p7"/>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6" name="Google Shape;1136;p7"/>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7" name="Google Shape;1137;p7"/>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8" name="Google Shape;1138;p7"/>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9" name="Google Shape;1139;p7"/>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0" name="Google Shape;1140;p7"/>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1" name="Google Shape;1141;p7"/>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2" name="Google Shape;1142;p7"/>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3" name="Google Shape;1143;p7"/>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4" name="Google Shape;1144;p7"/>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5" name="Google Shape;1145;p7"/>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6" name="Google Shape;1146;p7"/>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7" name="Google Shape;1147;p7"/>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8" name="Google Shape;1148;p7"/>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9" name="Google Shape;1149;p7"/>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0" name="Google Shape;1150;p7"/>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1" name="Google Shape;1151;p7"/>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2" name="Google Shape;1152;p7"/>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3" name="Google Shape;1153;p7"/>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4" name="Google Shape;1154;p7"/>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5" name="Google Shape;1155;p7"/>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6" name="Google Shape;1156;p7"/>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7" name="Google Shape;1157;p7"/>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8" name="Google Shape;1158;p7"/>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9" name="Google Shape;1159;p7"/>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0" name="Google Shape;1160;p7"/>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1" name="Google Shape;1161;p7"/>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2" name="Google Shape;1162;p7"/>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3" name="Google Shape;1163;p7"/>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4" name="Google Shape;1164;p7"/>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5" name="Google Shape;1165;p7"/>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6" name="Google Shape;1166;p7"/>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7" name="Google Shape;1167;p7"/>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8" name="Google Shape;1168;p7"/>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9" name="Google Shape;1169;p7"/>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0" name="Google Shape;1170;p7"/>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1" name="Google Shape;1171;p7"/>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2" name="Google Shape;1172;p7"/>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3" name="Google Shape;1173;p7"/>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4" name="Google Shape;1174;p7"/>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5" name="Google Shape;1175;p7"/>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6" name="Google Shape;1176;p7"/>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7" name="Google Shape;1177;p7"/>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8" name="Google Shape;1178;p7"/>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9" name="Google Shape;1179;p7"/>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0" name="Google Shape;1180;p7"/>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1" name="Google Shape;1181;p7"/>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2" name="Google Shape;1182;p7"/>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3" name="Google Shape;1183;p7"/>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4" name="Google Shape;1184;p7"/>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5" name="Google Shape;1185;p7"/>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6" name="Google Shape;1186;p7"/>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7" name="Google Shape;1187;p7"/>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8" name="Google Shape;1188;p7"/>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9" name="Google Shape;1189;p7"/>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0" name="Google Shape;1190;p7"/>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1" name="Google Shape;1191;p7"/>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2" name="Google Shape;1192;p7"/>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3" name="Google Shape;1193;p7"/>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4" name="Google Shape;1194;p7"/>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5" name="Google Shape;1195;p7"/>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6" name="Google Shape;1196;p7"/>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7" name="Google Shape;1197;p7"/>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8" name="Google Shape;1198;p7"/>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9" name="Google Shape;1199;p7"/>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0" name="Google Shape;1200;p7"/>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1" name="Google Shape;1201;p7"/>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2" name="Google Shape;1202;p7"/>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3" name="Google Shape;1203;p7"/>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4" name="Google Shape;1204;p7"/>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5" name="Google Shape;1205;p7"/>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6" name="Google Shape;1206;p7"/>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7" name="Google Shape;1207;p7"/>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8" name="Google Shape;1208;p7"/>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9" name="Google Shape;1209;p7"/>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0" name="Google Shape;1210;p7"/>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1" name="Google Shape;1211;p7"/>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2" name="Google Shape;1212;p7"/>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3" name="Google Shape;1213;p7"/>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4" name="Google Shape;1214;p7"/>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5" name="Google Shape;1215;p7"/>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6" name="Google Shape;1216;p7"/>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7" name="Google Shape;1217;p7"/>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8" name="Google Shape;1218;p7"/>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9" name="Google Shape;1219;p7"/>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0" name="Google Shape;1220;p7"/>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1" name="Google Shape;1221;p7"/>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2" name="Google Shape;1222;p7"/>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3" name="Google Shape;1223;p7"/>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4" name="Google Shape;1224;p7"/>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5" name="Google Shape;1225;p7"/>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6" name="Google Shape;1226;p7"/>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7" name="Google Shape;1227;p7"/>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8" name="Google Shape;1228;p7"/>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9" name="Google Shape;1229;p7"/>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0" name="Google Shape;1230;p7"/>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1" name="Google Shape;1231;p7"/>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2" name="Google Shape;1232;p7"/>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3" name="Google Shape;1233;p7"/>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4" name="Google Shape;1234;p7"/>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5" name="Google Shape;1235;p7"/>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6" name="Google Shape;1236;p7"/>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7" name="Google Shape;1237;p7"/>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8" name="Google Shape;1238;p7"/>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9" name="Google Shape;1239;p7"/>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40" name="Google Shape;1240;p7"/>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41" name="Google Shape;1241;p7"/>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42" name="Google Shape;1242;p7"/>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43" name="Google Shape;1243;p7"/>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44" name="Google Shape;1244;p7"/>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45" name="Google Shape;1245;p7"/>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246" name="Google Shape;1246;p7"/>
          <p:cNvSpPr txBox="1"/>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1247" name="Google Shape;1247;p7"/>
          <p:cNvSpPr txBox="1"/>
          <p:nvPr>
            <p:ph type="body" idx="1"/>
          </p:nvPr>
        </p:nvSpPr>
        <p:spPr>
          <a:xfrm>
            <a:off x="977300" y="1279069"/>
            <a:ext cx="2296500" cy="3532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p:txBody>
      </p:sp>
      <p:sp>
        <p:nvSpPr>
          <p:cNvPr id="1248" name="Google Shape;1248;p7"/>
          <p:cNvSpPr txBox="1"/>
          <p:nvPr>
            <p:ph type="body" idx="2"/>
          </p:nvPr>
        </p:nvSpPr>
        <p:spPr>
          <a:xfrm>
            <a:off x="3391603" y="1279069"/>
            <a:ext cx="2296500" cy="3532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p:txBody>
      </p:sp>
      <p:sp>
        <p:nvSpPr>
          <p:cNvPr id="1249" name="Google Shape;1249;p7"/>
          <p:cNvSpPr txBox="1"/>
          <p:nvPr>
            <p:ph type="body" idx="3"/>
          </p:nvPr>
        </p:nvSpPr>
        <p:spPr>
          <a:xfrm>
            <a:off x="5805905" y="1279069"/>
            <a:ext cx="2296500" cy="3532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p:txBody>
      </p:sp>
      <p:sp>
        <p:nvSpPr>
          <p:cNvPr id="1250" name="Google Shape;1250;p7"/>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251" name="Shape 1251"/>
        <p:cNvGrpSpPr/>
        <p:nvPr/>
      </p:nvGrpSpPr>
      <p:grpSpPr>
        <a:xfrm>
          <a:off x="0" y="0"/>
          <a:ext cx="0" cy="0"/>
          <a:chOff x="0" y="0"/>
          <a:chExt cx="0" cy="0"/>
        </a:xfrm>
      </p:grpSpPr>
      <p:grpSp>
        <p:nvGrpSpPr>
          <p:cNvPr id="1252" name="Google Shape;1252;p8"/>
          <p:cNvGrpSpPr/>
          <p:nvPr/>
        </p:nvGrpSpPr>
        <p:grpSpPr>
          <a:xfrm>
            <a:off x="1841376" y="4540815"/>
            <a:ext cx="1110494" cy="612269"/>
            <a:chOff x="1003176" y="4540815"/>
            <a:chExt cx="1110494" cy="612269"/>
          </a:xfrm>
        </p:grpSpPr>
        <p:sp>
          <p:nvSpPr>
            <p:cNvPr id="1253" name="Google Shape;1253;p8"/>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54" name="Google Shape;1254;p8"/>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55" name="Google Shape;1255;p8"/>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256" name="Google Shape;1256;p8"/>
          <p:cNvGrpSpPr/>
          <p:nvPr/>
        </p:nvGrpSpPr>
        <p:grpSpPr>
          <a:xfrm>
            <a:off x="342281" y="4183488"/>
            <a:ext cx="369035" cy="728056"/>
            <a:chOff x="342281" y="4183488"/>
            <a:chExt cx="369035" cy="728056"/>
          </a:xfrm>
        </p:grpSpPr>
        <p:sp>
          <p:nvSpPr>
            <p:cNvPr id="1257" name="Google Shape;1257;p8"/>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58" name="Google Shape;1258;p8"/>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59" name="Google Shape;1259;p8"/>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260" name="Google Shape;1260;p8"/>
          <p:cNvGrpSpPr/>
          <p:nvPr/>
        </p:nvGrpSpPr>
        <p:grpSpPr>
          <a:xfrm>
            <a:off x="50" y="1232900"/>
            <a:ext cx="454630" cy="816989"/>
            <a:chOff x="50" y="1232900"/>
            <a:chExt cx="454630" cy="816989"/>
          </a:xfrm>
        </p:grpSpPr>
        <p:sp>
          <p:nvSpPr>
            <p:cNvPr id="1261" name="Google Shape;1261;p8"/>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62" name="Google Shape;1262;p8"/>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63" name="Google Shape;1263;p8"/>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264" name="Google Shape;1264;p8"/>
          <p:cNvGrpSpPr/>
          <p:nvPr/>
        </p:nvGrpSpPr>
        <p:grpSpPr>
          <a:xfrm>
            <a:off x="50" y="3073044"/>
            <a:ext cx="729750" cy="1046771"/>
            <a:chOff x="50" y="3073044"/>
            <a:chExt cx="729750" cy="1046771"/>
          </a:xfrm>
        </p:grpSpPr>
        <p:sp>
          <p:nvSpPr>
            <p:cNvPr id="1265" name="Google Shape;1265;p8"/>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66" name="Google Shape;1266;p8"/>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67" name="Google Shape;1267;p8"/>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268" name="Google Shape;1268;p8"/>
          <p:cNvGrpSpPr/>
          <p:nvPr/>
        </p:nvGrpSpPr>
        <p:grpSpPr>
          <a:xfrm>
            <a:off x="5944880" y="-7"/>
            <a:ext cx="2524606" cy="759943"/>
            <a:chOff x="4012455" y="-7"/>
            <a:chExt cx="2524606" cy="759943"/>
          </a:xfrm>
        </p:grpSpPr>
        <p:sp>
          <p:nvSpPr>
            <p:cNvPr id="1269" name="Google Shape;1269;p8"/>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0" name="Google Shape;1270;p8"/>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1" name="Google Shape;1271;p8"/>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2" name="Google Shape;1272;p8"/>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3" name="Google Shape;1273;p8"/>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4" name="Google Shape;1274;p8"/>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5" name="Google Shape;1275;p8"/>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6" name="Google Shape;1276;p8"/>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277" name="Google Shape;1277;p8"/>
          <p:cNvGrpSpPr/>
          <p:nvPr/>
        </p:nvGrpSpPr>
        <p:grpSpPr>
          <a:xfrm>
            <a:off x="8506368" y="1564091"/>
            <a:ext cx="637429" cy="1130622"/>
            <a:chOff x="6233393" y="2021291"/>
            <a:chExt cx="637429" cy="1130622"/>
          </a:xfrm>
        </p:grpSpPr>
        <p:sp>
          <p:nvSpPr>
            <p:cNvPr id="1278" name="Google Shape;1278;p8"/>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9" name="Google Shape;1279;p8"/>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0" name="Google Shape;1280;p8"/>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1" name="Google Shape;1281;p8"/>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2" name="Google Shape;1282;p8"/>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3" name="Google Shape;1283;p8"/>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4" name="Google Shape;1284;p8"/>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5" name="Google Shape;1285;p8"/>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286" name="Google Shape;1286;p8"/>
          <p:cNvGrpSpPr/>
          <p:nvPr/>
        </p:nvGrpSpPr>
        <p:grpSpPr>
          <a:xfrm>
            <a:off x="7464679" y="3618202"/>
            <a:ext cx="1679118" cy="1534882"/>
            <a:chOff x="5191704" y="3618202"/>
            <a:chExt cx="1679118" cy="1534882"/>
          </a:xfrm>
        </p:grpSpPr>
        <p:sp>
          <p:nvSpPr>
            <p:cNvPr id="1287" name="Google Shape;1287;p8"/>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8" name="Google Shape;1288;p8"/>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9" name="Google Shape;1289;p8"/>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0" name="Google Shape;1290;p8"/>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1" name="Google Shape;1291;p8"/>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2" name="Google Shape;1292;p8"/>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3" name="Google Shape;1293;p8"/>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4" name="Google Shape;1294;p8"/>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5" name="Google Shape;1295;p8"/>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6" name="Google Shape;1296;p8"/>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297" name="Google Shape;1297;p8"/>
          <p:cNvGrpSpPr/>
          <p:nvPr/>
        </p:nvGrpSpPr>
        <p:grpSpPr>
          <a:xfrm>
            <a:off x="7847220" y="3073038"/>
            <a:ext cx="598866" cy="595528"/>
            <a:chOff x="5944870" y="3341438"/>
            <a:chExt cx="598866" cy="595528"/>
          </a:xfrm>
        </p:grpSpPr>
        <p:sp>
          <p:nvSpPr>
            <p:cNvPr id="1298" name="Google Shape;1298;p8"/>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9" name="Google Shape;1299;p8"/>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300" name="Google Shape;1300;p8"/>
          <p:cNvGrpSpPr/>
          <p:nvPr/>
        </p:nvGrpSpPr>
        <p:grpSpPr>
          <a:xfrm>
            <a:off x="2204197" y="105666"/>
            <a:ext cx="546902" cy="236607"/>
            <a:chOff x="2204197" y="105666"/>
            <a:chExt cx="546902" cy="236607"/>
          </a:xfrm>
        </p:grpSpPr>
        <p:sp>
          <p:nvSpPr>
            <p:cNvPr id="1301" name="Google Shape;1301;p8"/>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02" name="Google Shape;1302;p8"/>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03" name="Google Shape;1303;p8"/>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04" name="Google Shape;1304;p8"/>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305" name="Google Shape;1305;p8"/>
          <p:cNvGrpSpPr/>
          <p:nvPr/>
        </p:nvGrpSpPr>
        <p:grpSpPr>
          <a:xfrm>
            <a:off x="50" y="-7"/>
            <a:ext cx="2049897" cy="773345"/>
            <a:chOff x="50" y="-7"/>
            <a:chExt cx="2049897" cy="773345"/>
          </a:xfrm>
        </p:grpSpPr>
        <p:sp>
          <p:nvSpPr>
            <p:cNvPr id="1306" name="Google Shape;1306;p8"/>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07" name="Google Shape;1307;p8"/>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08" name="Google Shape;1308;p8"/>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09" name="Google Shape;1309;p8"/>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0" name="Google Shape;1310;p8"/>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1" name="Google Shape;1311;p8"/>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2" name="Google Shape;1312;p8"/>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3" name="Google Shape;1313;p8"/>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4" name="Google Shape;1314;p8"/>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5" name="Google Shape;1315;p8"/>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6" name="Google Shape;1316;p8"/>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7" name="Google Shape;1317;p8"/>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8" name="Google Shape;1318;p8"/>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9" name="Google Shape;1319;p8"/>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0" name="Google Shape;1320;p8"/>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1" name="Google Shape;1321;p8"/>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2" name="Google Shape;1322;p8"/>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3" name="Google Shape;1323;p8"/>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4" name="Google Shape;1324;p8"/>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5" name="Google Shape;1325;p8"/>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6" name="Google Shape;1326;p8"/>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7" name="Google Shape;1327;p8"/>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8" name="Google Shape;1328;p8"/>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9" name="Google Shape;1329;p8"/>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0" name="Google Shape;1330;p8"/>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1" name="Google Shape;1331;p8"/>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2" name="Google Shape;1332;p8"/>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3" name="Google Shape;1333;p8"/>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4" name="Google Shape;1334;p8"/>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5" name="Google Shape;1335;p8"/>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6" name="Google Shape;1336;p8"/>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7" name="Google Shape;1337;p8"/>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8" name="Google Shape;1338;p8"/>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9" name="Google Shape;1339;p8"/>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0" name="Google Shape;1340;p8"/>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1" name="Google Shape;1341;p8"/>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2" name="Google Shape;1342;p8"/>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3" name="Google Shape;1343;p8"/>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4" name="Google Shape;1344;p8"/>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5" name="Google Shape;1345;p8"/>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6" name="Google Shape;1346;p8"/>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7" name="Google Shape;1347;p8"/>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8" name="Google Shape;1348;p8"/>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9" name="Google Shape;1349;p8"/>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0" name="Google Shape;1350;p8"/>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1" name="Google Shape;1351;p8"/>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2" name="Google Shape;1352;p8"/>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3" name="Google Shape;1353;p8"/>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4" name="Google Shape;1354;p8"/>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5" name="Google Shape;1355;p8"/>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6" name="Google Shape;1356;p8"/>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7" name="Google Shape;1357;p8"/>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8" name="Google Shape;1358;p8"/>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9" name="Google Shape;1359;p8"/>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0" name="Google Shape;1360;p8"/>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1" name="Google Shape;1361;p8"/>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2" name="Google Shape;1362;p8"/>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3" name="Google Shape;1363;p8"/>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4" name="Google Shape;1364;p8"/>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5" name="Google Shape;1365;p8"/>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6" name="Google Shape;1366;p8"/>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7" name="Google Shape;1367;p8"/>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8" name="Google Shape;1368;p8"/>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9" name="Google Shape;1369;p8"/>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0" name="Google Shape;1370;p8"/>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1" name="Google Shape;1371;p8"/>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2" name="Google Shape;1372;p8"/>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3" name="Google Shape;1373;p8"/>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4" name="Google Shape;1374;p8"/>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5" name="Google Shape;1375;p8"/>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6" name="Google Shape;1376;p8"/>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7" name="Google Shape;1377;p8"/>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8" name="Google Shape;1378;p8"/>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9" name="Google Shape;1379;p8"/>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0" name="Google Shape;1380;p8"/>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1" name="Google Shape;1381;p8"/>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2" name="Google Shape;1382;p8"/>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3" name="Google Shape;1383;p8"/>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4" name="Google Shape;1384;p8"/>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5" name="Google Shape;1385;p8"/>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6" name="Google Shape;1386;p8"/>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7" name="Google Shape;1387;p8"/>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8" name="Google Shape;1388;p8"/>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9" name="Google Shape;1389;p8"/>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0" name="Google Shape;1390;p8"/>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1" name="Google Shape;1391;p8"/>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2" name="Google Shape;1392;p8"/>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3" name="Google Shape;1393;p8"/>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4" name="Google Shape;1394;p8"/>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5" name="Google Shape;1395;p8"/>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6" name="Google Shape;1396;p8"/>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7" name="Google Shape;1397;p8"/>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8" name="Google Shape;1398;p8"/>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9" name="Google Shape;1399;p8"/>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0" name="Google Shape;1400;p8"/>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1" name="Google Shape;1401;p8"/>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2" name="Google Shape;1402;p8"/>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3" name="Google Shape;1403;p8"/>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4" name="Google Shape;1404;p8"/>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5" name="Google Shape;1405;p8"/>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6" name="Google Shape;1406;p8"/>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7" name="Google Shape;1407;p8"/>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8" name="Google Shape;1408;p8"/>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9" name="Google Shape;1409;p8"/>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0" name="Google Shape;1410;p8"/>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1" name="Google Shape;1411;p8"/>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2" name="Google Shape;1412;p8"/>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3" name="Google Shape;1413;p8"/>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4" name="Google Shape;1414;p8"/>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5" name="Google Shape;1415;p8"/>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6" name="Google Shape;1416;p8"/>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7" name="Google Shape;1417;p8"/>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8" name="Google Shape;1418;p8"/>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9" name="Google Shape;1419;p8"/>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0" name="Google Shape;1420;p8"/>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1" name="Google Shape;1421;p8"/>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2" name="Google Shape;1422;p8"/>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3" name="Google Shape;1423;p8"/>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4" name="Google Shape;1424;p8"/>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5" name="Google Shape;1425;p8"/>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6" name="Google Shape;1426;p8"/>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7" name="Google Shape;1427;p8"/>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8" name="Google Shape;1428;p8"/>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9" name="Google Shape;1429;p8"/>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30" name="Google Shape;1430;p8"/>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31" name="Google Shape;1431;p8"/>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32" name="Google Shape;1432;p8"/>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33" name="Google Shape;1433;p8"/>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34" name="Google Shape;1434;p8"/>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35" name="Google Shape;1435;p8"/>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436" name="Google Shape;1436;p8"/>
          <p:cNvSpPr txBox="1"/>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1437" name="Google Shape;1437;p8"/>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438" name="Shape 1438"/>
        <p:cNvGrpSpPr/>
        <p:nvPr/>
      </p:nvGrpSpPr>
      <p:grpSpPr>
        <a:xfrm>
          <a:off x="0" y="0"/>
          <a:ext cx="0" cy="0"/>
          <a:chOff x="0" y="0"/>
          <a:chExt cx="0" cy="0"/>
        </a:xfrm>
      </p:grpSpPr>
      <p:grpSp>
        <p:nvGrpSpPr>
          <p:cNvPr id="1439" name="Google Shape;1439;p9"/>
          <p:cNvGrpSpPr/>
          <p:nvPr/>
        </p:nvGrpSpPr>
        <p:grpSpPr>
          <a:xfrm>
            <a:off x="3" y="1362853"/>
            <a:ext cx="830992" cy="1847937"/>
            <a:chOff x="3" y="1439053"/>
            <a:chExt cx="830992" cy="1847937"/>
          </a:xfrm>
        </p:grpSpPr>
        <p:sp>
          <p:nvSpPr>
            <p:cNvPr id="1440" name="Google Shape;1440;p9"/>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41" name="Google Shape;1441;p9"/>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42" name="Google Shape;1442;p9"/>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443" name="Google Shape;1443;p9"/>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nvGrpSpPr>
          <p:cNvPr id="1444" name="Google Shape;1444;p9"/>
          <p:cNvGrpSpPr/>
          <p:nvPr/>
        </p:nvGrpSpPr>
        <p:grpSpPr>
          <a:xfrm>
            <a:off x="1390437" y="-6"/>
            <a:ext cx="1603317" cy="405444"/>
            <a:chOff x="448987" y="-6"/>
            <a:chExt cx="1603317" cy="405444"/>
          </a:xfrm>
        </p:grpSpPr>
        <p:sp>
          <p:nvSpPr>
            <p:cNvPr id="1445" name="Google Shape;1445;p9"/>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46" name="Google Shape;1446;p9"/>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47" name="Google Shape;1447;p9"/>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48" name="Google Shape;1448;p9"/>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49" name="Google Shape;1449;p9"/>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0" name="Google Shape;1450;p9"/>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1" name="Google Shape;1451;p9"/>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2" name="Google Shape;1452;p9"/>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3" name="Google Shape;1453;p9"/>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454" name="Google Shape;1454;p9"/>
          <p:cNvGrpSpPr/>
          <p:nvPr/>
        </p:nvGrpSpPr>
        <p:grpSpPr>
          <a:xfrm>
            <a:off x="7935832" y="1674515"/>
            <a:ext cx="1207974" cy="1445876"/>
            <a:chOff x="5654182" y="1903115"/>
            <a:chExt cx="1207974" cy="1445876"/>
          </a:xfrm>
        </p:grpSpPr>
        <p:sp>
          <p:nvSpPr>
            <p:cNvPr id="1455" name="Google Shape;1455;p9"/>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6" name="Google Shape;1456;p9"/>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7" name="Google Shape;1457;p9"/>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8" name="Google Shape;1458;p9"/>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9" name="Google Shape;1459;p9"/>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0" name="Google Shape;1460;p9"/>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1" name="Google Shape;1461;p9"/>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2" name="Google Shape;1462;p9"/>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3" name="Google Shape;1463;p9"/>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4" name="Google Shape;1464;p9"/>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5" name="Google Shape;1465;p9"/>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6" name="Google Shape;1466;p9"/>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7" name="Google Shape;1467;p9"/>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8" name="Google Shape;1468;p9"/>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469" name="Google Shape;1469;p9"/>
          <p:cNvGrpSpPr/>
          <p:nvPr/>
        </p:nvGrpSpPr>
        <p:grpSpPr>
          <a:xfrm>
            <a:off x="8106707" y="3508074"/>
            <a:ext cx="1037098" cy="1476031"/>
            <a:chOff x="5825057" y="3508074"/>
            <a:chExt cx="1037098" cy="1476031"/>
          </a:xfrm>
        </p:grpSpPr>
        <p:sp>
          <p:nvSpPr>
            <p:cNvPr id="1470" name="Google Shape;1470;p9"/>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71" name="Google Shape;1471;p9"/>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72" name="Google Shape;1472;p9"/>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473" name="Google Shape;1473;p9"/>
          <p:cNvGrpSpPr/>
          <p:nvPr/>
        </p:nvGrpSpPr>
        <p:grpSpPr>
          <a:xfrm>
            <a:off x="3462913" y="4724358"/>
            <a:ext cx="2218152" cy="422263"/>
            <a:chOff x="2330363" y="4724358"/>
            <a:chExt cx="2218152" cy="422263"/>
          </a:xfrm>
        </p:grpSpPr>
        <p:sp>
          <p:nvSpPr>
            <p:cNvPr id="1474" name="Google Shape;1474;p9"/>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75" name="Google Shape;1475;p9"/>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76" name="Google Shape;1476;p9"/>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77" name="Google Shape;1477;p9"/>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78" name="Google Shape;1478;p9"/>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79" name="Google Shape;1479;p9"/>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0" name="Google Shape;1480;p9"/>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1" name="Google Shape;1481;p9"/>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2" name="Google Shape;1482;p9"/>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3" name="Google Shape;1483;p9"/>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4" name="Google Shape;1484;p9"/>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5" name="Google Shape;1485;p9"/>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6" name="Google Shape;1486;p9"/>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7" name="Google Shape;1487;p9"/>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8" name="Google Shape;1488;p9"/>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9" name="Google Shape;1489;p9"/>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0" name="Google Shape;1490;p9"/>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1" name="Google Shape;1491;p9"/>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2" name="Google Shape;1492;p9"/>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3" name="Google Shape;1493;p9"/>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4" name="Google Shape;1494;p9"/>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5" name="Google Shape;1495;p9"/>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6" name="Google Shape;1496;p9"/>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7" name="Google Shape;1497;p9"/>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8" name="Google Shape;1498;p9"/>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9" name="Google Shape;1499;p9"/>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0" name="Google Shape;1500;p9"/>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1" name="Google Shape;1501;p9"/>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2" name="Google Shape;1502;p9"/>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3" name="Google Shape;1503;p9"/>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4" name="Google Shape;1504;p9"/>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5" name="Google Shape;1505;p9"/>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6" name="Google Shape;1506;p9"/>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7" name="Google Shape;1507;p9"/>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8" name="Google Shape;1508;p9"/>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9" name="Google Shape;1509;p9"/>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0" name="Google Shape;1510;p9"/>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1" name="Google Shape;1511;p9"/>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2" name="Google Shape;1512;p9"/>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3" name="Google Shape;1513;p9"/>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4" name="Google Shape;1514;p9"/>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5" name="Google Shape;1515;p9"/>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6" name="Google Shape;1516;p9"/>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7" name="Google Shape;1517;p9"/>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8" name="Google Shape;1518;p9"/>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9" name="Google Shape;1519;p9"/>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0" name="Google Shape;1520;p9"/>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1" name="Google Shape;1521;p9"/>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2" name="Google Shape;1522;p9"/>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3" name="Google Shape;1523;p9"/>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4" name="Google Shape;1524;p9"/>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5" name="Google Shape;1525;p9"/>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6" name="Google Shape;1526;p9"/>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7" name="Google Shape;1527;p9"/>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8" name="Google Shape;1528;p9"/>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9" name="Google Shape;1529;p9"/>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0" name="Google Shape;1530;p9"/>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1" name="Google Shape;1531;p9"/>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2" name="Google Shape;1532;p9"/>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533" name="Google Shape;1533;p9"/>
          <p:cNvGrpSpPr/>
          <p:nvPr/>
        </p:nvGrpSpPr>
        <p:grpSpPr>
          <a:xfrm>
            <a:off x="669098" y="3632076"/>
            <a:ext cx="366930" cy="1514545"/>
            <a:chOff x="135698" y="3632076"/>
            <a:chExt cx="366930" cy="1514545"/>
          </a:xfrm>
        </p:grpSpPr>
        <p:sp>
          <p:nvSpPr>
            <p:cNvPr id="1534" name="Google Shape;1534;p9"/>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5" name="Google Shape;1535;p9"/>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6" name="Google Shape;1536;p9"/>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7" name="Google Shape;1537;p9"/>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8" name="Google Shape;1538;p9"/>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9" name="Google Shape;1539;p9"/>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0" name="Google Shape;1540;p9"/>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1" name="Google Shape;1541;p9"/>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2" name="Google Shape;1542;p9"/>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3" name="Google Shape;1543;p9"/>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4" name="Google Shape;1544;p9"/>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5" name="Google Shape;1545;p9"/>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6" name="Google Shape;1546;p9"/>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7" name="Google Shape;1547;p9"/>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8" name="Google Shape;1548;p9"/>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549" name="Google Shape;1549;p9"/>
          <p:cNvSpPr txBox="1"/>
          <p:nvPr>
            <p:ph type="body" idx="1"/>
          </p:nvPr>
        </p:nvSpPr>
        <p:spPr>
          <a:xfrm>
            <a:off x="457200" y="4085775"/>
            <a:ext cx="8229600" cy="4281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2400"/>
              <a:buFont typeface="Amatic SC"/>
              <a:buNone/>
              <a:defRPr sz="2400" b="1">
                <a:latin typeface="Amatic SC"/>
                <a:ea typeface="Amatic SC"/>
                <a:cs typeface="Amatic SC"/>
                <a:sym typeface="Amatic SC"/>
              </a:defRPr>
            </a:lvl1pPr>
          </a:lstStyle>
          <a:p/>
        </p:txBody>
      </p:sp>
      <p:sp>
        <p:nvSpPr>
          <p:cNvPr id="1550" name="Google Shape;1550;p9"/>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atin typeface="Amatic SC"/>
                <a:ea typeface="Amatic SC"/>
                <a:cs typeface="Amatic SC"/>
                <a:sym typeface="Amatic SC"/>
              </a:defRPr>
            </a:lvl1pPr>
            <a:lvl2pPr lvl="1">
              <a:buNone/>
              <a:defRPr>
                <a:latin typeface="Amatic SC"/>
                <a:ea typeface="Amatic SC"/>
                <a:cs typeface="Amatic SC"/>
                <a:sym typeface="Amatic SC"/>
              </a:defRPr>
            </a:lvl2pPr>
            <a:lvl3pPr lvl="2">
              <a:buNone/>
              <a:defRPr>
                <a:latin typeface="Amatic SC"/>
                <a:ea typeface="Amatic SC"/>
                <a:cs typeface="Amatic SC"/>
                <a:sym typeface="Amatic SC"/>
              </a:defRPr>
            </a:lvl3pPr>
            <a:lvl4pPr lvl="3">
              <a:buNone/>
              <a:defRPr>
                <a:latin typeface="Amatic SC"/>
                <a:ea typeface="Amatic SC"/>
                <a:cs typeface="Amatic SC"/>
                <a:sym typeface="Amatic SC"/>
              </a:defRPr>
            </a:lvl4pPr>
            <a:lvl5pPr lvl="4">
              <a:buNone/>
              <a:defRPr>
                <a:latin typeface="Amatic SC"/>
                <a:ea typeface="Amatic SC"/>
                <a:cs typeface="Amatic SC"/>
                <a:sym typeface="Amatic SC"/>
              </a:defRPr>
            </a:lvl5pPr>
            <a:lvl6pPr lvl="5">
              <a:buNone/>
              <a:defRPr>
                <a:latin typeface="Amatic SC"/>
                <a:ea typeface="Amatic SC"/>
                <a:cs typeface="Amatic SC"/>
                <a:sym typeface="Amatic SC"/>
              </a:defRPr>
            </a:lvl6pPr>
            <a:lvl7pPr lvl="6">
              <a:buNone/>
              <a:defRPr>
                <a:latin typeface="Amatic SC"/>
                <a:ea typeface="Amatic SC"/>
                <a:cs typeface="Amatic SC"/>
                <a:sym typeface="Amatic SC"/>
              </a:defRPr>
            </a:lvl7pPr>
            <a:lvl8pPr lvl="7">
              <a:buNone/>
              <a:defRPr>
                <a:latin typeface="Amatic SC"/>
                <a:ea typeface="Amatic SC"/>
                <a:cs typeface="Amatic SC"/>
                <a:sym typeface="Amatic SC"/>
              </a:defRPr>
            </a:lvl8pPr>
            <a:lvl9pPr lvl="8">
              <a:buNone/>
              <a:defRPr>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551" name="Shape 1551"/>
        <p:cNvGrpSpPr/>
        <p:nvPr/>
      </p:nvGrpSpPr>
      <p:grpSpPr>
        <a:xfrm>
          <a:off x="0" y="0"/>
          <a:ext cx="0" cy="0"/>
          <a:chOff x="0" y="0"/>
          <a:chExt cx="0" cy="0"/>
        </a:xfrm>
      </p:grpSpPr>
      <p:sp>
        <p:nvSpPr>
          <p:cNvPr id="1552" name="Google Shape;1552;p10"/>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grpSp>
        <p:nvGrpSpPr>
          <p:cNvPr id="1553" name="Google Shape;1553;p10"/>
          <p:cNvGrpSpPr/>
          <p:nvPr/>
        </p:nvGrpSpPr>
        <p:grpSpPr>
          <a:xfrm>
            <a:off x="3" y="1362853"/>
            <a:ext cx="830992" cy="1847937"/>
            <a:chOff x="3" y="1439053"/>
            <a:chExt cx="830992" cy="1847937"/>
          </a:xfrm>
        </p:grpSpPr>
        <p:sp>
          <p:nvSpPr>
            <p:cNvPr id="1554" name="Google Shape;1554;p10"/>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55" name="Google Shape;1555;p10"/>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56" name="Google Shape;1556;p10"/>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557" name="Google Shape;1557;p10"/>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nvGrpSpPr>
          <p:cNvPr id="1558" name="Google Shape;1558;p10"/>
          <p:cNvGrpSpPr/>
          <p:nvPr/>
        </p:nvGrpSpPr>
        <p:grpSpPr>
          <a:xfrm>
            <a:off x="1390437" y="-6"/>
            <a:ext cx="1603317" cy="405444"/>
            <a:chOff x="448987" y="-6"/>
            <a:chExt cx="1603317" cy="405444"/>
          </a:xfrm>
        </p:grpSpPr>
        <p:sp>
          <p:nvSpPr>
            <p:cNvPr id="1559" name="Google Shape;1559;p10"/>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0" name="Google Shape;1560;p10"/>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1" name="Google Shape;1561;p10"/>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2" name="Google Shape;1562;p10"/>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3" name="Google Shape;1563;p10"/>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4" name="Google Shape;1564;p10"/>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5" name="Google Shape;1565;p10"/>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6" name="Google Shape;1566;p10"/>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7" name="Google Shape;1567;p10"/>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568" name="Google Shape;1568;p10"/>
          <p:cNvGrpSpPr/>
          <p:nvPr/>
        </p:nvGrpSpPr>
        <p:grpSpPr>
          <a:xfrm>
            <a:off x="7935832" y="1674515"/>
            <a:ext cx="1207974" cy="1445876"/>
            <a:chOff x="5654182" y="1903115"/>
            <a:chExt cx="1207974" cy="1445876"/>
          </a:xfrm>
        </p:grpSpPr>
        <p:sp>
          <p:nvSpPr>
            <p:cNvPr id="1569" name="Google Shape;1569;p10"/>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0" name="Google Shape;1570;p10"/>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1" name="Google Shape;1571;p10"/>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2" name="Google Shape;1572;p10"/>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3" name="Google Shape;1573;p10"/>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4" name="Google Shape;1574;p10"/>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5" name="Google Shape;1575;p10"/>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6" name="Google Shape;1576;p10"/>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7" name="Google Shape;1577;p10"/>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8" name="Google Shape;1578;p10"/>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9" name="Google Shape;1579;p10"/>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80" name="Google Shape;1580;p10"/>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81" name="Google Shape;1581;p10"/>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82" name="Google Shape;1582;p10"/>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583" name="Google Shape;1583;p10"/>
          <p:cNvGrpSpPr/>
          <p:nvPr/>
        </p:nvGrpSpPr>
        <p:grpSpPr>
          <a:xfrm>
            <a:off x="8106707" y="3508074"/>
            <a:ext cx="1037098" cy="1476031"/>
            <a:chOff x="5825057" y="3508074"/>
            <a:chExt cx="1037098" cy="1476031"/>
          </a:xfrm>
        </p:grpSpPr>
        <p:sp>
          <p:nvSpPr>
            <p:cNvPr id="1584" name="Google Shape;1584;p10"/>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85" name="Google Shape;1585;p10"/>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86" name="Google Shape;1586;p10"/>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587" name="Google Shape;1587;p10"/>
          <p:cNvGrpSpPr/>
          <p:nvPr/>
        </p:nvGrpSpPr>
        <p:grpSpPr>
          <a:xfrm>
            <a:off x="3462913" y="4724358"/>
            <a:ext cx="2218152" cy="422263"/>
            <a:chOff x="2330363" y="4724358"/>
            <a:chExt cx="2218152" cy="422263"/>
          </a:xfrm>
        </p:grpSpPr>
        <p:sp>
          <p:nvSpPr>
            <p:cNvPr id="1588" name="Google Shape;1588;p10"/>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89" name="Google Shape;1589;p10"/>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0" name="Google Shape;1590;p10"/>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1" name="Google Shape;1591;p10"/>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2" name="Google Shape;1592;p10"/>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3" name="Google Shape;1593;p10"/>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4" name="Google Shape;1594;p10"/>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5" name="Google Shape;1595;p10"/>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6" name="Google Shape;1596;p10"/>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7" name="Google Shape;1597;p10"/>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8" name="Google Shape;1598;p10"/>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9" name="Google Shape;1599;p10"/>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0" name="Google Shape;1600;p10"/>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1" name="Google Shape;1601;p10"/>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2" name="Google Shape;1602;p10"/>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3" name="Google Shape;1603;p10"/>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4" name="Google Shape;1604;p10"/>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5" name="Google Shape;1605;p10"/>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6" name="Google Shape;1606;p10"/>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7" name="Google Shape;1607;p10"/>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8" name="Google Shape;1608;p10"/>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9" name="Google Shape;1609;p10"/>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0" name="Google Shape;1610;p10"/>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1" name="Google Shape;1611;p10"/>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2" name="Google Shape;1612;p10"/>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3" name="Google Shape;1613;p10"/>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4" name="Google Shape;1614;p10"/>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5" name="Google Shape;1615;p10"/>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6" name="Google Shape;1616;p10"/>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7" name="Google Shape;1617;p10"/>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8" name="Google Shape;1618;p10"/>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9" name="Google Shape;1619;p10"/>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0" name="Google Shape;1620;p10"/>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1" name="Google Shape;1621;p10"/>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2" name="Google Shape;1622;p10"/>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3" name="Google Shape;1623;p10"/>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4" name="Google Shape;1624;p10"/>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5" name="Google Shape;1625;p10"/>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6" name="Google Shape;1626;p10"/>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7" name="Google Shape;1627;p10"/>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8" name="Google Shape;1628;p10"/>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9" name="Google Shape;1629;p10"/>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0" name="Google Shape;1630;p10"/>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1" name="Google Shape;1631;p10"/>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2" name="Google Shape;1632;p10"/>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3" name="Google Shape;1633;p10"/>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4" name="Google Shape;1634;p10"/>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5" name="Google Shape;1635;p10"/>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6" name="Google Shape;1636;p10"/>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7" name="Google Shape;1637;p10"/>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8" name="Google Shape;1638;p10"/>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9" name="Google Shape;1639;p10"/>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0" name="Google Shape;1640;p10"/>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1" name="Google Shape;1641;p10"/>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2" name="Google Shape;1642;p10"/>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3" name="Google Shape;1643;p10"/>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4" name="Google Shape;1644;p10"/>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5" name="Google Shape;1645;p10"/>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6" name="Google Shape;1646;p10"/>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647" name="Google Shape;1647;p10"/>
          <p:cNvGrpSpPr/>
          <p:nvPr/>
        </p:nvGrpSpPr>
        <p:grpSpPr>
          <a:xfrm>
            <a:off x="669098" y="3632076"/>
            <a:ext cx="366930" cy="1514545"/>
            <a:chOff x="135698" y="3632076"/>
            <a:chExt cx="366930" cy="1514545"/>
          </a:xfrm>
        </p:grpSpPr>
        <p:sp>
          <p:nvSpPr>
            <p:cNvPr id="1648" name="Google Shape;1648;p10"/>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9" name="Google Shape;1649;p10"/>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0" name="Google Shape;1650;p10"/>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1" name="Google Shape;1651;p10"/>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2" name="Google Shape;1652;p10"/>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3" name="Google Shape;1653;p10"/>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4" name="Google Shape;1654;p10"/>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5" name="Google Shape;1655;p10"/>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6" name="Google Shape;1656;p10"/>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7" name="Google Shape;1657;p10"/>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8" name="Google Shape;1658;p10"/>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9" name="Google Shape;1659;p10"/>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60" name="Google Shape;1660;p10"/>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61" name="Google Shape;1661;p10"/>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62" name="Google Shape;1662;p10"/>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1131750" y="737325"/>
            <a:ext cx="6880500" cy="5829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9pPr>
          </a:lstStyle>
          <a:p/>
        </p:txBody>
      </p:sp>
      <p:sp>
        <p:nvSpPr>
          <p:cNvPr id="7" name="Google Shape;7;p1"/>
          <p:cNvSpPr txBox="1"/>
          <p:nvPr>
            <p:ph type="body" idx="1"/>
          </p:nvPr>
        </p:nvSpPr>
        <p:spPr>
          <a:xfrm>
            <a:off x="1131750" y="1427100"/>
            <a:ext cx="6880500" cy="3498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marL="914400" lvl="1"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marL="1371600" lvl="2"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marL="1828800" lvl="3"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marL="2286000" lvl="4"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marL="2743200" lvl="5"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marL="3200400" lvl="6"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marL="3657600" lvl="7"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marL="4114800" lvl="8"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p:txBody>
      </p:sp>
      <p:sp>
        <p:nvSpPr>
          <p:cNvPr id="8" name="Google Shape;8;p1"/>
          <p:cNvSpPr txBox="1"/>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Amatic SC"/>
                <a:ea typeface="Amatic SC"/>
                <a:cs typeface="Amatic SC"/>
                <a:sym typeface="Amatic SC"/>
              </a:defRPr>
            </a:lvl1pPr>
            <a:lvl2pPr lvl="1" algn="r">
              <a:buNone/>
              <a:defRPr sz="1200">
                <a:solidFill>
                  <a:schemeClr val="accent1"/>
                </a:solidFill>
                <a:latin typeface="Amatic SC"/>
                <a:ea typeface="Amatic SC"/>
                <a:cs typeface="Amatic SC"/>
                <a:sym typeface="Amatic SC"/>
              </a:defRPr>
            </a:lvl2pPr>
            <a:lvl3pPr lvl="2" algn="r">
              <a:buNone/>
              <a:defRPr sz="1200">
                <a:solidFill>
                  <a:schemeClr val="accent1"/>
                </a:solidFill>
                <a:latin typeface="Amatic SC"/>
                <a:ea typeface="Amatic SC"/>
                <a:cs typeface="Amatic SC"/>
                <a:sym typeface="Amatic SC"/>
              </a:defRPr>
            </a:lvl3pPr>
            <a:lvl4pPr lvl="3" algn="r">
              <a:buNone/>
              <a:defRPr sz="1200">
                <a:solidFill>
                  <a:schemeClr val="accent1"/>
                </a:solidFill>
                <a:latin typeface="Amatic SC"/>
                <a:ea typeface="Amatic SC"/>
                <a:cs typeface="Amatic SC"/>
                <a:sym typeface="Amatic SC"/>
              </a:defRPr>
            </a:lvl4pPr>
            <a:lvl5pPr lvl="4" algn="r">
              <a:buNone/>
              <a:defRPr sz="1200">
                <a:solidFill>
                  <a:schemeClr val="accent1"/>
                </a:solidFill>
                <a:latin typeface="Amatic SC"/>
                <a:ea typeface="Amatic SC"/>
                <a:cs typeface="Amatic SC"/>
                <a:sym typeface="Amatic SC"/>
              </a:defRPr>
            </a:lvl5pPr>
            <a:lvl6pPr lvl="5" algn="r">
              <a:buNone/>
              <a:defRPr sz="1200">
                <a:solidFill>
                  <a:schemeClr val="accent1"/>
                </a:solidFill>
                <a:latin typeface="Amatic SC"/>
                <a:ea typeface="Amatic SC"/>
                <a:cs typeface="Amatic SC"/>
                <a:sym typeface="Amatic SC"/>
              </a:defRPr>
            </a:lvl6pPr>
            <a:lvl7pPr lvl="6" algn="r">
              <a:buNone/>
              <a:defRPr sz="1200">
                <a:solidFill>
                  <a:schemeClr val="accent1"/>
                </a:solidFill>
                <a:latin typeface="Amatic SC"/>
                <a:ea typeface="Amatic SC"/>
                <a:cs typeface="Amatic SC"/>
                <a:sym typeface="Amatic SC"/>
              </a:defRPr>
            </a:lvl7pPr>
            <a:lvl8pPr lvl="7" algn="r">
              <a:buNone/>
              <a:defRPr sz="1200">
                <a:solidFill>
                  <a:schemeClr val="accent1"/>
                </a:solidFill>
                <a:latin typeface="Amatic SC"/>
                <a:ea typeface="Amatic SC"/>
                <a:cs typeface="Amatic SC"/>
                <a:sym typeface="Amatic SC"/>
              </a:defRPr>
            </a:lvl8pPr>
            <a:lvl9pPr lvl="8" algn="r">
              <a:buNone/>
              <a:defRPr sz="1200">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image" Target="../media/image2.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967" name="Shape 1967"/>
        <p:cNvGrpSpPr/>
        <p:nvPr/>
      </p:nvGrpSpPr>
      <p:grpSpPr>
        <a:xfrm>
          <a:off x="0" y="0"/>
          <a:ext cx="0" cy="0"/>
          <a:chOff x="0" y="0"/>
          <a:chExt cx="0" cy="0"/>
        </a:xfrm>
      </p:grpSpPr>
      <p:sp>
        <p:nvSpPr>
          <p:cNvPr id="1968" name="Google Shape;1968;p23"/>
          <p:cNvSpPr txBox="1"/>
          <p:nvPr>
            <p:ph type="title" idx="4294967295"/>
          </p:nvPr>
        </p:nvSpPr>
        <p:spPr>
          <a:xfrm>
            <a:off x="2923225" y="406225"/>
            <a:ext cx="3297600" cy="198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400" b="0">
                <a:solidFill>
                  <a:schemeClr val="lt1"/>
                </a:solidFill>
              </a:rPr>
              <a:t>Information and Network Security(INS)</a:t>
            </a:r>
            <a:endParaRPr lang="en-IN" sz="2400"/>
          </a:p>
        </p:txBody>
      </p:sp>
      <p:sp>
        <p:nvSpPr>
          <p:cNvPr id="1969" name="Google Shape;1969;p23"/>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solidFill>
                  <a:srgbClr val="FFFFFF"/>
                </a:solidFill>
              </a:rPr>
            </a:fld>
            <a:endParaRPr>
              <a:solidFill>
                <a:srgbClr val="FFFFFF"/>
              </a:solidFill>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131750" y="321400"/>
            <a:ext cx="6880500" cy="582900"/>
          </a:xfrm>
        </p:spPr>
        <p:txBody>
          <a:bodyPr/>
          <a:p>
            <a:r>
              <a:rPr lang="en-IN" altLang="en-US">
                <a:latin typeface="Times New Roman" panose="02020603050405020304" charset="0"/>
                <a:cs typeface="Times New Roman" panose="02020603050405020304" charset="0"/>
              </a:rPr>
              <a:t>Computer Security: OSI architecture</a:t>
            </a:r>
            <a:endParaRPr lang="en-IN" altLang="en-US">
              <a:latin typeface="Times New Roman" panose="02020603050405020304" charset="0"/>
              <a:cs typeface="Times New Roman" panose="02020603050405020304" charset="0"/>
            </a:endParaRPr>
          </a:p>
        </p:txBody>
      </p:sp>
      <p:sp>
        <p:nvSpPr>
          <p:cNvPr id="3" name="Text Placeholder 2"/>
          <p:cNvSpPr/>
          <p:nvPr>
            <p:ph type="body" idx="1"/>
          </p:nvPr>
        </p:nvSpPr>
        <p:spPr>
          <a:xfrm>
            <a:off x="1131570" y="904240"/>
            <a:ext cx="6880225" cy="3725545"/>
          </a:xfrm>
        </p:spPr>
        <p:txBody>
          <a:bodyPr/>
          <a:p>
            <a:pPr>
              <a:buFont typeface="Arial" panose="020B0604020202020204" pitchFamily="34" charset="0"/>
              <a:buChar char="•"/>
            </a:pPr>
            <a:r>
              <a:rPr lang="en-IN" altLang="en-US" sz="2000" b="1" u="sng">
                <a:solidFill>
                  <a:srgbClr val="000000"/>
                </a:solidFill>
                <a:latin typeface="Times New Roman" panose="02020603050405020304" charset="0"/>
                <a:cs typeface="Times New Roman" panose="02020603050405020304" charset="0"/>
              </a:rPr>
              <a:t>Need:</a:t>
            </a:r>
            <a:endParaRPr lang="en-IN" altLang="en-US" sz="2000">
              <a:solidFill>
                <a:srgbClr val="000000"/>
              </a:solidFill>
              <a:latin typeface="Times New Roman" panose="02020603050405020304" charset="0"/>
              <a:cs typeface="Times New Roman" panose="02020603050405020304" charset="0"/>
            </a:endParaRPr>
          </a:p>
          <a:p>
            <a:pPr marL="76200" indent="0">
              <a:buNone/>
            </a:pPr>
            <a:r>
              <a:rPr lang="en-IN" altLang="en-US" sz="2000">
                <a:solidFill>
                  <a:srgbClr val="000000"/>
                </a:solidFill>
                <a:latin typeface="Times New Roman" panose="02020603050405020304" charset="0"/>
                <a:cs typeface="Times New Roman" panose="02020603050405020304" charset="0"/>
              </a:rPr>
              <a:t>T</a:t>
            </a:r>
            <a:r>
              <a:rPr lang="en-US" sz="2000">
                <a:solidFill>
                  <a:srgbClr val="000000"/>
                </a:solidFill>
                <a:latin typeface="Times New Roman" panose="02020603050405020304" charset="0"/>
                <a:cs typeface="Times New Roman" panose="02020603050405020304" charset="0"/>
              </a:rPr>
              <a:t>o assess effectively the security needs of an organization and </a:t>
            </a:r>
            <a:endParaRPr lang="en-US" sz="2000">
              <a:solidFill>
                <a:srgbClr val="000000"/>
              </a:solidFill>
              <a:latin typeface="Times New Roman" panose="02020603050405020304" charset="0"/>
              <a:cs typeface="Times New Roman" panose="02020603050405020304" charset="0"/>
            </a:endParaRPr>
          </a:p>
          <a:p>
            <a:pPr marL="76200" indent="0">
              <a:buNone/>
            </a:pPr>
            <a:r>
              <a:rPr lang="en-US" sz="2000">
                <a:solidFill>
                  <a:srgbClr val="000000"/>
                </a:solidFill>
                <a:latin typeface="Times New Roman" panose="02020603050405020304" charset="0"/>
                <a:cs typeface="Times New Roman" panose="02020603050405020304" charset="0"/>
              </a:rPr>
              <a:t>to evaluate and choosevarious security products and policies, </a:t>
            </a:r>
            <a:endParaRPr lang="en-US" sz="2000">
              <a:solidFill>
                <a:srgbClr val="000000"/>
              </a:solidFill>
              <a:latin typeface="Times New Roman" panose="02020603050405020304" charset="0"/>
              <a:cs typeface="Times New Roman" panose="02020603050405020304" charset="0"/>
            </a:endParaRPr>
          </a:p>
          <a:p>
            <a:pPr marL="76200" indent="0">
              <a:buNone/>
            </a:pPr>
            <a:r>
              <a:rPr lang="en-US" sz="2000">
                <a:solidFill>
                  <a:srgbClr val="000000"/>
                </a:solidFill>
                <a:latin typeface="Times New Roman" panose="02020603050405020304" charset="0"/>
                <a:cs typeface="Times New Roman" panose="02020603050405020304" charset="0"/>
              </a:rPr>
              <a:t>the manager responsible for security needs some systematic way</a:t>
            </a:r>
            <a:endParaRPr lang="en-US" sz="2000">
              <a:solidFill>
                <a:srgbClr val="000000"/>
              </a:solidFill>
              <a:latin typeface="Times New Roman" panose="02020603050405020304" charset="0"/>
              <a:cs typeface="Times New Roman" panose="02020603050405020304" charset="0"/>
            </a:endParaRPr>
          </a:p>
          <a:p>
            <a:pPr marL="76200" indent="0">
              <a:buNone/>
            </a:pPr>
            <a:r>
              <a:rPr lang="en-US" sz="2000">
                <a:solidFill>
                  <a:srgbClr val="000000"/>
                </a:solidFill>
                <a:latin typeface="Times New Roman" panose="02020603050405020304" charset="0"/>
                <a:cs typeface="Times New Roman" panose="02020603050405020304" charset="0"/>
              </a:rPr>
              <a:t>of defining the requirements for security</a:t>
            </a:r>
            <a:r>
              <a:rPr lang="en-IN" altLang="en-US" sz="2000">
                <a:solidFill>
                  <a:srgbClr val="000000"/>
                </a:solidFill>
                <a:latin typeface="Times New Roman" panose="02020603050405020304" charset="0"/>
                <a:cs typeface="Times New Roman" panose="02020603050405020304" charset="0"/>
              </a:rPr>
              <a:t>.</a:t>
            </a:r>
            <a:endParaRPr lang="en-IN" altLang="en-US" sz="2000">
              <a:solidFill>
                <a:srgbClr val="000000"/>
              </a:solidFill>
              <a:latin typeface="Times New Roman" panose="02020603050405020304" charset="0"/>
              <a:cs typeface="Times New Roman" panose="02020603050405020304" charset="0"/>
            </a:endParaRPr>
          </a:p>
          <a:p>
            <a:pPr>
              <a:buFont typeface="Arial" panose="020B0604020202020204" pitchFamily="34" charset="0"/>
              <a:buChar char="•"/>
            </a:pPr>
            <a:r>
              <a:rPr lang="en-IN" altLang="en-US" sz="2000">
                <a:solidFill>
                  <a:srgbClr val="000000"/>
                </a:solidFill>
                <a:latin typeface="Times New Roman" panose="02020603050405020304" charset="0"/>
                <a:cs typeface="Times New Roman" panose="02020603050405020304" charset="0"/>
              </a:rPr>
              <a:t>The Open System Interconnect(OSI) security architecture was designated by the ITU-T (International Telecommunication Union - Telecommunication). </a:t>
            </a:r>
            <a:endParaRPr lang="en-IN" altLang="en-US" sz="2000">
              <a:solidFill>
                <a:srgbClr val="000000"/>
              </a:solidFill>
              <a:latin typeface="Times New Roman" panose="02020603050405020304" charset="0"/>
              <a:cs typeface="Times New Roman" panose="02020603050405020304" charset="0"/>
            </a:endParaRPr>
          </a:p>
          <a:p>
            <a:pPr marL="76200" indent="0">
              <a:buFont typeface="Arial" panose="020B0604020202020204" pitchFamily="34" charset="0"/>
              <a:buNone/>
            </a:pPr>
            <a:r>
              <a:rPr lang="en-IN" altLang="en-US" sz="1400">
                <a:solidFill>
                  <a:srgbClr val="000000"/>
                </a:solidFill>
                <a:latin typeface="Times New Roman" panose="02020603050405020304" charset="0"/>
                <a:cs typeface="Times New Roman" panose="02020603050405020304" charset="0"/>
              </a:rPr>
              <a:t>#Note: The International Telecommunication Union (ITU) is an agency of the United Nations (UN) whose purpose is to coordinate telecommunication operations and services throughout the world. </a:t>
            </a:r>
            <a:endParaRPr lang="en-IN" altLang="en-US" sz="1400">
              <a:solidFill>
                <a:srgbClr val="000000"/>
              </a:solidFill>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132385" y="321400"/>
            <a:ext cx="6880500" cy="582900"/>
          </a:xfrm>
        </p:spPr>
        <p:txBody>
          <a:bodyPr/>
          <a:p>
            <a:r>
              <a:rPr lang="en-IN" altLang="en-US">
                <a:latin typeface="Times New Roman" panose="02020603050405020304" charset="0"/>
                <a:cs typeface="Times New Roman" panose="02020603050405020304" charset="0"/>
              </a:rPr>
              <a:t>Computer Secuity: OSI architecture</a:t>
            </a:r>
            <a:endParaRPr lang="en-IN" altLang="en-US">
              <a:latin typeface="Times New Roman" panose="02020603050405020304" charset="0"/>
              <a:cs typeface="Times New Roman" panose="02020603050405020304" charset="0"/>
            </a:endParaRPr>
          </a:p>
        </p:txBody>
      </p:sp>
      <p:sp>
        <p:nvSpPr>
          <p:cNvPr id="3" name="Text Placeholder 2"/>
          <p:cNvSpPr/>
          <p:nvPr>
            <p:ph type="body" idx="1"/>
          </p:nvPr>
        </p:nvSpPr>
        <p:spPr>
          <a:xfrm>
            <a:off x="1146175" y="995045"/>
            <a:ext cx="6866255" cy="3725545"/>
          </a:xfrm>
        </p:spPr>
        <p:txBody>
          <a:bodyPr/>
          <a:p>
            <a:pPr>
              <a:buFont typeface="Arial" panose="020B0604020202020204" pitchFamily="34" charset="0"/>
              <a:buChar char="•"/>
            </a:pPr>
            <a:r>
              <a:rPr lang="en-US" sz="2000">
                <a:solidFill>
                  <a:srgbClr val="000000"/>
                </a:solidFill>
                <a:latin typeface="Times New Roman" panose="02020603050405020304" charset="0"/>
                <a:cs typeface="Times New Roman" panose="02020603050405020304" charset="0"/>
              </a:rPr>
              <a:t>The OSI security architecture focuses on</a:t>
            </a:r>
            <a:r>
              <a:rPr lang="en-IN" altLang="en-US" sz="2000">
                <a:solidFill>
                  <a:srgbClr val="000000"/>
                </a:solidFill>
                <a:latin typeface="Times New Roman" panose="02020603050405020304" charset="0"/>
                <a:cs typeface="Times New Roman" panose="02020603050405020304" charset="0"/>
              </a:rPr>
              <a:t>: </a:t>
            </a:r>
            <a:endParaRPr lang="en-IN" altLang="en-US" sz="2000">
              <a:solidFill>
                <a:srgbClr val="000000"/>
              </a:solidFill>
              <a:latin typeface="Times New Roman" panose="02020603050405020304" charset="0"/>
              <a:cs typeface="Times New Roman" panose="02020603050405020304" charset="0"/>
            </a:endParaRPr>
          </a:p>
          <a:p>
            <a:pPr marL="76200" indent="0">
              <a:buNone/>
            </a:pPr>
            <a:r>
              <a:rPr lang="en-IN" altLang="en-US" sz="2000">
                <a:solidFill>
                  <a:srgbClr val="000000"/>
                </a:solidFill>
                <a:latin typeface="Times New Roman" panose="02020603050405020304" charset="0"/>
                <a:cs typeface="Times New Roman" panose="02020603050405020304" charset="0"/>
              </a:rPr>
              <a:t>- </a:t>
            </a:r>
            <a:r>
              <a:rPr lang="en-US" sz="2000">
                <a:solidFill>
                  <a:srgbClr val="000000"/>
                </a:solidFill>
                <a:latin typeface="Times New Roman" panose="02020603050405020304" charset="0"/>
                <a:cs typeface="Times New Roman" panose="02020603050405020304" charset="0"/>
              </a:rPr>
              <a:t>security attacks </a:t>
            </a:r>
            <a:endParaRPr lang="en-US" sz="2000">
              <a:solidFill>
                <a:srgbClr val="000000"/>
              </a:solidFill>
              <a:latin typeface="Times New Roman" panose="02020603050405020304" charset="0"/>
              <a:cs typeface="Times New Roman" panose="02020603050405020304" charset="0"/>
            </a:endParaRPr>
          </a:p>
          <a:p>
            <a:pPr marL="76200" indent="0">
              <a:buNone/>
            </a:pPr>
            <a:r>
              <a:rPr lang="en-IN" altLang="en-US" sz="2000">
                <a:solidFill>
                  <a:srgbClr val="000000"/>
                </a:solidFill>
                <a:latin typeface="Times New Roman" panose="02020603050405020304" charset="0"/>
                <a:cs typeface="Times New Roman" panose="02020603050405020304" charset="0"/>
              </a:rPr>
              <a:t>- </a:t>
            </a:r>
            <a:r>
              <a:rPr lang="en-US" sz="2000">
                <a:solidFill>
                  <a:srgbClr val="000000"/>
                </a:solidFill>
                <a:latin typeface="Times New Roman" panose="02020603050405020304" charset="0"/>
                <a:cs typeface="Times New Roman" panose="02020603050405020304" charset="0"/>
              </a:rPr>
              <a:t>mechanisms </a:t>
            </a:r>
            <a:endParaRPr lang="en-US" sz="2000">
              <a:solidFill>
                <a:srgbClr val="000000"/>
              </a:solidFill>
              <a:latin typeface="Times New Roman" panose="02020603050405020304" charset="0"/>
              <a:cs typeface="Times New Roman" panose="02020603050405020304" charset="0"/>
            </a:endParaRPr>
          </a:p>
          <a:p>
            <a:pPr marL="76200" indent="0">
              <a:buNone/>
            </a:pPr>
            <a:r>
              <a:rPr lang="en-IN" altLang="en-US" sz="2000">
                <a:solidFill>
                  <a:srgbClr val="000000"/>
                </a:solidFill>
                <a:latin typeface="Times New Roman" panose="02020603050405020304" charset="0"/>
                <a:cs typeface="Times New Roman" panose="02020603050405020304" charset="0"/>
              </a:rPr>
              <a:t>- </a:t>
            </a:r>
            <a:r>
              <a:rPr lang="en-US" sz="2000">
                <a:solidFill>
                  <a:srgbClr val="000000"/>
                </a:solidFill>
                <a:latin typeface="Times New Roman" panose="02020603050405020304" charset="0"/>
                <a:cs typeface="Times New Roman" panose="02020603050405020304" charset="0"/>
              </a:rPr>
              <a:t>services.</a:t>
            </a:r>
            <a:endParaRPr lang="en-US" sz="2000">
              <a:solidFill>
                <a:srgbClr val="000000"/>
              </a:solidFill>
              <a:latin typeface="Times New Roman" panose="02020603050405020304" charset="0"/>
              <a:cs typeface="Times New Roman" panose="02020603050405020304" charset="0"/>
            </a:endParaRPr>
          </a:p>
          <a:p>
            <a:pPr>
              <a:buFont typeface="Arial" panose="020B0604020202020204" pitchFamily="34" charset="0"/>
              <a:buChar char="•"/>
            </a:pPr>
            <a:r>
              <a:rPr lang="en-US" sz="2000">
                <a:solidFill>
                  <a:srgbClr val="000000"/>
                </a:solidFill>
                <a:latin typeface="Times New Roman" panose="02020603050405020304" charset="0"/>
                <a:cs typeface="Times New Roman" panose="02020603050405020304" charset="0"/>
                <a:sym typeface="+mn-ea"/>
              </a:rPr>
              <a:t>Security attack: </a:t>
            </a:r>
            <a:endParaRPr lang="en-US" sz="2000">
              <a:solidFill>
                <a:srgbClr val="000000"/>
              </a:solidFill>
              <a:latin typeface="Times New Roman" panose="02020603050405020304" charset="0"/>
              <a:cs typeface="Times New Roman" panose="02020603050405020304" charset="0"/>
              <a:sym typeface="+mn-ea"/>
            </a:endParaRPr>
          </a:p>
          <a:p>
            <a:pPr marL="76200" indent="0">
              <a:buFont typeface="Arial" panose="020B0604020202020204" pitchFamily="34" charset="0"/>
              <a:buNone/>
            </a:pPr>
            <a:r>
              <a:rPr lang="en-US" sz="2000">
                <a:solidFill>
                  <a:srgbClr val="000000"/>
                </a:solidFill>
                <a:latin typeface="Times New Roman" panose="02020603050405020304" charset="0"/>
                <a:cs typeface="Times New Roman" panose="02020603050405020304" charset="0"/>
                <a:sym typeface="+mn-ea"/>
              </a:rPr>
              <a:t>Any action that compromises the security of information owned by an organization.</a:t>
            </a:r>
            <a:endParaRPr lang="en-US" sz="2000">
              <a:solidFill>
                <a:srgbClr val="000000"/>
              </a:solidFill>
              <a:latin typeface="Times New Roman" panose="02020603050405020304" charset="0"/>
              <a:cs typeface="Times New Roman" panose="02020603050405020304" charset="0"/>
            </a:endParaRPr>
          </a:p>
          <a:p>
            <a:pPr>
              <a:buFont typeface="Arial" panose="020B0604020202020204" pitchFamily="34" charset="0"/>
              <a:buChar char="•"/>
            </a:pPr>
            <a:r>
              <a:rPr lang="en-US" sz="2000">
                <a:solidFill>
                  <a:srgbClr val="000000"/>
                </a:solidFill>
                <a:latin typeface="Times New Roman" panose="02020603050405020304" charset="0"/>
                <a:cs typeface="Times New Roman" panose="02020603050405020304" charset="0"/>
                <a:sym typeface="+mn-ea"/>
              </a:rPr>
              <a:t>Security mechanism: </a:t>
            </a:r>
            <a:endParaRPr lang="en-US" sz="2000">
              <a:solidFill>
                <a:srgbClr val="000000"/>
              </a:solidFill>
              <a:latin typeface="Times New Roman" panose="02020603050405020304" charset="0"/>
              <a:cs typeface="Times New Roman" panose="02020603050405020304" charset="0"/>
              <a:sym typeface="+mn-ea"/>
            </a:endParaRPr>
          </a:p>
          <a:p>
            <a:pPr marL="76200" indent="0">
              <a:buNone/>
            </a:pPr>
            <a:r>
              <a:rPr lang="en-US" sz="2000">
                <a:solidFill>
                  <a:srgbClr val="000000"/>
                </a:solidFill>
                <a:latin typeface="Times New Roman" panose="02020603050405020304" charset="0"/>
                <a:cs typeface="Times New Roman" panose="02020603050405020304" charset="0"/>
                <a:sym typeface="+mn-ea"/>
              </a:rPr>
              <a:t>A process (or a device incorporating such a process) that is designed to detect, prevent, or recover from a security attack.</a:t>
            </a:r>
            <a:endParaRPr lang="en-US" sz="2000">
              <a:latin typeface="Times New Roman" panose="02020603050405020304" charset="0"/>
              <a:cs typeface="Times New Roman" panose="02020603050405020304" charset="0"/>
            </a:endParaRPr>
          </a:p>
          <a:p>
            <a:pPr marL="76200" indent="0">
              <a:buNone/>
            </a:pPr>
            <a:endParaRPr lang="en-US" sz="2000">
              <a:latin typeface="Times New Roman" panose="02020603050405020304" charset="0"/>
              <a:cs typeface="Times New Roman" panose="02020603050405020304" charset="0"/>
            </a:endParaRPr>
          </a:p>
          <a:p>
            <a:pPr marL="76200" indent="0">
              <a:buNone/>
            </a:pPr>
            <a:endParaRPr lang="en-IN" altLang="en-US" sz="2000">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latin typeface="Times New Roman" panose="02020603050405020304" charset="0"/>
                <a:cs typeface="Times New Roman" panose="02020603050405020304" charset="0"/>
              </a:rPr>
              <a:t>Computer Security: OSI architecture</a:t>
            </a:r>
            <a:endParaRPr lang="en-IN" altLang="en-US">
              <a:latin typeface="Times New Roman" panose="02020603050405020304" charset="0"/>
              <a:cs typeface="Times New Roman" panose="02020603050405020304" charset="0"/>
            </a:endParaRPr>
          </a:p>
        </p:txBody>
      </p:sp>
      <p:sp>
        <p:nvSpPr>
          <p:cNvPr id="3" name="Text Placeholder 2"/>
          <p:cNvSpPr/>
          <p:nvPr>
            <p:ph type="body" idx="1"/>
          </p:nvPr>
        </p:nvSpPr>
        <p:spPr/>
        <p:txBody>
          <a:bodyPr/>
          <a:p>
            <a:pPr>
              <a:buFont typeface="Arial" panose="020B0604020202020204" pitchFamily="34" charset="0"/>
              <a:buChar char="•"/>
            </a:pPr>
            <a:r>
              <a:rPr lang="en-US" sz="2000">
                <a:solidFill>
                  <a:srgbClr val="000000"/>
                </a:solidFill>
                <a:latin typeface="Times New Roman" panose="02020603050405020304" charset="0"/>
                <a:cs typeface="Times New Roman" panose="02020603050405020304" charset="0"/>
              </a:rPr>
              <a:t>Security service: </a:t>
            </a:r>
            <a:endParaRPr lang="en-US" sz="2000">
              <a:solidFill>
                <a:srgbClr val="000000"/>
              </a:solidFill>
              <a:latin typeface="Times New Roman" panose="02020603050405020304" charset="0"/>
              <a:cs typeface="Times New Roman" panose="02020603050405020304" charset="0"/>
            </a:endParaRPr>
          </a:p>
          <a:p>
            <a:pPr marL="76200" indent="0">
              <a:buNone/>
            </a:pPr>
            <a:r>
              <a:rPr lang="en-US" sz="2000">
                <a:solidFill>
                  <a:srgbClr val="000000"/>
                </a:solidFill>
                <a:latin typeface="Times New Roman" panose="02020603050405020304" charset="0"/>
                <a:cs typeface="Times New Roman" panose="02020603050405020304" charset="0"/>
              </a:rPr>
              <a:t>A processing or communication service that enhances the security of the data processing systems and the information transfers of an organization. </a:t>
            </a:r>
            <a:endParaRPr lang="en-US" sz="2000">
              <a:solidFill>
                <a:srgbClr val="000000"/>
              </a:solidFill>
              <a:latin typeface="Times New Roman" panose="02020603050405020304" charset="0"/>
              <a:cs typeface="Times New Roman" panose="02020603050405020304" charset="0"/>
            </a:endParaRPr>
          </a:p>
          <a:p>
            <a:pPr marL="76200" indent="0">
              <a:buNone/>
            </a:pPr>
            <a:r>
              <a:rPr lang="en-US" sz="2000">
                <a:solidFill>
                  <a:srgbClr val="000000"/>
                </a:solidFill>
                <a:latin typeface="Times New Roman" panose="02020603050405020304" charset="0"/>
                <a:cs typeface="Times New Roman" panose="02020603050405020304" charset="0"/>
              </a:rPr>
              <a:t>The services are intended to counter security attacks, and they </a:t>
            </a:r>
            <a:endParaRPr lang="en-US" sz="2000">
              <a:solidFill>
                <a:srgbClr val="000000"/>
              </a:solidFill>
              <a:latin typeface="Times New Roman" panose="02020603050405020304" charset="0"/>
              <a:cs typeface="Times New Roman" panose="02020603050405020304" charset="0"/>
            </a:endParaRPr>
          </a:p>
          <a:p>
            <a:pPr marL="76200" indent="0">
              <a:buNone/>
            </a:pPr>
            <a:r>
              <a:rPr lang="en-US" sz="2000">
                <a:solidFill>
                  <a:srgbClr val="000000"/>
                </a:solidFill>
                <a:latin typeface="Times New Roman" panose="02020603050405020304" charset="0"/>
                <a:cs typeface="Times New Roman" panose="02020603050405020304" charset="0"/>
              </a:rPr>
              <a:t>make use of one or more security mechanisms to provide the service.</a:t>
            </a:r>
            <a:endParaRPr lang="en-US" sz="2000">
              <a:solidFill>
                <a:srgbClr val="000000"/>
              </a:solidFill>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120" name="Shape 2120"/>
        <p:cNvGrpSpPr/>
        <p:nvPr/>
      </p:nvGrpSpPr>
      <p:grpSpPr>
        <a:xfrm>
          <a:off x="0" y="0"/>
          <a:ext cx="0" cy="0"/>
          <a:chOff x="0" y="0"/>
          <a:chExt cx="0" cy="0"/>
        </a:xfrm>
      </p:grpSpPr>
      <p:sp>
        <p:nvSpPr>
          <p:cNvPr id="2121" name="Google Shape;2121;p36"/>
          <p:cNvSpPr txBox="1"/>
          <p:nvPr>
            <p:ph type="ctrTitle" idx="4294967295"/>
          </p:nvPr>
        </p:nvSpPr>
        <p:spPr>
          <a:xfrm>
            <a:off x="1715250" y="1576054"/>
            <a:ext cx="5713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4800">
                <a:solidFill>
                  <a:schemeClr val="lt1"/>
                </a:solidFill>
              </a:rPr>
              <a:t>Thanks!</a:t>
            </a:r>
            <a:endParaRPr sz="4800">
              <a:solidFill>
                <a:schemeClr val="lt1"/>
              </a:solidFill>
            </a:endParaRPr>
          </a:p>
        </p:txBody>
      </p:sp>
      <p:sp>
        <p:nvSpPr>
          <p:cNvPr id="2122" name="Google Shape;2122;p36"/>
          <p:cNvSpPr txBox="1"/>
          <p:nvPr>
            <p:ph type="subTitle" idx="4294967295"/>
          </p:nvPr>
        </p:nvSpPr>
        <p:spPr>
          <a:xfrm>
            <a:off x="1715135" y="2491740"/>
            <a:ext cx="6083935" cy="1570355"/>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GB" sz="3600" b="1"/>
              <a:t>Any questions?</a:t>
            </a:r>
            <a:endParaRPr lang="en-GB" sz="3600" b="1"/>
          </a:p>
          <a:p>
            <a:pPr marL="0" lvl="0" indent="0" algn="ctr" rtl="0">
              <a:spcBef>
                <a:spcPts val="600"/>
              </a:spcBef>
              <a:spcAft>
                <a:spcPts val="0"/>
              </a:spcAft>
              <a:buNone/>
            </a:pPr>
            <a:r>
              <a:rPr lang="en-IN" sz="1800" b="1"/>
              <a:t>You can post your questions on Google Classroom. </a:t>
            </a:r>
            <a:r>
              <a:rPr lang="en-IN" sz="3600" b="1"/>
              <a:t> </a:t>
            </a:r>
            <a:endParaRPr lang="en-IN" sz="3600" b="1"/>
          </a:p>
        </p:txBody>
      </p:sp>
      <p:sp>
        <p:nvSpPr>
          <p:cNvPr id="2124" name="Google Shape;2124;p36"/>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890" name="Shape 1890"/>
        <p:cNvGrpSpPr/>
        <p:nvPr/>
      </p:nvGrpSpPr>
      <p:grpSpPr>
        <a:xfrm>
          <a:off x="0" y="0"/>
          <a:ext cx="0" cy="0"/>
          <a:chOff x="0" y="0"/>
          <a:chExt cx="0" cy="0"/>
        </a:xfrm>
      </p:grpSpPr>
      <p:sp>
        <p:nvSpPr>
          <p:cNvPr id="1891" name="Google Shape;1891;p13"/>
          <p:cNvSpPr txBox="1"/>
          <p:nvPr>
            <p:ph type="ctrTitle"/>
          </p:nvPr>
        </p:nvSpPr>
        <p:spPr>
          <a:xfrm>
            <a:off x="1558290" y="1402080"/>
            <a:ext cx="5965825" cy="23387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br>
              <a:rPr lang="en-US" altLang="en-GB" sz="3600">
                <a:latin typeface="Times New Roman" panose="02020603050405020304" charset="0"/>
                <a:cs typeface="Times New Roman" panose="02020603050405020304" charset="0"/>
              </a:rPr>
            </a:br>
            <a:br>
              <a:rPr lang="en-US" altLang="en-GB" sz="3600">
                <a:latin typeface="Times New Roman" panose="02020603050405020304" charset="0"/>
                <a:cs typeface="Times New Roman" panose="02020603050405020304" charset="0"/>
              </a:rPr>
            </a:br>
            <a:r>
              <a:rPr lang="en-IN" altLang="en-US" sz="3600" b="1">
                <a:latin typeface="Times New Roman" panose="02020603050405020304" charset="0"/>
                <a:cs typeface="Times New Roman" panose="02020603050405020304" charset="0"/>
              </a:rPr>
              <a:t>INS </a:t>
            </a:r>
            <a:r>
              <a:rPr lang="en-US" altLang="en-GB" sz="3600" b="1">
                <a:latin typeface="Times New Roman" panose="02020603050405020304" charset="0"/>
                <a:cs typeface="Times New Roman" panose="02020603050405020304" charset="0"/>
              </a:rPr>
              <a:t>- Lecture 1</a:t>
            </a:r>
            <a:r>
              <a:rPr lang="en-IN" altLang="en-US" sz="3600" b="1">
                <a:latin typeface="Times New Roman" panose="02020603050405020304" charset="0"/>
                <a:cs typeface="Times New Roman" panose="02020603050405020304" charset="0"/>
              </a:rPr>
              <a:t>,2</a:t>
            </a:r>
            <a:br>
              <a:rPr lang="en-US" altLang="en-GB" sz="3600">
                <a:latin typeface="Times New Roman" panose="02020603050405020304" charset="0"/>
                <a:cs typeface="Times New Roman" panose="02020603050405020304" charset="0"/>
              </a:rPr>
            </a:br>
            <a:r>
              <a:rPr lang="en-IN" altLang="en-US" sz="1600">
                <a:latin typeface="Times New Roman" panose="02020603050405020304" charset="0"/>
                <a:cs typeface="Times New Roman" panose="02020603050405020304" charset="0"/>
              </a:rPr>
              <a:t>Presented by: Drashti Shrimal</a:t>
            </a:r>
            <a:br>
              <a:rPr lang="en-US" altLang="en-GB" sz="1600">
                <a:latin typeface="Times New Roman" panose="02020603050405020304" charset="0"/>
                <a:cs typeface="Times New Roman" panose="02020603050405020304" charset="0"/>
              </a:rPr>
            </a:br>
            <a:br>
              <a:rPr lang="en-US" altLang="en-GB" sz="3600">
                <a:latin typeface="Times New Roman" panose="02020603050405020304" charset="0"/>
                <a:cs typeface="Times New Roman" panose="02020603050405020304" charset="0"/>
              </a:rPr>
            </a:br>
            <a:br>
              <a:rPr lang="en-US" altLang="en-GB" sz="3200"/>
            </a:br>
            <a:endParaRPr lang="en-US" altLang="en-GB" sz="3200"/>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895" name="Shape 1895"/>
        <p:cNvGrpSpPr/>
        <p:nvPr/>
      </p:nvGrpSpPr>
      <p:grpSpPr>
        <a:xfrm>
          <a:off x="0" y="0"/>
          <a:ext cx="0" cy="0"/>
          <a:chOff x="0" y="0"/>
          <a:chExt cx="0" cy="0"/>
        </a:xfrm>
      </p:grpSpPr>
      <p:sp>
        <p:nvSpPr>
          <p:cNvPr id="1896" name="Google Shape;1896;p14"/>
          <p:cNvSpPr txBox="1"/>
          <p:nvPr>
            <p:ph type="title"/>
          </p:nvPr>
        </p:nvSpPr>
        <p:spPr>
          <a:xfrm>
            <a:off x="1013640" y="947510"/>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latin typeface="Times New Roman" panose="02020603050405020304" charset="0"/>
                <a:cs typeface="Times New Roman" panose="02020603050405020304" charset="0"/>
              </a:rPr>
              <a:t>UNIT 1: Topics in this presentation</a:t>
            </a:r>
            <a:endParaRPr lang="en-US" altLang="en-GB">
              <a:latin typeface="Times New Roman" panose="02020603050405020304" charset="0"/>
              <a:cs typeface="Times New Roman" panose="02020603050405020304" charset="0"/>
            </a:endParaRPr>
          </a:p>
        </p:txBody>
      </p:sp>
      <p:sp>
        <p:nvSpPr>
          <p:cNvPr id="1900" name="Google Shape;1900;p14"/>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1" name="Text Box 0"/>
          <p:cNvSpPr txBox="1"/>
          <p:nvPr/>
        </p:nvSpPr>
        <p:spPr>
          <a:xfrm>
            <a:off x="2070100" y="1809750"/>
            <a:ext cx="4864735" cy="1753235"/>
          </a:xfrm>
          <a:prstGeom prst="rect">
            <a:avLst/>
          </a:prstGeom>
          <a:noFill/>
        </p:spPr>
        <p:txBody>
          <a:bodyPr wrap="square" rtlCol="0">
            <a:spAutoFit/>
          </a:bodyPr>
          <a:p>
            <a:pPr marL="0" indent="0">
              <a:lnSpc>
                <a:spcPct val="150000"/>
              </a:lnSpc>
              <a:buFont typeface="Wingdings" panose="05000000000000000000" charset="0"/>
              <a:buNone/>
            </a:pPr>
            <a:r>
              <a:rPr lang="en-US" sz="2400" b="1">
                <a:solidFill>
                  <a:schemeClr val="accent1"/>
                </a:solidFill>
                <a:latin typeface="Times New Roman" panose="02020603050405020304" charset="0"/>
                <a:cs typeface="Times New Roman" panose="02020603050405020304" charset="0"/>
              </a:rPr>
              <a:t>- Computer Security </a:t>
            </a:r>
            <a:r>
              <a:rPr lang="en-IN" altLang="en-US" sz="2400" b="1">
                <a:solidFill>
                  <a:schemeClr val="accent1"/>
                </a:solidFill>
                <a:latin typeface="Times New Roman" panose="02020603050405020304" charset="0"/>
                <a:cs typeface="Times New Roman" panose="02020603050405020304" charset="0"/>
              </a:rPr>
              <a:t>:</a:t>
            </a:r>
            <a:r>
              <a:rPr lang="en-US" sz="2400" b="1">
                <a:solidFill>
                  <a:schemeClr val="accent1"/>
                </a:solidFill>
                <a:latin typeface="Times New Roman" panose="02020603050405020304" charset="0"/>
                <a:cs typeface="Times New Roman" panose="02020603050405020304" charset="0"/>
              </a:rPr>
              <a:t> Basics</a:t>
            </a:r>
            <a:endParaRPr lang="en-US" sz="2400" b="1">
              <a:solidFill>
                <a:schemeClr val="accent1"/>
              </a:solidFill>
              <a:latin typeface="Times New Roman" panose="02020603050405020304" charset="0"/>
              <a:cs typeface="Times New Roman" panose="02020603050405020304" charset="0"/>
            </a:endParaRPr>
          </a:p>
          <a:p>
            <a:pPr marL="0" indent="0">
              <a:lnSpc>
                <a:spcPct val="150000"/>
              </a:lnSpc>
              <a:buFont typeface="Wingdings" panose="05000000000000000000" charset="0"/>
              <a:buNone/>
            </a:pPr>
            <a:r>
              <a:rPr lang="en-US" sz="2400" b="1">
                <a:solidFill>
                  <a:schemeClr val="accent1"/>
                </a:solidFill>
                <a:latin typeface="Times New Roman" panose="02020603050405020304" charset="0"/>
                <a:cs typeface="Times New Roman" panose="02020603050405020304" charset="0"/>
              </a:rPr>
              <a:t>- Challenges</a:t>
            </a:r>
            <a:endParaRPr lang="en-US" sz="2400" b="1">
              <a:solidFill>
                <a:schemeClr val="accent1"/>
              </a:solidFill>
              <a:latin typeface="Times New Roman" panose="02020603050405020304" charset="0"/>
              <a:cs typeface="Times New Roman" panose="02020603050405020304" charset="0"/>
            </a:endParaRPr>
          </a:p>
          <a:p>
            <a:pPr marL="0" indent="0">
              <a:lnSpc>
                <a:spcPct val="150000"/>
              </a:lnSpc>
              <a:buFont typeface="Wingdings" panose="05000000000000000000" charset="0"/>
              <a:buNone/>
            </a:pPr>
            <a:r>
              <a:rPr lang="en-US" sz="2400" b="1">
                <a:solidFill>
                  <a:schemeClr val="accent1"/>
                </a:solidFill>
                <a:latin typeface="Times New Roman" panose="02020603050405020304" charset="0"/>
                <a:cs typeface="Times New Roman" panose="02020603050405020304" charset="0"/>
              </a:rPr>
              <a:t>- OSI Architecture</a:t>
            </a:r>
            <a:endParaRPr lang="en-US" sz="2400" b="1">
              <a:solidFill>
                <a:schemeClr val="accent1"/>
              </a:solidFill>
              <a:latin typeface="Times New Roman" panose="02020603050405020304" charset="0"/>
              <a:cs typeface="Times New Roman" panose="02020603050405020304" charset="0"/>
            </a:endParaRPr>
          </a:p>
        </p:txBody>
      </p:sp>
      <p:pic>
        <p:nvPicPr>
          <p:cNvPr id="2" name="Picture 1" descr="computer spy"/>
          <p:cNvPicPr>
            <a:picLocks noChangeAspect="1"/>
          </p:cNvPicPr>
          <p:nvPr/>
        </p:nvPicPr>
        <p:blipFill>
          <a:blip r:embed="rId1"/>
          <a:stretch>
            <a:fillRect/>
          </a:stretch>
        </p:blipFill>
        <p:spPr>
          <a:xfrm>
            <a:off x="6027420" y="3288665"/>
            <a:ext cx="2596515" cy="1558290"/>
          </a:xfrm>
          <a:prstGeom prst="rect">
            <a:avLst/>
          </a:prstGeom>
        </p:spPr>
      </p:pic>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942" name="Shape 1942"/>
        <p:cNvGrpSpPr/>
        <p:nvPr/>
      </p:nvGrpSpPr>
      <p:grpSpPr>
        <a:xfrm>
          <a:off x="0" y="0"/>
          <a:ext cx="0" cy="0"/>
          <a:chOff x="0" y="0"/>
          <a:chExt cx="0" cy="0"/>
        </a:xfrm>
      </p:grpSpPr>
      <p:sp>
        <p:nvSpPr>
          <p:cNvPr id="1943" name="Google Shape;1943;p20"/>
          <p:cNvSpPr txBox="1"/>
          <p:nvPr>
            <p:ph type="body" idx="1"/>
          </p:nvPr>
        </p:nvSpPr>
        <p:spPr>
          <a:xfrm>
            <a:off x="1131570" y="1329690"/>
            <a:ext cx="6823710" cy="3549650"/>
          </a:xfrm>
          <a:prstGeom prst="rect">
            <a:avLst/>
          </a:prstGeom>
        </p:spPr>
        <p:txBody>
          <a:bodyPr spcFirstLastPara="1" wrap="square" lIns="91425" tIns="91425" rIns="91425" bIns="91425" anchor="t" anchorCtr="0">
            <a:noAutofit/>
          </a:bodyPr>
          <a:lstStyle/>
          <a:p>
            <a:pPr marL="342900" lvl="0" indent="-342900" algn="just" rtl="0">
              <a:spcBef>
                <a:spcPts val="600"/>
              </a:spcBef>
              <a:spcAft>
                <a:spcPts val="0"/>
              </a:spcAft>
              <a:buFont typeface="Arial" panose="020B0604020202020204" pitchFamily="34" charset="0"/>
              <a:buChar char="•"/>
            </a:pPr>
            <a:r>
              <a:rPr lang="en-GB">
                <a:solidFill>
                  <a:srgbClr val="000000"/>
                </a:solidFill>
                <a:latin typeface="Times New Roman" panose="02020603050405020304" charset="0"/>
                <a:cs typeface="Times New Roman" panose="02020603050405020304" charset="0"/>
              </a:rPr>
              <a:t>Computer Security is the process of detecting and preventing any unauthorized use of your laptop/computer. </a:t>
            </a:r>
            <a:endParaRPr lang="en-GB">
              <a:solidFill>
                <a:srgbClr val="000000"/>
              </a:solidFill>
              <a:latin typeface="Times New Roman" panose="02020603050405020304" charset="0"/>
              <a:cs typeface="Times New Roman" panose="02020603050405020304" charset="0"/>
            </a:endParaRPr>
          </a:p>
          <a:p>
            <a:pPr marL="342900" lvl="0" indent="-342900" algn="just" rtl="0">
              <a:spcBef>
                <a:spcPts val="600"/>
              </a:spcBef>
              <a:spcAft>
                <a:spcPts val="0"/>
              </a:spcAft>
              <a:buFont typeface="Arial" panose="020B0604020202020204" pitchFamily="34" charset="0"/>
              <a:buChar char="•"/>
            </a:pPr>
            <a:r>
              <a:rPr lang="en-GB">
                <a:solidFill>
                  <a:srgbClr val="000000"/>
                </a:solidFill>
                <a:latin typeface="Times New Roman" panose="02020603050405020304" charset="0"/>
                <a:cs typeface="Times New Roman" panose="02020603050405020304" charset="0"/>
              </a:rPr>
              <a:t>It involves the process of safeguarding against trespassers from using your personal or office based computer resources with malicious intent or for their own gains, or even for gaining any access to them accidentally.</a:t>
            </a:r>
            <a:endParaRPr lang="en-GB">
              <a:solidFill>
                <a:srgbClr val="000000"/>
              </a:solidFill>
              <a:latin typeface="Times New Roman" panose="02020603050405020304" charset="0"/>
              <a:cs typeface="Times New Roman" panose="02020603050405020304" charset="0"/>
            </a:endParaRPr>
          </a:p>
        </p:txBody>
      </p:sp>
      <p:sp>
        <p:nvSpPr>
          <p:cNvPr id="1944" name="Google Shape;1944;p20"/>
          <p:cNvSpPr txBox="1"/>
          <p:nvPr>
            <p:ph type="title"/>
          </p:nvPr>
        </p:nvSpPr>
        <p:spPr>
          <a:xfrm>
            <a:off x="1131750" y="623025"/>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ltLang="en-GB">
                <a:latin typeface="Times New Roman" panose="02020603050405020304" charset="0"/>
                <a:cs typeface="Times New Roman" panose="02020603050405020304" charset="0"/>
              </a:rPr>
              <a:t>Computer Security: Definition</a:t>
            </a:r>
            <a:endParaRPr lang="en-IN" altLang="en-GB">
              <a:latin typeface="Times New Roman" panose="02020603050405020304" charset="0"/>
              <a:cs typeface="Times New Roman" panose="02020603050405020304" charset="0"/>
            </a:endParaRPr>
          </a:p>
        </p:txBody>
      </p:sp>
      <p:sp>
        <p:nvSpPr>
          <p:cNvPr id="1946" name="Google Shape;1946;p20"/>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p:txBody>
          <a:bodyPr/>
          <a:p>
            <a:r>
              <a:rPr lang="en-IN" altLang="en-US">
                <a:latin typeface="Times New Roman" panose="02020603050405020304" charset="0"/>
                <a:cs typeface="Times New Roman" panose="02020603050405020304" charset="0"/>
              </a:rPr>
              <a:t>Computer Security: Concepts</a:t>
            </a:r>
            <a:endParaRPr lang="en-IN" altLang="en-US">
              <a:latin typeface="Times New Roman" panose="02020603050405020304" charset="0"/>
              <a:cs typeface="Times New Roman" panose="02020603050405020304" charset="0"/>
            </a:endParaRPr>
          </a:p>
        </p:txBody>
      </p:sp>
      <p:sp>
        <p:nvSpPr>
          <p:cNvPr id="7" name="Text Placeholder 6"/>
          <p:cNvSpPr/>
          <p:nvPr>
            <p:ph type="body" idx="1"/>
          </p:nvPr>
        </p:nvSpPr>
        <p:spPr/>
        <p:txBody>
          <a:bodyPr/>
          <a:p>
            <a:pPr>
              <a:buFont typeface="Arial" panose="020B0604020202020204" pitchFamily="34" charset="0"/>
              <a:buChar char="•"/>
            </a:pPr>
            <a:r>
              <a:rPr lang="en-IN" altLang="en-US" sz="2000">
                <a:solidFill>
                  <a:srgbClr val="000000"/>
                </a:solidFill>
                <a:latin typeface="Times New Roman" panose="02020603050405020304" charset="0"/>
                <a:cs typeface="Times New Roman" panose="02020603050405020304" charset="0"/>
              </a:rPr>
              <a:t>Confidentiality: Covers two concepts</a:t>
            </a:r>
            <a:endParaRPr lang="en-IN" altLang="en-US" sz="2000">
              <a:solidFill>
                <a:srgbClr val="000000"/>
              </a:solidFill>
              <a:latin typeface="Times New Roman" panose="02020603050405020304" charset="0"/>
              <a:cs typeface="Times New Roman" panose="02020603050405020304" charset="0"/>
            </a:endParaRPr>
          </a:p>
          <a:p>
            <a:pPr marL="76200" indent="0">
              <a:buNone/>
            </a:pPr>
            <a:r>
              <a:rPr lang="en-IN" altLang="en-US" sz="2000">
                <a:solidFill>
                  <a:srgbClr val="000000"/>
                </a:solidFill>
                <a:latin typeface="Times New Roman" panose="02020603050405020304" charset="0"/>
                <a:cs typeface="Times New Roman" panose="02020603050405020304" charset="0"/>
              </a:rPr>
              <a:t>1. Data Confidentiality-</a:t>
            </a:r>
            <a:endParaRPr lang="en-IN" altLang="en-US" sz="2000">
              <a:solidFill>
                <a:srgbClr val="000000"/>
              </a:solidFill>
              <a:latin typeface="Times New Roman" panose="02020603050405020304" charset="0"/>
              <a:cs typeface="Times New Roman" panose="02020603050405020304" charset="0"/>
            </a:endParaRPr>
          </a:p>
          <a:p>
            <a:pPr marL="76200" indent="0">
              <a:buNone/>
            </a:pPr>
            <a:r>
              <a:rPr lang="en-IN" altLang="en-US" sz="2000">
                <a:solidFill>
                  <a:srgbClr val="000000"/>
                </a:solidFill>
                <a:latin typeface="Times New Roman" panose="02020603050405020304" charset="0"/>
                <a:cs typeface="Times New Roman" panose="02020603050405020304" charset="0"/>
              </a:rPr>
              <a:t>Assures that private or confidential information is not made available or disclosed to unauthorized individuals.</a:t>
            </a:r>
            <a:endParaRPr lang="en-IN" altLang="en-US" sz="2000">
              <a:solidFill>
                <a:srgbClr val="000000"/>
              </a:solidFill>
              <a:latin typeface="Times New Roman" panose="02020603050405020304" charset="0"/>
              <a:cs typeface="Times New Roman" panose="02020603050405020304" charset="0"/>
            </a:endParaRPr>
          </a:p>
          <a:p>
            <a:pPr marL="76200" indent="0">
              <a:buNone/>
            </a:pPr>
            <a:r>
              <a:rPr lang="en-IN" altLang="en-US" sz="2000">
                <a:solidFill>
                  <a:srgbClr val="000000"/>
                </a:solidFill>
                <a:latin typeface="Times New Roman" panose="02020603050405020304" charset="0"/>
                <a:cs typeface="Times New Roman" panose="02020603050405020304" charset="0"/>
              </a:rPr>
              <a:t>2. Privacy-</a:t>
            </a:r>
            <a:endParaRPr lang="en-IN" altLang="en-US" sz="2000">
              <a:solidFill>
                <a:srgbClr val="000000"/>
              </a:solidFill>
              <a:latin typeface="Times New Roman" panose="02020603050405020304" charset="0"/>
              <a:cs typeface="Times New Roman" panose="02020603050405020304" charset="0"/>
            </a:endParaRPr>
          </a:p>
          <a:p>
            <a:pPr marL="76200" indent="0">
              <a:buNone/>
            </a:pPr>
            <a:r>
              <a:rPr lang="en-IN" altLang="en-US" sz="2000">
                <a:solidFill>
                  <a:srgbClr val="000000"/>
                </a:solidFill>
                <a:latin typeface="Times New Roman" panose="02020603050405020304" charset="0"/>
                <a:cs typeface="Times New Roman" panose="02020603050405020304" charset="0"/>
              </a:rPr>
              <a:t>Assures that individuals control or influence what information related to them may be collected and stored and by whom and to whom that information may be disclosed.</a:t>
            </a:r>
            <a:endParaRPr lang="en-IN" altLang="en-US">
              <a:solidFill>
                <a:srgbClr val="000000"/>
              </a:solidFill>
            </a:endParaRPr>
          </a:p>
          <a:p>
            <a:pPr marL="76200" indent="0">
              <a:buNone/>
            </a:pPr>
            <a:r>
              <a:rPr lang="en-IN" altLang="en-US" sz="1800">
                <a:solidFill>
                  <a:srgbClr val="000000"/>
                </a:solidFill>
                <a:latin typeface="Times New Roman" panose="02020603050405020304" charset="0"/>
                <a:cs typeface="Times New Roman" panose="02020603050405020304" charset="0"/>
              </a:rPr>
              <a:t>#Facebook example.</a:t>
            </a:r>
            <a:endParaRPr lang="en-IN" altLang="en-US" sz="1800">
              <a:solidFill>
                <a:srgbClr val="000000"/>
              </a:solidFill>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latin typeface="Times New Roman" panose="02020603050405020304" charset="0"/>
                <a:cs typeface="Times New Roman" panose="02020603050405020304" charset="0"/>
              </a:rPr>
              <a:t>Computer Security: Concepts</a:t>
            </a:r>
            <a:endParaRPr lang="en-IN" altLang="en-US">
              <a:latin typeface="Times New Roman" panose="02020603050405020304" charset="0"/>
              <a:cs typeface="Times New Roman" panose="02020603050405020304" charset="0"/>
            </a:endParaRPr>
          </a:p>
        </p:txBody>
      </p:sp>
      <p:sp>
        <p:nvSpPr>
          <p:cNvPr id="3" name="Text Placeholder 2"/>
          <p:cNvSpPr/>
          <p:nvPr>
            <p:ph type="body" idx="1"/>
          </p:nvPr>
        </p:nvSpPr>
        <p:spPr>
          <a:xfrm>
            <a:off x="1131570" y="1312545"/>
            <a:ext cx="6706870" cy="3491230"/>
          </a:xfrm>
        </p:spPr>
        <p:txBody>
          <a:bodyPr/>
          <a:p>
            <a:pPr>
              <a:buFont typeface="Arial" panose="020B0604020202020204" pitchFamily="34" charset="0"/>
              <a:buChar char="•"/>
            </a:pPr>
            <a:r>
              <a:rPr lang="en-IN" altLang="en-US" sz="2000">
                <a:solidFill>
                  <a:srgbClr val="000000"/>
                </a:solidFill>
                <a:latin typeface="Times New Roman" panose="02020603050405020304" charset="0"/>
                <a:cs typeface="Times New Roman" panose="02020603050405020304" charset="0"/>
              </a:rPr>
              <a:t>Integrity: Covers two concepts</a:t>
            </a:r>
            <a:endParaRPr lang="en-IN" altLang="en-US" sz="2000">
              <a:solidFill>
                <a:srgbClr val="000000"/>
              </a:solidFill>
              <a:latin typeface="Times New Roman" panose="02020603050405020304" charset="0"/>
              <a:cs typeface="Times New Roman" panose="02020603050405020304" charset="0"/>
            </a:endParaRPr>
          </a:p>
          <a:p>
            <a:pPr marL="76200" indent="0">
              <a:buFont typeface="Arial" panose="020B0604020202020204" pitchFamily="34" charset="0"/>
              <a:buNone/>
            </a:pPr>
            <a:r>
              <a:rPr lang="en-IN" altLang="en-US" sz="2000">
                <a:solidFill>
                  <a:srgbClr val="000000"/>
                </a:solidFill>
                <a:latin typeface="Times New Roman" panose="02020603050405020304" charset="0"/>
                <a:cs typeface="Times New Roman" panose="02020603050405020304" charset="0"/>
              </a:rPr>
              <a:t>1. Data integrity-</a:t>
            </a:r>
            <a:endParaRPr lang="en-IN" altLang="en-US" sz="2000">
              <a:solidFill>
                <a:srgbClr val="000000"/>
              </a:solidFill>
              <a:latin typeface="Times New Roman" panose="02020603050405020304" charset="0"/>
              <a:cs typeface="Times New Roman" panose="02020603050405020304" charset="0"/>
            </a:endParaRPr>
          </a:p>
          <a:p>
            <a:pPr marL="76200" indent="0">
              <a:buFont typeface="Arial" panose="020B0604020202020204" pitchFamily="34" charset="0"/>
              <a:buNone/>
            </a:pPr>
            <a:r>
              <a:rPr lang="en-IN" altLang="en-US" sz="2000">
                <a:solidFill>
                  <a:srgbClr val="000000"/>
                </a:solidFill>
                <a:latin typeface="Times New Roman" panose="02020603050405020304" charset="0"/>
                <a:cs typeface="Times New Roman" panose="02020603050405020304" charset="0"/>
              </a:rPr>
              <a:t>Assures that information (both stored and in transmitted packets) and programs are changed only in a specified and authorized manner.</a:t>
            </a:r>
            <a:endParaRPr lang="en-IN" altLang="en-US" sz="2000">
              <a:solidFill>
                <a:srgbClr val="000000"/>
              </a:solidFill>
              <a:latin typeface="Times New Roman" panose="02020603050405020304" charset="0"/>
              <a:cs typeface="Times New Roman" panose="02020603050405020304" charset="0"/>
            </a:endParaRPr>
          </a:p>
          <a:p>
            <a:pPr marL="76200" indent="0">
              <a:buFont typeface="Arial" panose="020B0604020202020204" pitchFamily="34" charset="0"/>
              <a:buNone/>
            </a:pPr>
            <a:r>
              <a:rPr lang="en-IN" altLang="en-US" sz="2000">
                <a:solidFill>
                  <a:srgbClr val="000000"/>
                </a:solidFill>
                <a:latin typeface="Times New Roman" panose="02020603050405020304" charset="0"/>
                <a:cs typeface="Times New Roman" panose="02020603050405020304" charset="0"/>
              </a:rPr>
              <a:t>2. System integrity- </a:t>
            </a:r>
            <a:endParaRPr lang="en-IN" altLang="en-US" sz="2000">
              <a:solidFill>
                <a:srgbClr val="000000"/>
              </a:solidFill>
              <a:latin typeface="Times New Roman" panose="02020603050405020304" charset="0"/>
              <a:cs typeface="Times New Roman" panose="02020603050405020304" charset="0"/>
            </a:endParaRPr>
          </a:p>
          <a:p>
            <a:pPr marL="76200" indent="0">
              <a:buFont typeface="Arial" panose="020B0604020202020204" pitchFamily="34" charset="0"/>
              <a:buNone/>
            </a:pPr>
            <a:r>
              <a:rPr lang="en-IN" altLang="en-US" sz="2000">
                <a:solidFill>
                  <a:srgbClr val="000000"/>
                </a:solidFill>
                <a:latin typeface="Times New Roman" panose="02020603050405020304" charset="0"/>
                <a:cs typeface="Times New Roman" panose="02020603050405020304" charset="0"/>
              </a:rPr>
              <a:t>Assures that a system performs its intended function in an unimpaired manner, free from deliberate or inadvertent unauthorized manipulation of the system.</a:t>
            </a:r>
            <a:endParaRPr lang="en-IN" altLang="en-US" sz="2000">
              <a:solidFill>
                <a:srgbClr val="000000"/>
              </a:solidFill>
              <a:latin typeface="Times New Roman" panose="02020603050405020304" charset="0"/>
              <a:cs typeface="Times New Roman" panose="02020603050405020304" charset="0"/>
            </a:endParaRPr>
          </a:p>
          <a:p>
            <a:pPr marL="76200" indent="0">
              <a:buFont typeface="Arial" panose="020B0604020202020204" pitchFamily="34" charset="0"/>
              <a:buNone/>
            </a:pPr>
            <a:r>
              <a:rPr lang="en-IN" altLang="en-US" sz="1800">
                <a:solidFill>
                  <a:srgbClr val="000000"/>
                </a:solidFill>
                <a:latin typeface="Times New Roman" panose="02020603050405020304" charset="0"/>
                <a:cs typeface="Times New Roman" panose="02020603050405020304" charset="0"/>
              </a:rPr>
              <a:t>#TheBankExample</a:t>
            </a:r>
            <a:endParaRPr lang="en-IN" altLang="en-US" sz="1800">
              <a:solidFill>
                <a:srgbClr val="000000"/>
              </a:solidFill>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latin typeface="Times New Roman" panose="02020603050405020304" charset="0"/>
                <a:cs typeface="Times New Roman" panose="02020603050405020304" charset="0"/>
              </a:rPr>
              <a:t>Computer Security: Concepts</a:t>
            </a:r>
            <a:endParaRPr lang="en-IN" altLang="en-US">
              <a:latin typeface="Times New Roman" panose="02020603050405020304" charset="0"/>
              <a:cs typeface="Times New Roman" panose="02020603050405020304" charset="0"/>
            </a:endParaRPr>
          </a:p>
        </p:txBody>
      </p:sp>
      <p:sp>
        <p:nvSpPr>
          <p:cNvPr id="3" name="Text Placeholder 2"/>
          <p:cNvSpPr/>
          <p:nvPr>
            <p:ph type="body" idx="1"/>
          </p:nvPr>
        </p:nvSpPr>
        <p:spPr/>
        <p:txBody>
          <a:bodyPr/>
          <a:p>
            <a:pPr>
              <a:buFont typeface="Arial" panose="020B0604020202020204" pitchFamily="34" charset="0"/>
              <a:buChar char="•"/>
            </a:pPr>
            <a:r>
              <a:rPr lang="en-US" sz="2000">
                <a:solidFill>
                  <a:srgbClr val="000000"/>
                </a:solidFill>
                <a:latin typeface="Times New Roman" panose="02020603050405020304" charset="0"/>
                <a:cs typeface="Times New Roman" panose="02020603050405020304" charset="0"/>
              </a:rPr>
              <a:t>Availability</a:t>
            </a:r>
            <a:r>
              <a:rPr lang="en-IN" altLang="en-US" sz="2000">
                <a:solidFill>
                  <a:srgbClr val="000000"/>
                </a:solidFill>
                <a:latin typeface="Times New Roman" panose="02020603050405020304" charset="0"/>
                <a:cs typeface="Times New Roman" panose="02020603050405020304" charset="0"/>
              </a:rPr>
              <a:t>-</a:t>
            </a:r>
            <a:endParaRPr lang="en-US" sz="2000">
              <a:solidFill>
                <a:srgbClr val="000000"/>
              </a:solidFill>
              <a:latin typeface="Times New Roman" panose="02020603050405020304" charset="0"/>
              <a:cs typeface="Times New Roman" panose="02020603050405020304" charset="0"/>
            </a:endParaRPr>
          </a:p>
          <a:p>
            <a:pPr marL="76200" indent="0">
              <a:buFont typeface="Arial" panose="020B0604020202020204" pitchFamily="34" charset="0"/>
              <a:buNone/>
            </a:pPr>
            <a:r>
              <a:rPr lang="en-US" sz="2000">
                <a:solidFill>
                  <a:srgbClr val="000000"/>
                </a:solidFill>
                <a:latin typeface="Times New Roman" panose="02020603050405020304" charset="0"/>
                <a:cs typeface="Times New Roman" panose="02020603050405020304" charset="0"/>
              </a:rPr>
              <a:t>Assures that systems work promptly and service is not denied to </a:t>
            </a:r>
            <a:endParaRPr lang="en-US" sz="2000">
              <a:solidFill>
                <a:srgbClr val="000000"/>
              </a:solidFill>
              <a:latin typeface="Times New Roman" panose="02020603050405020304" charset="0"/>
              <a:cs typeface="Times New Roman" panose="02020603050405020304" charset="0"/>
            </a:endParaRPr>
          </a:p>
          <a:p>
            <a:pPr marL="76200" indent="0">
              <a:buNone/>
            </a:pPr>
            <a:r>
              <a:rPr lang="en-US" sz="2000">
                <a:solidFill>
                  <a:srgbClr val="000000"/>
                </a:solidFill>
                <a:latin typeface="Times New Roman" panose="02020603050405020304" charset="0"/>
                <a:cs typeface="Times New Roman" panose="02020603050405020304" charset="0"/>
              </a:rPr>
              <a:t>authorized users.</a:t>
            </a:r>
            <a:endParaRPr lang="en-US" sz="2000">
              <a:solidFill>
                <a:srgbClr val="000000"/>
              </a:solidFill>
              <a:latin typeface="Times New Roman" panose="02020603050405020304" charset="0"/>
              <a:cs typeface="Times New Roman" panose="02020603050405020304" charset="0"/>
            </a:endParaRPr>
          </a:p>
          <a:p>
            <a:pPr>
              <a:buFont typeface="Arial" panose="020B0604020202020204" pitchFamily="34" charset="0"/>
              <a:buChar char="•"/>
            </a:pPr>
            <a:r>
              <a:rPr lang="en-US" sz="2000">
                <a:solidFill>
                  <a:srgbClr val="000000"/>
                </a:solidFill>
                <a:latin typeface="Times New Roman" panose="02020603050405020304" charset="0"/>
                <a:cs typeface="Times New Roman" panose="02020603050405020304" charset="0"/>
              </a:rPr>
              <a:t>Authenticity</a:t>
            </a:r>
            <a:r>
              <a:rPr lang="en-IN" altLang="en-US" sz="2000">
                <a:solidFill>
                  <a:srgbClr val="000000"/>
                </a:solidFill>
                <a:latin typeface="Times New Roman" panose="02020603050405020304" charset="0"/>
                <a:cs typeface="Times New Roman" panose="02020603050405020304" charset="0"/>
              </a:rPr>
              <a:t>- </a:t>
            </a:r>
            <a:endParaRPr lang="en-IN" altLang="en-US" sz="2000">
              <a:solidFill>
                <a:srgbClr val="000000"/>
              </a:solidFill>
              <a:latin typeface="Times New Roman" panose="02020603050405020304" charset="0"/>
              <a:cs typeface="Times New Roman" panose="02020603050405020304" charset="0"/>
            </a:endParaRPr>
          </a:p>
          <a:p>
            <a:pPr marL="76200" indent="0">
              <a:buNone/>
            </a:pPr>
            <a:r>
              <a:rPr lang="en-US" sz="2000">
                <a:solidFill>
                  <a:srgbClr val="000000"/>
                </a:solidFill>
                <a:latin typeface="Times New Roman" panose="02020603050405020304" charset="0"/>
                <a:cs typeface="Times New Roman" panose="02020603050405020304" charset="0"/>
              </a:rPr>
              <a:t>The property of being genuine and being able to be verified and </a:t>
            </a:r>
            <a:endParaRPr lang="en-US" sz="2000">
              <a:solidFill>
                <a:srgbClr val="000000"/>
              </a:solidFill>
              <a:latin typeface="Times New Roman" panose="02020603050405020304" charset="0"/>
              <a:cs typeface="Times New Roman" panose="02020603050405020304" charset="0"/>
            </a:endParaRPr>
          </a:p>
          <a:p>
            <a:pPr marL="76200" indent="0">
              <a:buNone/>
            </a:pPr>
            <a:r>
              <a:rPr lang="en-US" sz="2000">
                <a:solidFill>
                  <a:srgbClr val="000000"/>
                </a:solidFill>
                <a:latin typeface="Times New Roman" panose="02020603050405020304" charset="0"/>
                <a:cs typeface="Times New Roman" panose="02020603050405020304" charset="0"/>
              </a:rPr>
              <a:t>trusted; confidence in the validity of a transmission, a message, or message originator. This means verifying that users are who they say they are and that each input arriving at the system came from a trusted source.</a:t>
            </a:r>
            <a:endParaRPr lang="en-US" sz="2000">
              <a:solidFill>
                <a:srgbClr val="000000"/>
              </a:solidFill>
              <a:latin typeface="Times New Roman" panose="02020603050405020304" charset="0"/>
              <a:cs typeface="Times New Roman" panose="02020603050405020304" charset="0"/>
            </a:endParaRPr>
          </a:p>
          <a:p>
            <a:pPr marL="76200" indent="0">
              <a:buNone/>
            </a:pPr>
            <a:endParaRPr lang="en-US" sz="2000">
              <a:solidFill>
                <a:srgbClr val="000000"/>
              </a:solidFill>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latin typeface="Times New Roman" panose="02020603050405020304" charset="0"/>
                <a:cs typeface="Times New Roman" panose="02020603050405020304" charset="0"/>
              </a:rPr>
              <a:t>Computer Security: Concepts</a:t>
            </a:r>
            <a:endParaRPr lang="en-IN" altLang="en-US">
              <a:latin typeface="Times New Roman" panose="02020603050405020304" charset="0"/>
              <a:cs typeface="Times New Roman" panose="02020603050405020304" charset="0"/>
            </a:endParaRPr>
          </a:p>
        </p:txBody>
      </p:sp>
      <p:sp>
        <p:nvSpPr>
          <p:cNvPr id="3" name="Text Placeholder 2"/>
          <p:cNvSpPr/>
          <p:nvPr>
            <p:ph type="body" idx="1"/>
          </p:nvPr>
        </p:nvSpPr>
        <p:spPr/>
        <p:txBody>
          <a:bodyPr/>
          <a:p>
            <a:pPr>
              <a:buFont typeface="Arial" panose="020B0604020202020204" pitchFamily="34" charset="0"/>
              <a:buChar char="•"/>
            </a:pPr>
            <a:r>
              <a:rPr lang="en-US" sz="2000">
                <a:solidFill>
                  <a:srgbClr val="000000"/>
                </a:solidFill>
                <a:latin typeface="Times New Roman" panose="02020603050405020304" charset="0"/>
                <a:cs typeface="Times New Roman" panose="02020603050405020304" charset="0"/>
              </a:rPr>
              <a:t>Accountability</a:t>
            </a:r>
            <a:r>
              <a:rPr lang="en-IN" altLang="en-US" sz="2000">
                <a:solidFill>
                  <a:srgbClr val="000000"/>
                </a:solidFill>
                <a:latin typeface="Times New Roman" panose="02020603050405020304" charset="0"/>
                <a:cs typeface="Times New Roman" panose="02020603050405020304" charset="0"/>
              </a:rPr>
              <a:t>- </a:t>
            </a:r>
            <a:endParaRPr lang="en-IN" altLang="en-US" sz="2000">
              <a:solidFill>
                <a:srgbClr val="000000"/>
              </a:solidFill>
              <a:latin typeface="Times New Roman" panose="02020603050405020304" charset="0"/>
              <a:cs typeface="Times New Roman" panose="02020603050405020304" charset="0"/>
            </a:endParaRPr>
          </a:p>
          <a:p>
            <a:pPr marL="76200" indent="0">
              <a:buNone/>
            </a:pPr>
            <a:r>
              <a:rPr lang="en-US" sz="2000">
                <a:solidFill>
                  <a:srgbClr val="000000"/>
                </a:solidFill>
                <a:latin typeface="Times New Roman" panose="02020603050405020304" charset="0"/>
                <a:cs typeface="Times New Roman" panose="02020603050405020304" charset="0"/>
              </a:rPr>
              <a:t>The security goal that generates the requirement for actions of an entity to be traced uniquely to that entity. </a:t>
            </a:r>
            <a:r>
              <a:rPr lang="en-IN" altLang="en-US" sz="2000">
                <a:solidFill>
                  <a:srgbClr val="000000"/>
                </a:solidFill>
                <a:latin typeface="Times New Roman" panose="02020603050405020304" charset="0"/>
                <a:cs typeface="Times New Roman" panose="02020603050405020304" charset="0"/>
              </a:rPr>
              <a:t>Basically means actions that occur are all logged correctly.</a:t>
            </a:r>
            <a:endParaRPr lang="en-IN" altLang="en-US" sz="2000">
              <a:solidFill>
                <a:srgbClr val="000000"/>
              </a:solidFill>
              <a:latin typeface="Times New Roman" panose="02020603050405020304" charset="0"/>
              <a:cs typeface="Times New Roman" panose="02020603050405020304" charset="0"/>
            </a:endParaRPr>
          </a:p>
          <a:p>
            <a:pPr marL="76200" indent="0">
              <a:buNone/>
            </a:pPr>
            <a:r>
              <a:rPr lang="en-IN" altLang="en-US" sz="2000">
                <a:solidFill>
                  <a:srgbClr val="000000"/>
                </a:solidFill>
                <a:latin typeface="Times New Roman" panose="02020603050405020304" charset="0"/>
                <a:cs typeface="Times New Roman" panose="02020603050405020304" charset="0"/>
              </a:rPr>
              <a:t>#TheBrowserExample.</a:t>
            </a:r>
            <a:endParaRPr lang="en-IN" altLang="en-US" sz="2000">
              <a:solidFill>
                <a:srgbClr val="000000"/>
              </a:solidFill>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latin typeface="Times New Roman" panose="02020603050405020304" charset="0"/>
                <a:cs typeface="Times New Roman" panose="02020603050405020304" charset="0"/>
              </a:rPr>
              <a:t>Computer Security: Challenges</a:t>
            </a:r>
            <a:endParaRPr lang="en-IN" altLang="en-US">
              <a:latin typeface="Times New Roman" panose="02020603050405020304" charset="0"/>
              <a:cs typeface="Times New Roman" panose="02020603050405020304" charset="0"/>
            </a:endParaRPr>
          </a:p>
        </p:txBody>
      </p:sp>
      <p:sp>
        <p:nvSpPr>
          <p:cNvPr id="3" name="Text Placeholder 2"/>
          <p:cNvSpPr/>
          <p:nvPr>
            <p:ph type="body" idx="1"/>
          </p:nvPr>
        </p:nvSpPr>
        <p:spPr/>
        <p:txBody>
          <a:bodyPr/>
          <a:p>
            <a:pPr>
              <a:buFont typeface="Arial" panose="020B0604020202020204" pitchFamily="34" charset="0"/>
              <a:buChar char="•"/>
            </a:pPr>
            <a:r>
              <a:rPr lang="en-US" sz="2000">
                <a:solidFill>
                  <a:srgbClr val="000000"/>
                </a:solidFill>
                <a:latin typeface="Times New Roman" panose="02020603050405020304" charset="0"/>
                <a:cs typeface="Times New Roman" panose="02020603050405020304" charset="0"/>
              </a:rPr>
              <a:t>Expanded Attack Opportunities for Hackers</a:t>
            </a:r>
            <a:endParaRPr lang="en-US" sz="2000">
              <a:solidFill>
                <a:srgbClr val="000000"/>
              </a:solidFill>
              <a:latin typeface="Times New Roman" panose="02020603050405020304" charset="0"/>
              <a:cs typeface="Times New Roman" panose="02020603050405020304" charset="0"/>
            </a:endParaRPr>
          </a:p>
          <a:p>
            <a:pPr>
              <a:buFont typeface="Arial" panose="020B0604020202020204" pitchFamily="34" charset="0"/>
              <a:buChar char="•"/>
            </a:pPr>
            <a:r>
              <a:rPr lang="en-US" sz="2000">
                <a:solidFill>
                  <a:srgbClr val="000000"/>
                </a:solidFill>
                <a:latin typeface="Times New Roman" panose="02020603050405020304" charset="0"/>
                <a:cs typeface="Times New Roman" panose="02020603050405020304" charset="0"/>
              </a:rPr>
              <a:t>Lack Of IT Talent</a:t>
            </a:r>
            <a:endParaRPr lang="en-US" sz="2000">
              <a:solidFill>
                <a:srgbClr val="000000"/>
              </a:solidFill>
              <a:latin typeface="Times New Roman" panose="02020603050405020304" charset="0"/>
              <a:cs typeface="Times New Roman" panose="02020603050405020304" charset="0"/>
            </a:endParaRPr>
          </a:p>
          <a:p>
            <a:pPr>
              <a:buFont typeface="Arial" panose="020B0604020202020204" pitchFamily="34" charset="0"/>
              <a:buChar char="•"/>
            </a:pPr>
            <a:r>
              <a:rPr lang="en-US" sz="2000">
                <a:solidFill>
                  <a:srgbClr val="000000"/>
                </a:solidFill>
                <a:latin typeface="Times New Roman" panose="02020603050405020304" charset="0"/>
                <a:cs typeface="Times New Roman" panose="02020603050405020304" charset="0"/>
              </a:rPr>
              <a:t>Critical Infrastructure</a:t>
            </a:r>
            <a:endParaRPr lang="en-US" sz="2000">
              <a:solidFill>
                <a:srgbClr val="000000"/>
              </a:solidFill>
              <a:latin typeface="Times New Roman" panose="02020603050405020304" charset="0"/>
              <a:cs typeface="Times New Roman" panose="02020603050405020304" charset="0"/>
            </a:endParaRPr>
          </a:p>
          <a:p>
            <a:pPr>
              <a:buFont typeface="Arial" panose="020B0604020202020204" pitchFamily="34" charset="0"/>
              <a:buChar char="•"/>
            </a:pPr>
            <a:r>
              <a:rPr lang="en-US" sz="2000">
                <a:solidFill>
                  <a:srgbClr val="000000"/>
                </a:solidFill>
                <a:latin typeface="Times New Roman" panose="02020603050405020304" charset="0"/>
                <a:cs typeface="Times New Roman" panose="02020603050405020304" charset="0"/>
              </a:rPr>
              <a:t>Developing a Cyber Security Strategy</a:t>
            </a:r>
            <a:endParaRPr lang="en-US" sz="2000">
              <a:solidFill>
                <a:srgbClr val="000000"/>
              </a:solidFill>
              <a:latin typeface="Times New Roman" panose="02020603050405020304" charset="0"/>
              <a:cs typeface="Times New Roman" panose="02020603050405020304" charset="0"/>
            </a:endParaRPr>
          </a:p>
          <a:p>
            <a:pPr>
              <a:buFont typeface="Arial" panose="020B0604020202020204" pitchFamily="34" charset="0"/>
              <a:buChar char="•"/>
            </a:pPr>
            <a:r>
              <a:rPr lang="en-US" sz="2000">
                <a:solidFill>
                  <a:srgbClr val="000000"/>
                </a:solidFill>
                <a:latin typeface="Times New Roman" panose="02020603050405020304" charset="0"/>
                <a:cs typeface="Times New Roman" panose="02020603050405020304" charset="0"/>
              </a:rPr>
              <a:t>Deter the threats on the inside</a:t>
            </a:r>
            <a:endParaRPr lang="en-US" sz="2000">
              <a:solidFill>
                <a:srgbClr val="000000"/>
              </a:solidFill>
              <a:latin typeface="Times New Roman" panose="02020603050405020304" charset="0"/>
              <a:cs typeface="Times New Roman" panose="02020603050405020304" charset="0"/>
            </a:endParaRPr>
          </a:p>
          <a:p>
            <a:pPr>
              <a:buFont typeface="Arial" panose="020B0604020202020204" pitchFamily="34" charset="0"/>
              <a:buChar char="•"/>
            </a:pPr>
            <a:r>
              <a:rPr lang="en-US" sz="2000">
                <a:solidFill>
                  <a:srgbClr val="000000"/>
                </a:solidFill>
                <a:latin typeface="Times New Roman" panose="02020603050405020304" charset="0"/>
                <a:cs typeface="Times New Roman" panose="02020603050405020304" charset="0"/>
              </a:rPr>
              <a:t>Plan for breaches ahead of time</a:t>
            </a:r>
            <a:endParaRPr lang="en-US" sz="2000">
              <a:solidFill>
                <a:srgbClr val="000000"/>
              </a:solidFill>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theme/theme1.xml><?xml version="1.0" encoding="utf-8"?>
<a:theme xmlns:a="http://schemas.openxmlformats.org/drawingml/2006/main"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3564</Words>
  <Application>WPS Presentation</Application>
  <PresentationFormat/>
  <Paragraphs>117</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Arial</vt:lpstr>
      <vt:lpstr>Amatic SC</vt:lpstr>
      <vt:lpstr>Merriweather</vt:lpstr>
      <vt:lpstr>Times New Roman</vt:lpstr>
      <vt:lpstr>Wingdings</vt:lpstr>
      <vt:lpstr>Segoe Print</vt:lpstr>
      <vt:lpstr>Microsoft YaHei</vt:lpstr>
      <vt:lpstr>Arial Unicode MS</vt:lpstr>
      <vt:lpstr>Nathaniel template</vt:lpstr>
      <vt:lpstr>Information and Network Security(INS)</vt:lpstr>
      <vt:lpstr>  INS - Lecture 1 Presented by: Drashti Shrimal   </vt:lpstr>
      <vt:lpstr>UNIT 1: Topics in this presentation</vt:lpstr>
      <vt:lpstr>Computer Security: Definition</vt:lpstr>
      <vt:lpstr>Computer Security: Concepts</vt:lpstr>
      <vt:lpstr>Computer Security: Concepts</vt:lpstr>
      <vt:lpstr>Computer Security: Concepts</vt:lpstr>
      <vt:lpstr>Computer Security: Concepts</vt:lpstr>
      <vt:lpstr>Computer Security: Challenges</vt:lpstr>
      <vt:lpstr>Computer Security: OSI architecture</vt:lpstr>
      <vt:lpstr>Computer Secuity: OSI architecture</vt:lpstr>
      <vt:lpstr>Computer Security: OSI architecture</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and Network Security - Lecture 1 </dc:title>
  <dc:creator/>
  <cp:lastModifiedBy>drash</cp:lastModifiedBy>
  <cp:revision>75</cp:revision>
  <dcterms:created xsi:type="dcterms:W3CDTF">2020-06-08T07:09:00Z</dcterms:created>
  <dcterms:modified xsi:type="dcterms:W3CDTF">2020-06-15T03:12:31Z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1033-11.2.0.9396</vt:lpwstr>
  </property>
</Properties>
</file>