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1"/>
  </p:notesMasterIdLst>
  <p:sldIdLst>
    <p:sldId id="266" r:id="rId2"/>
    <p:sldId id="256" r:id="rId3"/>
    <p:sldId id="257" r:id="rId4"/>
    <p:sldId id="318" r:id="rId5"/>
    <p:sldId id="320" r:id="rId6"/>
    <p:sldId id="307" r:id="rId7"/>
    <p:sldId id="316" r:id="rId8"/>
    <p:sldId id="317" r:id="rId9"/>
    <p:sldId id="27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9"/>
          <p:cNvSpPr txBox="1">
            <a:spLocks noGrp="1"/>
          </p:cNvSpPr>
          <p:nvPr>
            <p:ph type="body" idx="1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1550" name="Google Shape;1550;p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3"/>
          <p:cNvSpPr txBox="1">
            <a:spLocks noGrp="1"/>
          </p:cNvSpPr>
          <p:nvPr>
            <p:ph type="title" idx="4294967295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>
                <a:solidFill>
                  <a:schemeClr val="lt1"/>
                </a:solidFill>
              </a:rPr>
              <a:t>Information and Network Security(INS)</a:t>
            </a:r>
            <a:endParaRPr lang="en-IN" sz="2400"/>
          </a:p>
        </p:txBody>
      </p:sp>
      <p:sp>
        <p:nvSpPr>
          <p:cNvPr id="1969" name="Google Shape;1969;p2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58290" y="1402080"/>
            <a:ext cx="5965825" cy="2338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INS </a:t>
            </a:r>
            <a:r>
              <a:rPr lang="en-US" altLang="en-GB" sz="3600" b="1">
                <a:latin typeface="Times New Roman" panose="02020603050405020304" charset="0"/>
                <a:cs typeface="Times New Roman" panose="02020603050405020304" charset="0"/>
              </a:rPr>
              <a:t>- Lecture </a:t>
            </a:r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10</a:t>
            </a: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Presented by: Drashti Shrimal</a:t>
            </a:r>
            <a:b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3200"/>
            </a:br>
            <a:endParaRPr lang="en-US" altLang="en-GB" sz="32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80010" y="138947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UNIT 1: Topics in this presentation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2" name="Text Box 0"/>
          <p:cNvSpPr txBox="1"/>
          <p:nvPr/>
        </p:nvSpPr>
        <p:spPr>
          <a:xfrm>
            <a:off x="1645285" y="1972310"/>
            <a:ext cx="48494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0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Substitution Techniques (Part 1):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18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Monoalphabetic Cipher </a:t>
            </a:r>
            <a:endParaRPr lang="en-IN" altLang="en-US" sz="18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18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- Caesar Cipher</a:t>
            </a:r>
            <a:endParaRPr lang="en-IN" altLang="en-US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iNgrtH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80" y="3544570"/>
            <a:ext cx="2366645" cy="12573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Substitution Techniques in Encryption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IN" altLang="en-US" u="sng">
                <a:latin typeface="Times New Roman" panose="02020603050405020304" charset="0"/>
                <a:cs typeface="Times New Roman" panose="02020603050405020304" charset="0"/>
              </a:rPr>
              <a:t>1. Monoalphabetic Cipher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a.k.a  Simple Substitution cipher.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i.e Substitution is fixed for each letter of the alphabet.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So if “A” is replaced by “R”, then everytime in that plaintext “A will be replaced by “R”.</a:t>
            </a:r>
          </a:p>
          <a:p>
            <a:pPr marL="76200" indent="0" algn="just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Monoalphabetic Cipher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Suppose we decide Key = +2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985010"/>
            <a:ext cx="4830445" cy="25679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Substitution Techniques in Encryption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IN" altLang="en-US" u="sng">
                <a:latin typeface="Times New Roman" panose="02020603050405020304" charset="0"/>
                <a:cs typeface="Times New Roman" panose="02020603050405020304" charset="0"/>
              </a:rPr>
              <a:t>2. Caesar Cipher: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- Created by Julius Caesar.</a:t>
            </a:r>
          </a:p>
          <a:p>
            <a:pPr marL="7620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- The Caesar cipher involves replacing each letter of the alphabet with the letter standing </a:t>
            </a:r>
            <a:r>
              <a:rPr lang="en-IN" altLang="en-US" b="1" u="sng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places further down the alphabet.</a:t>
            </a:r>
          </a:p>
          <a:p>
            <a:pPr marL="76200" indent="0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Caesar Cipher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45" y="1955800"/>
            <a:ext cx="7101840" cy="16548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Disadvantages of Caesar Cipher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Simple structure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Can only provide minimum security to the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Frequency of the letter pattern provides a big clue in deciphering the entire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57605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135" y="2491740"/>
            <a:ext cx="6083935" cy="1570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/>
              <a:t>Any questions?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/>
              <a:t>You can post your questions on Google Classroom. </a:t>
            </a:r>
            <a:r>
              <a:rPr lang="en-IN" sz="3600" b="1"/>
              <a:t> </a:t>
            </a: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Microsoft Office PowerPoint</Application>
  <PresentationFormat>On-screen Show (16:9)</PresentationFormat>
  <Paragraphs>58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Nathaniel template</vt:lpstr>
      <vt:lpstr>Information and Network Security(INS)</vt:lpstr>
      <vt:lpstr>  INS - Lecture 10 Presented by: Drashti Shrimal   </vt:lpstr>
      <vt:lpstr>UNIT 1: Topics in this presentation</vt:lpstr>
      <vt:lpstr>Substitution Techniques in Encryption</vt:lpstr>
      <vt:lpstr>Monoalphabetic Cipher Example</vt:lpstr>
      <vt:lpstr>Substitution Techniques in Encryption</vt:lpstr>
      <vt:lpstr>Caesar Cipher Example</vt:lpstr>
      <vt:lpstr>Disadvantages of Caesar Cipher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and Network Security - Lecture 1 </dc:title>
  <dc:creator/>
  <cp:lastModifiedBy>Hritik Kanojiya</cp:lastModifiedBy>
  <cp:revision>192</cp:revision>
  <dcterms:created xsi:type="dcterms:W3CDTF">2020-06-08T07:09:00Z</dcterms:created>
  <dcterms:modified xsi:type="dcterms:W3CDTF">2020-08-10T03:51:02Z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