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256" r:id="rId2"/>
    <p:sldId id="257" r:id="rId3"/>
    <p:sldId id="258" r:id="rId4"/>
    <p:sldId id="259" r:id="rId5"/>
    <p:sldId id="263" r:id="rId6"/>
    <p:sldId id="260" r:id="rId7"/>
    <p:sldId id="261" r:id="rId8"/>
    <p:sldId id="266"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09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058BDA-45CF-435E-BE32-2434600E3B20}" type="datetimeFigureOut">
              <a:rPr lang="en-IN" smtClean="0"/>
              <a:t>11-06-2020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F706A0-658D-4808-AAC1-7CE351596913}" type="slidenum">
              <a:rPr lang="en-IN" smtClean="0"/>
              <a:t>‹#›</a:t>
            </a:fld>
            <a:endParaRPr lang="en-IN"/>
          </a:p>
        </p:txBody>
      </p:sp>
    </p:spTree>
    <p:extLst>
      <p:ext uri="{BB962C8B-B14F-4D97-AF65-F5344CB8AC3E}">
        <p14:creationId xmlns:p14="http://schemas.microsoft.com/office/powerpoint/2010/main" val="3618415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F0B910C-4F4B-422D-9C63-71AE0372E8CF}" type="datetime1">
              <a:rPr lang="en-IN" smtClean="0"/>
              <a:t>11-06-2020</a:t>
            </a:fld>
            <a:endParaRPr lang="en-IN"/>
          </a:p>
        </p:txBody>
      </p:sp>
      <p:sp>
        <p:nvSpPr>
          <p:cNvPr id="19" name="Footer Placeholder 18"/>
          <p:cNvSpPr>
            <a:spLocks noGrp="1"/>
          </p:cNvSpPr>
          <p:nvPr>
            <p:ph type="ftr" sz="quarter" idx="11"/>
          </p:nvPr>
        </p:nvSpPr>
        <p:spPr/>
        <p:txBody>
          <a:bodyPr/>
          <a:lstStyle/>
          <a:p>
            <a:r>
              <a:rPr lang="en-IN" smtClean="0"/>
              <a:t>Dr. Girish Tere</a:t>
            </a:r>
            <a:endParaRPr lang="en-IN"/>
          </a:p>
        </p:txBody>
      </p:sp>
      <p:sp>
        <p:nvSpPr>
          <p:cNvPr id="27" name="Slide Number Placeholder 26"/>
          <p:cNvSpPr>
            <a:spLocks noGrp="1"/>
          </p:cNvSpPr>
          <p:nvPr>
            <p:ph type="sldNum" sz="quarter" idx="12"/>
          </p:nvPr>
        </p:nvSpPr>
        <p:spPr/>
        <p:txBody>
          <a:bodyPr/>
          <a:lstStyle/>
          <a:p>
            <a:fld id="{79558826-5749-43F0-AD63-765784E79FF6}"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E2474AF-84F9-48F2-B225-A103D0B0221A}" type="datetime1">
              <a:rPr lang="en-IN" smtClean="0"/>
              <a:t>11-06-2020</a:t>
            </a:fld>
            <a:endParaRPr lang="en-IN"/>
          </a:p>
        </p:txBody>
      </p:sp>
      <p:sp>
        <p:nvSpPr>
          <p:cNvPr id="5" name="Footer Placeholder 4"/>
          <p:cNvSpPr>
            <a:spLocks noGrp="1"/>
          </p:cNvSpPr>
          <p:nvPr>
            <p:ph type="ftr" sz="quarter" idx="11"/>
          </p:nvPr>
        </p:nvSpPr>
        <p:spPr/>
        <p:txBody>
          <a:bodyPr/>
          <a:lstStyle/>
          <a:p>
            <a:r>
              <a:rPr lang="en-IN" smtClean="0"/>
              <a:t>Dr. Girish Tere</a:t>
            </a:r>
            <a:endParaRPr lang="en-IN"/>
          </a:p>
        </p:txBody>
      </p:sp>
      <p:sp>
        <p:nvSpPr>
          <p:cNvPr id="6" name="Slide Number Placeholder 5"/>
          <p:cNvSpPr>
            <a:spLocks noGrp="1"/>
          </p:cNvSpPr>
          <p:nvPr>
            <p:ph type="sldNum" sz="quarter" idx="12"/>
          </p:nvPr>
        </p:nvSpPr>
        <p:spPr/>
        <p:txBody>
          <a:bodyPr/>
          <a:lstStyle/>
          <a:p>
            <a:fld id="{79558826-5749-43F0-AD63-765784E79FF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9C3E0CB-7C26-4112-BD7B-E44C8E911BD1}" type="datetime1">
              <a:rPr lang="en-IN" smtClean="0"/>
              <a:t>11-06-2020</a:t>
            </a:fld>
            <a:endParaRPr lang="en-IN"/>
          </a:p>
        </p:txBody>
      </p:sp>
      <p:sp>
        <p:nvSpPr>
          <p:cNvPr id="5" name="Footer Placeholder 4"/>
          <p:cNvSpPr>
            <a:spLocks noGrp="1"/>
          </p:cNvSpPr>
          <p:nvPr>
            <p:ph type="ftr" sz="quarter" idx="11"/>
          </p:nvPr>
        </p:nvSpPr>
        <p:spPr/>
        <p:txBody>
          <a:bodyPr/>
          <a:lstStyle/>
          <a:p>
            <a:r>
              <a:rPr lang="en-IN" smtClean="0"/>
              <a:t>Dr. Girish Tere</a:t>
            </a:r>
            <a:endParaRPr lang="en-IN"/>
          </a:p>
        </p:txBody>
      </p:sp>
      <p:sp>
        <p:nvSpPr>
          <p:cNvPr id="6" name="Slide Number Placeholder 5"/>
          <p:cNvSpPr>
            <a:spLocks noGrp="1"/>
          </p:cNvSpPr>
          <p:nvPr>
            <p:ph type="sldNum" sz="quarter" idx="12"/>
          </p:nvPr>
        </p:nvSpPr>
        <p:spPr/>
        <p:txBody>
          <a:bodyPr/>
          <a:lstStyle/>
          <a:p>
            <a:fld id="{79558826-5749-43F0-AD63-765784E79FF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5FA3974-BBAC-4D8D-805B-9E1DE153F8F9}" type="datetime1">
              <a:rPr lang="en-IN" smtClean="0"/>
              <a:t>11-06-2020</a:t>
            </a:fld>
            <a:endParaRPr lang="en-IN"/>
          </a:p>
        </p:txBody>
      </p:sp>
      <p:sp>
        <p:nvSpPr>
          <p:cNvPr id="5" name="Footer Placeholder 4"/>
          <p:cNvSpPr>
            <a:spLocks noGrp="1"/>
          </p:cNvSpPr>
          <p:nvPr>
            <p:ph type="ftr" sz="quarter" idx="11"/>
          </p:nvPr>
        </p:nvSpPr>
        <p:spPr/>
        <p:txBody>
          <a:bodyPr/>
          <a:lstStyle/>
          <a:p>
            <a:r>
              <a:rPr lang="en-IN" smtClean="0"/>
              <a:t>Dr. Girish Tere</a:t>
            </a:r>
            <a:endParaRPr lang="en-IN"/>
          </a:p>
        </p:txBody>
      </p:sp>
      <p:sp>
        <p:nvSpPr>
          <p:cNvPr id="6" name="Slide Number Placeholder 5"/>
          <p:cNvSpPr>
            <a:spLocks noGrp="1"/>
          </p:cNvSpPr>
          <p:nvPr>
            <p:ph type="sldNum" sz="quarter" idx="12"/>
          </p:nvPr>
        </p:nvSpPr>
        <p:spPr/>
        <p:txBody>
          <a:bodyPr/>
          <a:lstStyle/>
          <a:p>
            <a:fld id="{79558826-5749-43F0-AD63-765784E79FF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C0CA8B5-0342-4BFB-B316-33068C09EFBC}" type="datetime1">
              <a:rPr lang="en-IN" smtClean="0"/>
              <a:t>11-06-2020</a:t>
            </a:fld>
            <a:endParaRPr lang="en-IN"/>
          </a:p>
        </p:txBody>
      </p:sp>
      <p:sp>
        <p:nvSpPr>
          <p:cNvPr id="5" name="Footer Placeholder 4"/>
          <p:cNvSpPr>
            <a:spLocks noGrp="1"/>
          </p:cNvSpPr>
          <p:nvPr>
            <p:ph type="ftr" sz="quarter" idx="11"/>
          </p:nvPr>
        </p:nvSpPr>
        <p:spPr/>
        <p:txBody>
          <a:bodyPr/>
          <a:lstStyle/>
          <a:p>
            <a:r>
              <a:rPr lang="en-IN" smtClean="0"/>
              <a:t>Dr. Girish Tere</a:t>
            </a:r>
            <a:endParaRPr lang="en-IN"/>
          </a:p>
        </p:txBody>
      </p:sp>
      <p:sp>
        <p:nvSpPr>
          <p:cNvPr id="6" name="Slide Number Placeholder 5"/>
          <p:cNvSpPr>
            <a:spLocks noGrp="1"/>
          </p:cNvSpPr>
          <p:nvPr>
            <p:ph type="sldNum" sz="quarter" idx="12"/>
          </p:nvPr>
        </p:nvSpPr>
        <p:spPr/>
        <p:txBody>
          <a:bodyPr/>
          <a:lstStyle/>
          <a:p>
            <a:fld id="{79558826-5749-43F0-AD63-765784E79FF6}"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748B3B7-9AA3-448E-A9E5-914D922D4D09}" type="datetime1">
              <a:rPr lang="en-IN" smtClean="0"/>
              <a:t>11-06-2020</a:t>
            </a:fld>
            <a:endParaRPr lang="en-IN"/>
          </a:p>
        </p:txBody>
      </p:sp>
      <p:sp>
        <p:nvSpPr>
          <p:cNvPr id="6" name="Footer Placeholder 5"/>
          <p:cNvSpPr>
            <a:spLocks noGrp="1"/>
          </p:cNvSpPr>
          <p:nvPr>
            <p:ph type="ftr" sz="quarter" idx="11"/>
          </p:nvPr>
        </p:nvSpPr>
        <p:spPr/>
        <p:txBody>
          <a:bodyPr/>
          <a:lstStyle/>
          <a:p>
            <a:r>
              <a:rPr lang="en-IN" smtClean="0"/>
              <a:t>Dr. Girish Tere</a:t>
            </a:r>
            <a:endParaRPr lang="en-IN"/>
          </a:p>
        </p:txBody>
      </p:sp>
      <p:sp>
        <p:nvSpPr>
          <p:cNvPr id="7" name="Slide Number Placeholder 6"/>
          <p:cNvSpPr>
            <a:spLocks noGrp="1"/>
          </p:cNvSpPr>
          <p:nvPr>
            <p:ph type="sldNum" sz="quarter" idx="12"/>
          </p:nvPr>
        </p:nvSpPr>
        <p:spPr/>
        <p:txBody>
          <a:bodyPr/>
          <a:lstStyle/>
          <a:p>
            <a:fld id="{79558826-5749-43F0-AD63-765784E79FF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1FD42E3-4116-4EDD-8155-F53EDE2F29EB}" type="datetime1">
              <a:rPr lang="en-IN" smtClean="0"/>
              <a:t>11-06-2020</a:t>
            </a:fld>
            <a:endParaRPr lang="en-IN"/>
          </a:p>
        </p:txBody>
      </p:sp>
      <p:sp>
        <p:nvSpPr>
          <p:cNvPr id="8" name="Footer Placeholder 7"/>
          <p:cNvSpPr>
            <a:spLocks noGrp="1"/>
          </p:cNvSpPr>
          <p:nvPr>
            <p:ph type="ftr" sz="quarter" idx="11"/>
          </p:nvPr>
        </p:nvSpPr>
        <p:spPr/>
        <p:txBody>
          <a:bodyPr/>
          <a:lstStyle/>
          <a:p>
            <a:r>
              <a:rPr lang="en-IN" smtClean="0"/>
              <a:t>Dr. Girish Tere</a:t>
            </a:r>
            <a:endParaRPr lang="en-IN"/>
          </a:p>
        </p:txBody>
      </p:sp>
      <p:sp>
        <p:nvSpPr>
          <p:cNvPr id="9" name="Slide Number Placeholder 8"/>
          <p:cNvSpPr>
            <a:spLocks noGrp="1"/>
          </p:cNvSpPr>
          <p:nvPr>
            <p:ph type="sldNum" sz="quarter" idx="12"/>
          </p:nvPr>
        </p:nvSpPr>
        <p:spPr/>
        <p:txBody>
          <a:bodyPr/>
          <a:lstStyle/>
          <a:p>
            <a:fld id="{79558826-5749-43F0-AD63-765784E79FF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CEF65BF-97FC-4E57-AFC7-2D459D3BCA71}" type="datetime1">
              <a:rPr lang="en-IN" smtClean="0"/>
              <a:t>11-06-2020</a:t>
            </a:fld>
            <a:endParaRPr lang="en-IN"/>
          </a:p>
        </p:txBody>
      </p:sp>
      <p:sp>
        <p:nvSpPr>
          <p:cNvPr id="4" name="Footer Placeholder 3"/>
          <p:cNvSpPr>
            <a:spLocks noGrp="1"/>
          </p:cNvSpPr>
          <p:nvPr>
            <p:ph type="ftr" sz="quarter" idx="11"/>
          </p:nvPr>
        </p:nvSpPr>
        <p:spPr/>
        <p:txBody>
          <a:bodyPr/>
          <a:lstStyle/>
          <a:p>
            <a:r>
              <a:rPr lang="en-IN" smtClean="0"/>
              <a:t>Dr. Girish Tere</a:t>
            </a:r>
            <a:endParaRPr lang="en-IN"/>
          </a:p>
        </p:txBody>
      </p:sp>
      <p:sp>
        <p:nvSpPr>
          <p:cNvPr id="5" name="Slide Number Placeholder 4"/>
          <p:cNvSpPr>
            <a:spLocks noGrp="1"/>
          </p:cNvSpPr>
          <p:nvPr>
            <p:ph type="sldNum" sz="quarter" idx="12"/>
          </p:nvPr>
        </p:nvSpPr>
        <p:spPr/>
        <p:txBody>
          <a:bodyPr/>
          <a:lstStyle/>
          <a:p>
            <a:fld id="{79558826-5749-43F0-AD63-765784E79FF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39881F-70B8-4217-8933-527D03A6313E}" type="datetime1">
              <a:rPr lang="en-IN" smtClean="0"/>
              <a:t>11-06-2020</a:t>
            </a:fld>
            <a:endParaRPr lang="en-IN"/>
          </a:p>
        </p:txBody>
      </p:sp>
      <p:sp>
        <p:nvSpPr>
          <p:cNvPr id="3" name="Footer Placeholder 2"/>
          <p:cNvSpPr>
            <a:spLocks noGrp="1"/>
          </p:cNvSpPr>
          <p:nvPr>
            <p:ph type="ftr" sz="quarter" idx="11"/>
          </p:nvPr>
        </p:nvSpPr>
        <p:spPr/>
        <p:txBody>
          <a:bodyPr/>
          <a:lstStyle/>
          <a:p>
            <a:r>
              <a:rPr lang="en-IN" smtClean="0"/>
              <a:t>Dr. Girish Tere</a:t>
            </a:r>
            <a:endParaRPr lang="en-IN"/>
          </a:p>
        </p:txBody>
      </p:sp>
      <p:sp>
        <p:nvSpPr>
          <p:cNvPr id="4" name="Slide Number Placeholder 3"/>
          <p:cNvSpPr>
            <a:spLocks noGrp="1"/>
          </p:cNvSpPr>
          <p:nvPr>
            <p:ph type="sldNum" sz="quarter" idx="12"/>
          </p:nvPr>
        </p:nvSpPr>
        <p:spPr/>
        <p:txBody>
          <a:bodyPr/>
          <a:lstStyle/>
          <a:p>
            <a:fld id="{79558826-5749-43F0-AD63-765784E79FF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41E776F-B76D-48C7-9B86-76FD303DAA34}" type="datetime1">
              <a:rPr lang="en-IN" smtClean="0"/>
              <a:t>11-06-2020</a:t>
            </a:fld>
            <a:endParaRPr lang="en-IN"/>
          </a:p>
        </p:txBody>
      </p:sp>
      <p:sp>
        <p:nvSpPr>
          <p:cNvPr id="6" name="Footer Placeholder 5"/>
          <p:cNvSpPr>
            <a:spLocks noGrp="1"/>
          </p:cNvSpPr>
          <p:nvPr>
            <p:ph type="ftr" sz="quarter" idx="11"/>
          </p:nvPr>
        </p:nvSpPr>
        <p:spPr/>
        <p:txBody>
          <a:bodyPr/>
          <a:lstStyle/>
          <a:p>
            <a:r>
              <a:rPr lang="en-IN" smtClean="0"/>
              <a:t>Dr. Girish Tere</a:t>
            </a:r>
            <a:endParaRPr lang="en-IN"/>
          </a:p>
        </p:txBody>
      </p:sp>
      <p:sp>
        <p:nvSpPr>
          <p:cNvPr id="7" name="Slide Number Placeholder 6"/>
          <p:cNvSpPr>
            <a:spLocks noGrp="1"/>
          </p:cNvSpPr>
          <p:nvPr>
            <p:ph type="sldNum" sz="quarter" idx="12"/>
          </p:nvPr>
        </p:nvSpPr>
        <p:spPr/>
        <p:txBody>
          <a:bodyPr/>
          <a:lstStyle/>
          <a:p>
            <a:fld id="{79558826-5749-43F0-AD63-765784E79FF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D3BC5F1-7F35-4F3E-AE92-47BD4E9D0CF7}" type="datetime1">
              <a:rPr lang="en-IN" smtClean="0"/>
              <a:t>11-06-2020</a:t>
            </a:fld>
            <a:endParaRPr lang="en-IN"/>
          </a:p>
        </p:txBody>
      </p:sp>
      <p:sp>
        <p:nvSpPr>
          <p:cNvPr id="6" name="Footer Placeholder 5"/>
          <p:cNvSpPr>
            <a:spLocks noGrp="1"/>
          </p:cNvSpPr>
          <p:nvPr>
            <p:ph type="ftr" sz="quarter" idx="11"/>
          </p:nvPr>
        </p:nvSpPr>
        <p:spPr/>
        <p:txBody>
          <a:bodyPr/>
          <a:lstStyle/>
          <a:p>
            <a:r>
              <a:rPr lang="en-IN" smtClean="0"/>
              <a:t>Dr. Girish Tere</a:t>
            </a:r>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79558826-5749-43F0-AD63-765784E79FF6}"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068B18D-FDD9-4B18-8CB2-F9AC634FFA24}" type="datetime1">
              <a:rPr lang="en-IN" smtClean="0"/>
              <a:t>11-06-2020</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IN" smtClean="0"/>
              <a:t>Dr. Girish Tere</a:t>
            </a:r>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9558826-5749-43F0-AD63-765784E79FF6}"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764704"/>
            <a:ext cx="7851648" cy="1440160"/>
          </a:xfrm>
        </p:spPr>
        <p:txBody>
          <a:bodyPr>
            <a:normAutofit fontScale="90000"/>
          </a:bodyPr>
          <a:lstStyle/>
          <a:p>
            <a:pPr marL="182880" algn="ctr"/>
            <a:r>
              <a:rPr lang="en-IN" sz="4800" dirty="0" smtClean="0"/>
              <a:t>TYBSC CS – </a:t>
            </a:r>
            <a:r>
              <a:rPr lang="en-IN" sz="4800" dirty="0" err="1" smtClean="0"/>
              <a:t>Sem</a:t>
            </a:r>
            <a:r>
              <a:rPr lang="en-IN" sz="4800" dirty="0" smtClean="0"/>
              <a:t> V (2020-2021)</a:t>
            </a:r>
            <a:br>
              <a:rPr lang="en-IN" sz="4800" dirty="0" smtClean="0"/>
            </a:br>
            <a:r>
              <a:rPr lang="en-IN" sz="4800" dirty="0" smtClean="0"/>
              <a:t>Linux Server </a:t>
            </a:r>
            <a:r>
              <a:rPr lang="en-IN" sz="4800" dirty="0"/>
              <a:t>Administration</a:t>
            </a:r>
          </a:p>
        </p:txBody>
      </p:sp>
      <p:sp>
        <p:nvSpPr>
          <p:cNvPr id="3" name="Subtitle 2"/>
          <p:cNvSpPr>
            <a:spLocks noGrp="1"/>
          </p:cNvSpPr>
          <p:nvPr>
            <p:ph type="subTitle" idx="1"/>
          </p:nvPr>
        </p:nvSpPr>
        <p:spPr>
          <a:xfrm>
            <a:off x="611560" y="4005064"/>
            <a:ext cx="7854696" cy="1752600"/>
          </a:xfrm>
        </p:spPr>
        <p:txBody>
          <a:bodyPr>
            <a:normAutofit fontScale="92500"/>
          </a:bodyPr>
          <a:lstStyle/>
          <a:p>
            <a:pPr algn="l"/>
            <a:r>
              <a:rPr lang="en-IN" dirty="0" err="1"/>
              <a:t>D</a:t>
            </a:r>
            <a:r>
              <a:rPr lang="en-IN" dirty="0" err="1" smtClean="0"/>
              <a:t>r.</a:t>
            </a:r>
            <a:r>
              <a:rPr lang="en-IN" dirty="0" smtClean="0"/>
              <a:t> </a:t>
            </a:r>
            <a:r>
              <a:rPr lang="en-IN" dirty="0" err="1" smtClean="0"/>
              <a:t>Girish</a:t>
            </a:r>
            <a:r>
              <a:rPr lang="en-IN" dirty="0" smtClean="0"/>
              <a:t> </a:t>
            </a:r>
            <a:r>
              <a:rPr lang="en-IN" dirty="0" err="1" smtClean="0"/>
              <a:t>Tere</a:t>
            </a:r>
            <a:r>
              <a:rPr lang="en-IN" dirty="0" smtClean="0"/>
              <a:t>,</a:t>
            </a:r>
          </a:p>
          <a:p>
            <a:pPr algn="l"/>
            <a:r>
              <a:rPr lang="en-IN" dirty="0" smtClean="0"/>
              <a:t>Department of Computer Science, </a:t>
            </a:r>
          </a:p>
          <a:p>
            <a:pPr algn="l"/>
            <a:r>
              <a:rPr lang="en-IN" dirty="0" smtClean="0"/>
              <a:t>Thakur College of Science &amp; Commerce</a:t>
            </a:r>
          </a:p>
          <a:p>
            <a:pPr algn="l"/>
            <a:r>
              <a:rPr lang="en-IN" sz="2200" dirty="0" smtClean="0"/>
              <a:t>(Autonomous College permanently affiliated to University of Mumbai)</a:t>
            </a:r>
            <a:endParaRPr lang="en-IN" sz="2200" dirty="0"/>
          </a:p>
        </p:txBody>
      </p:sp>
      <p:sp>
        <p:nvSpPr>
          <p:cNvPr id="4" name="Date Placeholder 3"/>
          <p:cNvSpPr>
            <a:spLocks noGrp="1"/>
          </p:cNvSpPr>
          <p:nvPr>
            <p:ph type="dt" sz="half" idx="10"/>
          </p:nvPr>
        </p:nvSpPr>
        <p:spPr/>
        <p:txBody>
          <a:bodyPr/>
          <a:lstStyle/>
          <a:p>
            <a:fld id="{9EFA7C70-18CE-40B8-AA06-D1B1D18C20D7}" type="datetime1">
              <a:rPr lang="en-IN" smtClean="0"/>
              <a:t>11-06-2020</a:t>
            </a:fld>
            <a:endParaRPr lang="en-IN"/>
          </a:p>
        </p:txBody>
      </p:sp>
      <p:sp>
        <p:nvSpPr>
          <p:cNvPr id="5" name="Footer Placeholder 4"/>
          <p:cNvSpPr>
            <a:spLocks noGrp="1"/>
          </p:cNvSpPr>
          <p:nvPr>
            <p:ph type="ftr" sz="quarter" idx="11"/>
          </p:nvPr>
        </p:nvSpPr>
        <p:spPr/>
        <p:txBody>
          <a:bodyPr/>
          <a:lstStyle/>
          <a:p>
            <a:r>
              <a:rPr lang="en-IN" smtClean="0"/>
              <a:t>Dr. Girish Tere</a:t>
            </a:r>
            <a:endParaRPr lang="en-IN"/>
          </a:p>
        </p:txBody>
      </p:sp>
      <p:sp>
        <p:nvSpPr>
          <p:cNvPr id="6" name="Slide Number Placeholder 5"/>
          <p:cNvSpPr>
            <a:spLocks noGrp="1"/>
          </p:cNvSpPr>
          <p:nvPr>
            <p:ph type="sldNum" sz="quarter" idx="12"/>
          </p:nvPr>
        </p:nvSpPr>
        <p:spPr/>
        <p:txBody>
          <a:bodyPr/>
          <a:lstStyle/>
          <a:p>
            <a:fld id="{79558826-5749-43F0-AD63-765784E79FF6}" type="slidenum">
              <a:rPr lang="en-IN" smtClean="0"/>
              <a:t>1</a:t>
            </a:fld>
            <a:endParaRPr lang="en-IN"/>
          </a:p>
        </p:txBody>
      </p:sp>
    </p:spTree>
    <p:extLst>
      <p:ext uri="{BB962C8B-B14F-4D97-AF65-F5344CB8AC3E}">
        <p14:creationId xmlns:p14="http://schemas.microsoft.com/office/powerpoint/2010/main" val="1842994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fontScale="90000"/>
          </a:bodyPr>
          <a:lstStyle/>
          <a:p>
            <a:r>
              <a:rPr lang="en-IN" dirty="0" smtClean="0"/>
              <a:t>Syllabus</a:t>
            </a:r>
            <a:endParaRPr lang="en-IN" dirty="0"/>
          </a:p>
        </p:txBody>
      </p:sp>
      <p:sp>
        <p:nvSpPr>
          <p:cNvPr id="3" name="Content Placeholder 2"/>
          <p:cNvSpPr>
            <a:spLocks noGrp="1"/>
          </p:cNvSpPr>
          <p:nvPr>
            <p:ph idx="1"/>
          </p:nvPr>
        </p:nvSpPr>
        <p:spPr>
          <a:xfrm>
            <a:off x="467544" y="1628800"/>
            <a:ext cx="8229600" cy="4608512"/>
          </a:xfrm>
        </p:spPr>
        <p:txBody>
          <a:bodyPr>
            <a:normAutofit/>
          </a:bodyPr>
          <a:lstStyle/>
          <a:p>
            <a:pPr marL="0" indent="0">
              <a:buNone/>
            </a:pPr>
            <a:r>
              <a:rPr lang="en-IN" b="1" dirty="0" smtClean="0"/>
              <a:t>Unit I</a:t>
            </a:r>
          </a:p>
          <a:p>
            <a:pPr marL="0" indent="0">
              <a:buNone/>
            </a:pPr>
            <a:r>
              <a:rPr lang="en-IN" sz="2400" b="1" dirty="0"/>
              <a:t>Introduction: </a:t>
            </a:r>
            <a:endParaRPr lang="en-IN" sz="2400" b="1" dirty="0" smtClean="0"/>
          </a:p>
          <a:p>
            <a:pPr marL="0" indent="0">
              <a:buNone/>
            </a:pPr>
            <a:r>
              <a:rPr lang="en-IN" sz="2000" dirty="0" smtClean="0"/>
              <a:t>Technical </a:t>
            </a:r>
            <a:r>
              <a:rPr lang="en-IN" sz="2000" dirty="0"/>
              <a:t>Summary of Linux Distributions, Managing Software </a:t>
            </a:r>
            <a:endParaRPr lang="en-IN" sz="2000" dirty="0" smtClean="0"/>
          </a:p>
          <a:p>
            <a:pPr marL="0" indent="0">
              <a:buNone/>
            </a:pPr>
            <a:r>
              <a:rPr lang="en-IN" sz="2400" b="1" dirty="0" smtClean="0"/>
              <a:t>Single-Host </a:t>
            </a:r>
            <a:r>
              <a:rPr lang="en-IN" sz="2400" b="1" dirty="0"/>
              <a:t>Administration</a:t>
            </a:r>
            <a:r>
              <a:rPr lang="en-IN" sz="2400" b="1" dirty="0" smtClean="0"/>
              <a:t>:</a:t>
            </a:r>
          </a:p>
          <a:p>
            <a:pPr marL="0" indent="0" algn="just">
              <a:buNone/>
            </a:pPr>
            <a:r>
              <a:rPr lang="en-IN" sz="2000" dirty="0"/>
              <a:t>Managing Users and Groups, Booting and shutting down processes, File Systems, Core System Services, Process of configuring, compiling, Linux Kernel </a:t>
            </a:r>
          </a:p>
          <a:p>
            <a:pPr marL="0" indent="0">
              <a:buNone/>
            </a:pPr>
            <a:r>
              <a:rPr lang="en-IN" sz="2400" b="1" dirty="0" smtClean="0"/>
              <a:t>Networking </a:t>
            </a:r>
            <a:r>
              <a:rPr lang="en-IN" sz="2400" b="1" dirty="0"/>
              <a:t>and Security: </a:t>
            </a:r>
            <a:endParaRPr lang="en-IN" sz="2400" b="1" dirty="0" smtClean="0"/>
          </a:p>
          <a:p>
            <a:pPr marL="0" indent="0" algn="just">
              <a:buNone/>
            </a:pPr>
            <a:r>
              <a:rPr lang="en-IN" sz="2000" dirty="0"/>
              <a:t>TCP/IP for System Administrators, basic network Configuration, Linux Firewall (</a:t>
            </a:r>
            <a:r>
              <a:rPr lang="en-IN" sz="2000" dirty="0" err="1"/>
              <a:t>Netfilter</a:t>
            </a:r>
            <a:r>
              <a:rPr lang="en-IN" sz="2000" dirty="0"/>
              <a:t>), System and network security</a:t>
            </a:r>
          </a:p>
        </p:txBody>
      </p:sp>
      <p:sp>
        <p:nvSpPr>
          <p:cNvPr id="4" name="Date Placeholder 3"/>
          <p:cNvSpPr>
            <a:spLocks noGrp="1"/>
          </p:cNvSpPr>
          <p:nvPr>
            <p:ph type="dt" sz="half" idx="10"/>
          </p:nvPr>
        </p:nvSpPr>
        <p:spPr/>
        <p:txBody>
          <a:bodyPr/>
          <a:lstStyle/>
          <a:p>
            <a:fld id="{9F6B334E-A3AA-45C2-9C02-5066F24356E1}" type="datetime1">
              <a:rPr lang="en-IN" smtClean="0"/>
              <a:t>11-06-2020</a:t>
            </a:fld>
            <a:endParaRPr lang="en-IN"/>
          </a:p>
        </p:txBody>
      </p:sp>
      <p:sp>
        <p:nvSpPr>
          <p:cNvPr id="5" name="Footer Placeholder 4"/>
          <p:cNvSpPr>
            <a:spLocks noGrp="1"/>
          </p:cNvSpPr>
          <p:nvPr>
            <p:ph type="ftr" sz="quarter" idx="11"/>
          </p:nvPr>
        </p:nvSpPr>
        <p:spPr/>
        <p:txBody>
          <a:bodyPr/>
          <a:lstStyle/>
          <a:p>
            <a:pPr algn="ctr"/>
            <a:r>
              <a:rPr lang="en-IN" dirty="0" err="1" smtClean="0"/>
              <a:t>Dr.</a:t>
            </a:r>
            <a:r>
              <a:rPr lang="en-IN" dirty="0" smtClean="0"/>
              <a:t> </a:t>
            </a:r>
            <a:r>
              <a:rPr lang="en-IN" dirty="0" err="1" smtClean="0"/>
              <a:t>Girish</a:t>
            </a:r>
            <a:r>
              <a:rPr lang="en-IN" dirty="0" smtClean="0"/>
              <a:t> </a:t>
            </a:r>
            <a:r>
              <a:rPr lang="en-IN" dirty="0" err="1" smtClean="0"/>
              <a:t>Tere</a:t>
            </a:r>
            <a:endParaRPr lang="en-IN" dirty="0"/>
          </a:p>
        </p:txBody>
      </p:sp>
      <p:sp>
        <p:nvSpPr>
          <p:cNvPr id="6" name="Slide Number Placeholder 5"/>
          <p:cNvSpPr>
            <a:spLocks noGrp="1"/>
          </p:cNvSpPr>
          <p:nvPr>
            <p:ph type="sldNum" sz="quarter" idx="12"/>
          </p:nvPr>
        </p:nvSpPr>
        <p:spPr/>
        <p:txBody>
          <a:bodyPr/>
          <a:lstStyle/>
          <a:p>
            <a:fld id="{79558826-5749-43F0-AD63-765784E79FF6}" type="slidenum">
              <a:rPr lang="en-IN" smtClean="0"/>
              <a:t>2</a:t>
            </a:fld>
            <a:endParaRPr lang="en-IN"/>
          </a:p>
        </p:txBody>
      </p:sp>
    </p:spTree>
    <p:extLst>
      <p:ext uri="{BB962C8B-B14F-4D97-AF65-F5344CB8AC3E}">
        <p14:creationId xmlns:p14="http://schemas.microsoft.com/office/powerpoint/2010/main" val="1000336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fontScale="90000"/>
          </a:bodyPr>
          <a:lstStyle/>
          <a:p>
            <a:r>
              <a:rPr lang="en-IN" dirty="0" smtClean="0"/>
              <a:t>Syllabus…</a:t>
            </a:r>
            <a:endParaRPr lang="en-IN" dirty="0"/>
          </a:p>
        </p:txBody>
      </p:sp>
      <p:sp>
        <p:nvSpPr>
          <p:cNvPr id="3" name="Content Placeholder 2"/>
          <p:cNvSpPr>
            <a:spLocks noGrp="1"/>
          </p:cNvSpPr>
          <p:nvPr>
            <p:ph idx="1"/>
          </p:nvPr>
        </p:nvSpPr>
        <p:spPr>
          <a:xfrm>
            <a:off x="467544" y="1628800"/>
            <a:ext cx="8229600" cy="4608512"/>
          </a:xfrm>
        </p:spPr>
        <p:txBody>
          <a:bodyPr>
            <a:normAutofit/>
          </a:bodyPr>
          <a:lstStyle/>
          <a:p>
            <a:pPr marL="0" indent="0">
              <a:buNone/>
            </a:pPr>
            <a:r>
              <a:rPr lang="en-IN" b="1" dirty="0" smtClean="0"/>
              <a:t>Unit II</a:t>
            </a:r>
          </a:p>
          <a:p>
            <a:pPr marL="0" indent="0">
              <a:buNone/>
            </a:pPr>
            <a:r>
              <a:rPr lang="en-IN" sz="2400" b="1" dirty="0"/>
              <a:t>Internet Services: </a:t>
            </a:r>
          </a:p>
          <a:p>
            <a:pPr marL="0" indent="0" algn="just">
              <a:buNone/>
            </a:pPr>
            <a:r>
              <a:rPr lang="en-IN" sz="2100" dirty="0"/>
              <a:t>Domain Name System (DNS), File Transfer Protocol (FTP), Apache web server, Simple Mail Transfer Protocol (SMTP), Post Office Protocol and Internet Mail Access Protocol (POP and IMAP), Secure Shell (SSH), Network Authentication, OpenLDAP Server, Samba and LDAP, Network authentication system (Kerberos), Domain Name Service (DNS), Security </a:t>
            </a:r>
            <a:endParaRPr lang="en-IN" sz="2000" dirty="0"/>
          </a:p>
        </p:txBody>
      </p:sp>
      <p:sp>
        <p:nvSpPr>
          <p:cNvPr id="4" name="Date Placeholder 3"/>
          <p:cNvSpPr>
            <a:spLocks noGrp="1"/>
          </p:cNvSpPr>
          <p:nvPr>
            <p:ph type="dt" sz="half" idx="10"/>
          </p:nvPr>
        </p:nvSpPr>
        <p:spPr/>
        <p:txBody>
          <a:bodyPr/>
          <a:lstStyle/>
          <a:p>
            <a:fld id="{9F6B334E-A3AA-45C2-9C02-5066F24356E1}" type="datetime1">
              <a:rPr lang="en-IN" smtClean="0"/>
              <a:t>11-06-2020</a:t>
            </a:fld>
            <a:endParaRPr lang="en-IN"/>
          </a:p>
        </p:txBody>
      </p:sp>
      <p:sp>
        <p:nvSpPr>
          <p:cNvPr id="5" name="Footer Placeholder 4"/>
          <p:cNvSpPr>
            <a:spLocks noGrp="1"/>
          </p:cNvSpPr>
          <p:nvPr>
            <p:ph type="ftr" sz="quarter" idx="11"/>
          </p:nvPr>
        </p:nvSpPr>
        <p:spPr/>
        <p:txBody>
          <a:bodyPr/>
          <a:lstStyle/>
          <a:p>
            <a:pPr algn="ctr"/>
            <a:r>
              <a:rPr lang="en-IN" dirty="0" err="1" smtClean="0"/>
              <a:t>Dr.</a:t>
            </a:r>
            <a:r>
              <a:rPr lang="en-IN" dirty="0" smtClean="0"/>
              <a:t> </a:t>
            </a:r>
            <a:r>
              <a:rPr lang="en-IN" dirty="0" err="1" smtClean="0"/>
              <a:t>Girish</a:t>
            </a:r>
            <a:r>
              <a:rPr lang="en-IN" dirty="0" smtClean="0"/>
              <a:t> </a:t>
            </a:r>
            <a:r>
              <a:rPr lang="en-IN" dirty="0" err="1" smtClean="0"/>
              <a:t>Tere</a:t>
            </a:r>
            <a:endParaRPr lang="en-IN" dirty="0"/>
          </a:p>
        </p:txBody>
      </p:sp>
      <p:sp>
        <p:nvSpPr>
          <p:cNvPr id="6" name="Slide Number Placeholder 5"/>
          <p:cNvSpPr>
            <a:spLocks noGrp="1"/>
          </p:cNvSpPr>
          <p:nvPr>
            <p:ph type="sldNum" sz="quarter" idx="12"/>
          </p:nvPr>
        </p:nvSpPr>
        <p:spPr/>
        <p:txBody>
          <a:bodyPr/>
          <a:lstStyle/>
          <a:p>
            <a:fld id="{79558826-5749-43F0-AD63-765784E79FF6}" type="slidenum">
              <a:rPr lang="en-IN" smtClean="0"/>
              <a:t>3</a:t>
            </a:fld>
            <a:endParaRPr lang="en-IN"/>
          </a:p>
        </p:txBody>
      </p:sp>
    </p:spTree>
    <p:extLst>
      <p:ext uri="{BB962C8B-B14F-4D97-AF65-F5344CB8AC3E}">
        <p14:creationId xmlns:p14="http://schemas.microsoft.com/office/powerpoint/2010/main" val="2459790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fontScale="90000"/>
          </a:bodyPr>
          <a:lstStyle/>
          <a:p>
            <a:r>
              <a:rPr lang="en-IN" dirty="0" smtClean="0"/>
              <a:t>Syllabus…</a:t>
            </a:r>
            <a:endParaRPr lang="en-IN" dirty="0"/>
          </a:p>
        </p:txBody>
      </p:sp>
      <p:sp>
        <p:nvSpPr>
          <p:cNvPr id="3" name="Content Placeholder 2"/>
          <p:cNvSpPr>
            <a:spLocks noGrp="1"/>
          </p:cNvSpPr>
          <p:nvPr>
            <p:ph idx="1"/>
          </p:nvPr>
        </p:nvSpPr>
        <p:spPr>
          <a:xfrm>
            <a:off x="467544" y="1628800"/>
            <a:ext cx="8229600" cy="4608512"/>
          </a:xfrm>
        </p:spPr>
        <p:txBody>
          <a:bodyPr>
            <a:normAutofit fontScale="92500"/>
          </a:bodyPr>
          <a:lstStyle/>
          <a:p>
            <a:pPr marL="0" indent="0">
              <a:buNone/>
            </a:pPr>
            <a:r>
              <a:rPr lang="en-IN" b="1" dirty="0" smtClean="0"/>
              <a:t>Unit III</a:t>
            </a:r>
          </a:p>
          <a:p>
            <a:pPr marL="0" indent="0">
              <a:buNone/>
            </a:pPr>
            <a:r>
              <a:rPr lang="en-IN" sz="2400" b="1" dirty="0"/>
              <a:t>Intranet Services: </a:t>
            </a:r>
            <a:endParaRPr lang="en-IN" sz="2400" b="1" dirty="0" smtClean="0"/>
          </a:p>
          <a:p>
            <a:pPr marL="0" indent="0" algn="just">
              <a:buNone/>
            </a:pPr>
            <a:r>
              <a:rPr lang="en-IN" sz="2400" dirty="0" smtClean="0"/>
              <a:t>Network </a:t>
            </a:r>
            <a:r>
              <a:rPr lang="en-IN" sz="2400" dirty="0"/>
              <a:t>File System (NFS), Samba, Distributed File Systems (DFS), Network Information Service (NIS), Lightweight Directory Access Protocol (LDAP), Dynamic Host Configuration Protocol (DHCP), MySQL, LAMP Applications File Servers, Email Services, Chat Applications, Virtual Private </a:t>
            </a:r>
            <a:r>
              <a:rPr lang="en-IN" sz="2400" dirty="0" smtClean="0"/>
              <a:t>Networking</a:t>
            </a:r>
            <a:r>
              <a:rPr lang="en-IN" sz="2400" dirty="0"/>
              <a:t>. </a:t>
            </a:r>
            <a:endParaRPr lang="en-IN" sz="2400" dirty="0" smtClean="0"/>
          </a:p>
          <a:p>
            <a:pPr marL="0" indent="0">
              <a:buNone/>
            </a:pPr>
            <a:endParaRPr lang="en-IN" sz="2400" dirty="0" smtClean="0"/>
          </a:p>
          <a:p>
            <a:pPr marL="0" indent="0">
              <a:buNone/>
            </a:pPr>
            <a:r>
              <a:rPr lang="en-IN" sz="2000" dirty="0"/>
              <a:t>Textbook(s): </a:t>
            </a:r>
            <a:endParaRPr lang="en-IN" sz="2000" dirty="0" smtClean="0"/>
          </a:p>
          <a:p>
            <a:pPr marL="0" indent="0">
              <a:buNone/>
            </a:pPr>
            <a:r>
              <a:rPr lang="en-IN" sz="2000" dirty="0" smtClean="0"/>
              <a:t>1) Linux </a:t>
            </a:r>
            <a:r>
              <a:rPr lang="en-IN" sz="2000" dirty="0"/>
              <a:t>Administration: A Beginner’s Guide, Wale Soyinka, Seventh </a:t>
            </a:r>
            <a:endParaRPr lang="en-IN" sz="2000" dirty="0" smtClean="0"/>
          </a:p>
          <a:p>
            <a:pPr marL="0" indent="0">
              <a:buNone/>
            </a:pPr>
            <a:r>
              <a:rPr lang="en-IN" sz="2000" dirty="0" smtClean="0"/>
              <a:t>    Edition</a:t>
            </a:r>
            <a:r>
              <a:rPr lang="en-IN" sz="2000" dirty="0"/>
              <a:t>, McGraw-Hill Education, 2016 </a:t>
            </a:r>
            <a:endParaRPr lang="en-IN" sz="2000" dirty="0" smtClean="0"/>
          </a:p>
          <a:p>
            <a:pPr marL="0" indent="0">
              <a:buNone/>
            </a:pPr>
            <a:r>
              <a:rPr lang="en-IN" sz="2000" dirty="0" smtClean="0"/>
              <a:t>2</a:t>
            </a:r>
            <a:r>
              <a:rPr lang="en-IN" sz="2000" dirty="0"/>
              <a:t>) Ubuntu Server Guide, Ubuntu Documentation Team, 2016</a:t>
            </a:r>
          </a:p>
        </p:txBody>
      </p:sp>
      <p:sp>
        <p:nvSpPr>
          <p:cNvPr id="4" name="Date Placeholder 3"/>
          <p:cNvSpPr>
            <a:spLocks noGrp="1"/>
          </p:cNvSpPr>
          <p:nvPr>
            <p:ph type="dt" sz="half" idx="10"/>
          </p:nvPr>
        </p:nvSpPr>
        <p:spPr/>
        <p:txBody>
          <a:bodyPr/>
          <a:lstStyle/>
          <a:p>
            <a:fld id="{9F6B334E-A3AA-45C2-9C02-5066F24356E1}" type="datetime1">
              <a:rPr lang="en-IN" smtClean="0"/>
              <a:t>11-06-2020</a:t>
            </a:fld>
            <a:endParaRPr lang="en-IN"/>
          </a:p>
        </p:txBody>
      </p:sp>
      <p:sp>
        <p:nvSpPr>
          <p:cNvPr id="5" name="Footer Placeholder 4"/>
          <p:cNvSpPr>
            <a:spLocks noGrp="1"/>
          </p:cNvSpPr>
          <p:nvPr>
            <p:ph type="ftr" sz="quarter" idx="11"/>
          </p:nvPr>
        </p:nvSpPr>
        <p:spPr/>
        <p:txBody>
          <a:bodyPr/>
          <a:lstStyle/>
          <a:p>
            <a:pPr algn="ctr"/>
            <a:r>
              <a:rPr lang="en-IN" dirty="0" err="1" smtClean="0"/>
              <a:t>Dr.</a:t>
            </a:r>
            <a:r>
              <a:rPr lang="en-IN" dirty="0" smtClean="0"/>
              <a:t> </a:t>
            </a:r>
            <a:r>
              <a:rPr lang="en-IN" dirty="0" err="1" smtClean="0"/>
              <a:t>Girish</a:t>
            </a:r>
            <a:r>
              <a:rPr lang="en-IN" dirty="0" smtClean="0"/>
              <a:t> </a:t>
            </a:r>
            <a:r>
              <a:rPr lang="en-IN" dirty="0" err="1" smtClean="0"/>
              <a:t>Tere</a:t>
            </a:r>
            <a:endParaRPr lang="en-IN" dirty="0"/>
          </a:p>
        </p:txBody>
      </p:sp>
      <p:sp>
        <p:nvSpPr>
          <p:cNvPr id="6" name="Slide Number Placeholder 5"/>
          <p:cNvSpPr>
            <a:spLocks noGrp="1"/>
          </p:cNvSpPr>
          <p:nvPr>
            <p:ph type="sldNum" sz="quarter" idx="12"/>
          </p:nvPr>
        </p:nvSpPr>
        <p:spPr/>
        <p:txBody>
          <a:bodyPr/>
          <a:lstStyle/>
          <a:p>
            <a:fld id="{79558826-5749-43F0-AD63-765784E79FF6}" type="slidenum">
              <a:rPr lang="en-IN" smtClean="0"/>
              <a:t>4</a:t>
            </a:fld>
            <a:endParaRPr lang="en-IN"/>
          </a:p>
        </p:txBody>
      </p:sp>
    </p:spTree>
    <p:extLst>
      <p:ext uri="{BB962C8B-B14F-4D97-AF65-F5344CB8AC3E}">
        <p14:creationId xmlns:p14="http://schemas.microsoft.com/office/powerpoint/2010/main" val="964592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Who is he?</a:t>
            </a:r>
            <a:endParaRPr lang="en-IN" dirty="0"/>
          </a:p>
        </p:txBody>
      </p:sp>
      <p:sp>
        <p:nvSpPr>
          <p:cNvPr id="4" name="Date Placeholder 3"/>
          <p:cNvSpPr>
            <a:spLocks noGrp="1"/>
          </p:cNvSpPr>
          <p:nvPr>
            <p:ph type="dt" sz="half" idx="10"/>
          </p:nvPr>
        </p:nvSpPr>
        <p:spPr/>
        <p:txBody>
          <a:bodyPr/>
          <a:lstStyle/>
          <a:p>
            <a:fld id="{B5FA3974-BBAC-4D8D-805B-9E1DE153F8F9}" type="datetime1">
              <a:rPr lang="en-IN" smtClean="0"/>
              <a:t>11-06-2020</a:t>
            </a:fld>
            <a:endParaRPr lang="en-IN"/>
          </a:p>
        </p:txBody>
      </p:sp>
      <p:sp>
        <p:nvSpPr>
          <p:cNvPr id="5" name="Footer Placeholder 4"/>
          <p:cNvSpPr>
            <a:spLocks noGrp="1"/>
          </p:cNvSpPr>
          <p:nvPr>
            <p:ph type="ftr" sz="quarter" idx="11"/>
          </p:nvPr>
        </p:nvSpPr>
        <p:spPr/>
        <p:txBody>
          <a:bodyPr/>
          <a:lstStyle/>
          <a:p>
            <a:pPr algn="ctr"/>
            <a:r>
              <a:rPr lang="en-IN" dirty="0" err="1" smtClean="0"/>
              <a:t>Dr.</a:t>
            </a:r>
            <a:r>
              <a:rPr lang="en-IN" dirty="0" smtClean="0"/>
              <a:t> </a:t>
            </a:r>
            <a:r>
              <a:rPr lang="en-IN" dirty="0" err="1" smtClean="0"/>
              <a:t>Girish</a:t>
            </a:r>
            <a:r>
              <a:rPr lang="en-IN" dirty="0" smtClean="0"/>
              <a:t> </a:t>
            </a:r>
            <a:r>
              <a:rPr lang="en-IN" dirty="0" err="1" smtClean="0"/>
              <a:t>Tere</a:t>
            </a:r>
            <a:endParaRPr lang="en-IN" dirty="0"/>
          </a:p>
        </p:txBody>
      </p:sp>
      <p:sp>
        <p:nvSpPr>
          <p:cNvPr id="6" name="Slide Number Placeholder 5"/>
          <p:cNvSpPr>
            <a:spLocks noGrp="1"/>
          </p:cNvSpPr>
          <p:nvPr>
            <p:ph type="sldNum" sz="quarter" idx="12"/>
          </p:nvPr>
        </p:nvSpPr>
        <p:spPr/>
        <p:txBody>
          <a:bodyPr/>
          <a:lstStyle/>
          <a:p>
            <a:fld id="{79558826-5749-43F0-AD63-765784E79FF6}" type="slidenum">
              <a:rPr lang="en-IN" smtClean="0"/>
              <a:t>5</a:t>
            </a:fld>
            <a:endParaRPr lang="en-IN"/>
          </a:p>
        </p:txBody>
      </p:sp>
      <p:sp>
        <p:nvSpPr>
          <p:cNvPr id="7" name="AutoShape 4" descr="Linux creator Linus Torvalds: This is what drives me nuts about I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2132856"/>
            <a:ext cx="4502057" cy="3372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9059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fontScale="90000"/>
          </a:bodyPr>
          <a:lstStyle/>
          <a:p>
            <a:r>
              <a:rPr lang="en-IN" dirty="0"/>
              <a:t>What Is </a:t>
            </a:r>
            <a:r>
              <a:rPr lang="en-IN" dirty="0" smtClean="0"/>
              <a:t>Linux?</a:t>
            </a:r>
            <a:endParaRPr lang="en-IN" dirty="0"/>
          </a:p>
        </p:txBody>
      </p:sp>
      <p:sp>
        <p:nvSpPr>
          <p:cNvPr id="3" name="Content Placeholder 2"/>
          <p:cNvSpPr>
            <a:spLocks noGrp="1"/>
          </p:cNvSpPr>
          <p:nvPr>
            <p:ph idx="1"/>
          </p:nvPr>
        </p:nvSpPr>
        <p:spPr>
          <a:xfrm>
            <a:off x="467544" y="1628800"/>
            <a:ext cx="8229600" cy="4608512"/>
          </a:xfrm>
        </p:spPr>
        <p:txBody>
          <a:bodyPr>
            <a:normAutofit fontScale="92500" lnSpcReduction="10000"/>
          </a:bodyPr>
          <a:lstStyle/>
          <a:p>
            <a:r>
              <a:rPr lang="en-IN" dirty="0" smtClean="0"/>
              <a:t>Free </a:t>
            </a:r>
            <a:r>
              <a:rPr lang="en-IN" dirty="0"/>
              <a:t>open-source operating system based on </a:t>
            </a:r>
            <a:r>
              <a:rPr lang="en-IN" dirty="0" smtClean="0"/>
              <a:t>Unix</a:t>
            </a:r>
          </a:p>
          <a:p>
            <a:r>
              <a:rPr lang="en-IN" dirty="0"/>
              <a:t>Network operating </a:t>
            </a:r>
            <a:r>
              <a:rPr lang="en-IN" dirty="0" smtClean="0"/>
              <a:t>system</a:t>
            </a:r>
          </a:p>
          <a:p>
            <a:r>
              <a:rPr lang="en-IN" dirty="0"/>
              <a:t>Linus </a:t>
            </a:r>
            <a:r>
              <a:rPr lang="en-IN" dirty="0" err="1" smtClean="0"/>
              <a:t>Torvald</a:t>
            </a:r>
            <a:endParaRPr lang="en-IN" dirty="0" smtClean="0"/>
          </a:p>
          <a:p>
            <a:r>
              <a:rPr lang="en-IN" dirty="0"/>
              <a:t>Linux is a </a:t>
            </a:r>
            <a:r>
              <a:rPr lang="en-IN" dirty="0" smtClean="0"/>
              <a:t>kernel</a:t>
            </a:r>
          </a:p>
          <a:p>
            <a:r>
              <a:rPr lang="en-IN" dirty="0" smtClean="0"/>
              <a:t>A </a:t>
            </a:r>
            <a:r>
              <a:rPr lang="en-IN" dirty="0"/>
              <a:t>kernel provides access to the computer hardware and control access to resources such as: </a:t>
            </a:r>
            <a:endParaRPr lang="en-IN" dirty="0" smtClean="0"/>
          </a:p>
          <a:p>
            <a:pPr lvl="1"/>
            <a:r>
              <a:rPr lang="en-IN" dirty="0" smtClean="0"/>
              <a:t>Files </a:t>
            </a:r>
            <a:r>
              <a:rPr lang="en-IN" dirty="0"/>
              <a:t>and </a:t>
            </a:r>
            <a:r>
              <a:rPr lang="en-IN" dirty="0" smtClean="0"/>
              <a:t>data</a:t>
            </a:r>
          </a:p>
          <a:p>
            <a:pPr lvl="1"/>
            <a:r>
              <a:rPr lang="en-IN" dirty="0" smtClean="0"/>
              <a:t>Running programs</a:t>
            </a:r>
          </a:p>
          <a:p>
            <a:pPr lvl="1"/>
            <a:r>
              <a:rPr lang="en-IN" dirty="0" smtClean="0"/>
              <a:t>Loading </a:t>
            </a:r>
            <a:r>
              <a:rPr lang="en-IN" dirty="0"/>
              <a:t>programs into </a:t>
            </a:r>
            <a:r>
              <a:rPr lang="en-IN" dirty="0" smtClean="0"/>
              <a:t>memory</a:t>
            </a:r>
          </a:p>
          <a:p>
            <a:pPr lvl="1"/>
            <a:r>
              <a:rPr lang="en-IN" dirty="0" smtClean="0"/>
              <a:t>Networks</a:t>
            </a:r>
          </a:p>
          <a:p>
            <a:pPr lvl="1"/>
            <a:r>
              <a:rPr lang="en-IN" dirty="0" smtClean="0"/>
              <a:t>Security </a:t>
            </a:r>
            <a:r>
              <a:rPr lang="en-IN" dirty="0"/>
              <a:t>and </a:t>
            </a:r>
            <a:r>
              <a:rPr lang="en-IN" dirty="0" smtClean="0"/>
              <a:t>firewall</a:t>
            </a:r>
          </a:p>
          <a:p>
            <a:pPr lvl="1"/>
            <a:r>
              <a:rPr lang="en-IN" dirty="0" smtClean="0"/>
              <a:t>Other </a:t>
            </a:r>
            <a:r>
              <a:rPr lang="en-IN" dirty="0"/>
              <a:t>resources </a:t>
            </a:r>
            <a:r>
              <a:rPr lang="en-IN" dirty="0" err="1" smtClean="0"/>
              <a:t>etc</a:t>
            </a:r>
            <a:endParaRPr lang="en-IN" dirty="0" smtClean="0"/>
          </a:p>
        </p:txBody>
      </p:sp>
      <p:sp>
        <p:nvSpPr>
          <p:cNvPr id="4" name="Date Placeholder 3"/>
          <p:cNvSpPr>
            <a:spLocks noGrp="1"/>
          </p:cNvSpPr>
          <p:nvPr>
            <p:ph type="dt" sz="half" idx="10"/>
          </p:nvPr>
        </p:nvSpPr>
        <p:spPr/>
        <p:txBody>
          <a:bodyPr/>
          <a:lstStyle/>
          <a:p>
            <a:fld id="{9F6B334E-A3AA-45C2-9C02-5066F24356E1}" type="datetime1">
              <a:rPr lang="en-IN" smtClean="0"/>
              <a:t>11-06-2020</a:t>
            </a:fld>
            <a:endParaRPr lang="en-IN"/>
          </a:p>
        </p:txBody>
      </p:sp>
      <p:sp>
        <p:nvSpPr>
          <p:cNvPr id="5" name="Footer Placeholder 4"/>
          <p:cNvSpPr>
            <a:spLocks noGrp="1"/>
          </p:cNvSpPr>
          <p:nvPr>
            <p:ph type="ftr" sz="quarter" idx="11"/>
          </p:nvPr>
        </p:nvSpPr>
        <p:spPr/>
        <p:txBody>
          <a:bodyPr/>
          <a:lstStyle/>
          <a:p>
            <a:pPr algn="ctr"/>
            <a:r>
              <a:rPr lang="en-IN" dirty="0" err="1" smtClean="0"/>
              <a:t>Dr.</a:t>
            </a:r>
            <a:r>
              <a:rPr lang="en-IN" dirty="0" smtClean="0"/>
              <a:t> </a:t>
            </a:r>
            <a:r>
              <a:rPr lang="en-IN" dirty="0" err="1" smtClean="0"/>
              <a:t>Girish</a:t>
            </a:r>
            <a:r>
              <a:rPr lang="en-IN" dirty="0" smtClean="0"/>
              <a:t> </a:t>
            </a:r>
            <a:r>
              <a:rPr lang="en-IN" dirty="0" err="1" smtClean="0"/>
              <a:t>Tere</a:t>
            </a:r>
            <a:endParaRPr lang="en-IN" dirty="0"/>
          </a:p>
        </p:txBody>
      </p:sp>
      <p:sp>
        <p:nvSpPr>
          <p:cNvPr id="6" name="Slide Number Placeholder 5"/>
          <p:cNvSpPr>
            <a:spLocks noGrp="1"/>
          </p:cNvSpPr>
          <p:nvPr>
            <p:ph type="sldNum" sz="quarter" idx="12"/>
          </p:nvPr>
        </p:nvSpPr>
        <p:spPr/>
        <p:txBody>
          <a:bodyPr/>
          <a:lstStyle/>
          <a:p>
            <a:fld id="{79558826-5749-43F0-AD63-765784E79FF6}" type="slidenum">
              <a:rPr lang="en-IN" smtClean="0"/>
              <a:t>6</a:t>
            </a:fld>
            <a:endParaRPr lang="en-IN"/>
          </a:p>
        </p:txBody>
      </p:sp>
    </p:spTree>
    <p:extLst>
      <p:ext uri="{BB962C8B-B14F-4D97-AF65-F5344CB8AC3E}">
        <p14:creationId xmlns:p14="http://schemas.microsoft.com/office/powerpoint/2010/main" val="2518853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fontScale="90000"/>
          </a:bodyPr>
          <a:lstStyle/>
          <a:p>
            <a:r>
              <a:rPr lang="en-IN" dirty="0"/>
              <a:t>What Is </a:t>
            </a:r>
            <a:r>
              <a:rPr lang="en-IN" dirty="0" smtClean="0"/>
              <a:t>Linux?</a:t>
            </a:r>
            <a:endParaRPr lang="en-IN" dirty="0"/>
          </a:p>
        </p:txBody>
      </p:sp>
      <p:sp>
        <p:nvSpPr>
          <p:cNvPr id="3" name="Content Placeholder 2"/>
          <p:cNvSpPr>
            <a:spLocks noGrp="1"/>
          </p:cNvSpPr>
          <p:nvPr>
            <p:ph idx="1"/>
          </p:nvPr>
        </p:nvSpPr>
        <p:spPr>
          <a:xfrm>
            <a:off x="467544" y="1628800"/>
            <a:ext cx="8229600" cy="4608512"/>
          </a:xfrm>
        </p:spPr>
        <p:txBody>
          <a:bodyPr>
            <a:normAutofit fontScale="92500" lnSpcReduction="10000"/>
          </a:bodyPr>
          <a:lstStyle/>
          <a:p>
            <a:r>
              <a:rPr lang="en-IN" b="1" dirty="0"/>
              <a:t>A typical Linux distribution includes: </a:t>
            </a:r>
            <a:endParaRPr lang="en-IN" b="1" dirty="0" smtClean="0"/>
          </a:p>
          <a:p>
            <a:pPr lvl="1"/>
            <a:r>
              <a:rPr lang="en-IN" dirty="0" smtClean="0"/>
              <a:t>Linux kernel</a:t>
            </a:r>
          </a:p>
          <a:p>
            <a:pPr lvl="1"/>
            <a:r>
              <a:rPr lang="en-IN" dirty="0" smtClean="0"/>
              <a:t>GNU </a:t>
            </a:r>
            <a:r>
              <a:rPr lang="en-IN" dirty="0"/>
              <a:t>application utilities such as text editors, browsers etc. </a:t>
            </a:r>
            <a:endParaRPr lang="en-IN" dirty="0" smtClean="0"/>
          </a:p>
          <a:p>
            <a:pPr lvl="1"/>
            <a:r>
              <a:rPr lang="en-IN" dirty="0" smtClean="0"/>
              <a:t>Collection </a:t>
            </a:r>
            <a:r>
              <a:rPr lang="en-IN" dirty="0"/>
              <a:t>of various GUI (X windows) applications and </a:t>
            </a:r>
            <a:r>
              <a:rPr lang="en-IN" dirty="0" smtClean="0"/>
              <a:t>utilities</a:t>
            </a:r>
          </a:p>
          <a:p>
            <a:pPr lvl="1"/>
            <a:r>
              <a:rPr lang="en-IN" dirty="0" smtClean="0"/>
              <a:t>Office </a:t>
            </a:r>
            <a:r>
              <a:rPr lang="en-IN" dirty="0"/>
              <a:t>application </a:t>
            </a:r>
            <a:r>
              <a:rPr lang="en-IN" dirty="0" smtClean="0"/>
              <a:t>software</a:t>
            </a:r>
          </a:p>
          <a:p>
            <a:pPr lvl="1"/>
            <a:r>
              <a:rPr lang="en-IN" dirty="0" smtClean="0"/>
              <a:t>Software </a:t>
            </a:r>
            <a:r>
              <a:rPr lang="en-IN" dirty="0"/>
              <a:t>development tools and </a:t>
            </a:r>
            <a:r>
              <a:rPr lang="en-IN" dirty="0" smtClean="0"/>
              <a:t>compilers</a:t>
            </a:r>
          </a:p>
          <a:p>
            <a:pPr lvl="1"/>
            <a:r>
              <a:rPr lang="en-IN" dirty="0" smtClean="0"/>
              <a:t>Thousands </a:t>
            </a:r>
            <a:r>
              <a:rPr lang="en-IN" dirty="0"/>
              <a:t>of ready to use application software </a:t>
            </a:r>
            <a:r>
              <a:rPr lang="en-IN" dirty="0" smtClean="0"/>
              <a:t>packages</a:t>
            </a:r>
          </a:p>
          <a:p>
            <a:pPr lvl="1"/>
            <a:r>
              <a:rPr lang="en-IN" dirty="0" smtClean="0"/>
              <a:t>Linux </a:t>
            </a:r>
            <a:r>
              <a:rPr lang="en-IN" dirty="0"/>
              <a:t>Installation </a:t>
            </a:r>
            <a:r>
              <a:rPr lang="en-IN" dirty="0" smtClean="0"/>
              <a:t>programs/scripts</a:t>
            </a:r>
          </a:p>
          <a:p>
            <a:pPr lvl="1"/>
            <a:r>
              <a:rPr lang="en-IN" dirty="0" smtClean="0"/>
              <a:t>Linux </a:t>
            </a:r>
            <a:r>
              <a:rPr lang="en-IN" dirty="0"/>
              <a:t>post installation management tools daily work such as adding users, installing applications, etc. </a:t>
            </a:r>
            <a:endParaRPr lang="en-IN" dirty="0" smtClean="0"/>
          </a:p>
          <a:p>
            <a:pPr lvl="1"/>
            <a:r>
              <a:rPr lang="en-IN" dirty="0" smtClean="0"/>
              <a:t>A </a:t>
            </a:r>
            <a:r>
              <a:rPr lang="en-IN" dirty="0"/>
              <a:t>Shell to glue everything together</a:t>
            </a:r>
            <a:endParaRPr lang="en-IN" dirty="0" smtClean="0"/>
          </a:p>
        </p:txBody>
      </p:sp>
      <p:sp>
        <p:nvSpPr>
          <p:cNvPr id="4" name="Date Placeholder 3"/>
          <p:cNvSpPr>
            <a:spLocks noGrp="1"/>
          </p:cNvSpPr>
          <p:nvPr>
            <p:ph type="dt" sz="half" idx="10"/>
          </p:nvPr>
        </p:nvSpPr>
        <p:spPr/>
        <p:txBody>
          <a:bodyPr/>
          <a:lstStyle/>
          <a:p>
            <a:fld id="{9F6B334E-A3AA-45C2-9C02-5066F24356E1}" type="datetime1">
              <a:rPr lang="en-IN" smtClean="0"/>
              <a:t>11-06-2020</a:t>
            </a:fld>
            <a:endParaRPr lang="en-IN"/>
          </a:p>
        </p:txBody>
      </p:sp>
      <p:sp>
        <p:nvSpPr>
          <p:cNvPr id="5" name="Footer Placeholder 4"/>
          <p:cNvSpPr>
            <a:spLocks noGrp="1"/>
          </p:cNvSpPr>
          <p:nvPr>
            <p:ph type="ftr" sz="quarter" idx="11"/>
          </p:nvPr>
        </p:nvSpPr>
        <p:spPr/>
        <p:txBody>
          <a:bodyPr/>
          <a:lstStyle/>
          <a:p>
            <a:pPr algn="ctr"/>
            <a:r>
              <a:rPr lang="en-IN" dirty="0" err="1" smtClean="0"/>
              <a:t>Dr.</a:t>
            </a:r>
            <a:r>
              <a:rPr lang="en-IN" dirty="0" smtClean="0"/>
              <a:t> </a:t>
            </a:r>
            <a:r>
              <a:rPr lang="en-IN" dirty="0" err="1" smtClean="0"/>
              <a:t>Girish</a:t>
            </a:r>
            <a:r>
              <a:rPr lang="en-IN" dirty="0" smtClean="0"/>
              <a:t> </a:t>
            </a:r>
            <a:r>
              <a:rPr lang="en-IN" dirty="0" err="1" smtClean="0"/>
              <a:t>Tere</a:t>
            </a:r>
            <a:endParaRPr lang="en-IN" dirty="0"/>
          </a:p>
        </p:txBody>
      </p:sp>
      <p:sp>
        <p:nvSpPr>
          <p:cNvPr id="6" name="Slide Number Placeholder 5"/>
          <p:cNvSpPr>
            <a:spLocks noGrp="1"/>
          </p:cNvSpPr>
          <p:nvPr>
            <p:ph type="sldNum" sz="quarter" idx="12"/>
          </p:nvPr>
        </p:nvSpPr>
        <p:spPr/>
        <p:txBody>
          <a:bodyPr/>
          <a:lstStyle/>
          <a:p>
            <a:fld id="{79558826-5749-43F0-AD63-765784E79FF6}" type="slidenum">
              <a:rPr lang="en-IN" smtClean="0"/>
              <a:t>7</a:t>
            </a:fld>
            <a:endParaRPr lang="en-IN"/>
          </a:p>
        </p:txBody>
      </p:sp>
    </p:spTree>
    <p:extLst>
      <p:ext uri="{BB962C8B-B14F-4D97-AF65-F5344CB8AC3E}">
        <p14:creationId xmlns:p14="http://schemas.microsoft.com/office/powerpoint/2010/main" val="3412661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1296144"/>
          </a:xfrm>
        </p:spPr>
        <p:txBody>
          <a:bodyPr>
            <a:normAutofit/>
          </a:bodyPr>
          <a:lstStyle/>
          <a:p>
            <a:r>
              <a:rPr lang="en-IN" dirty="0" smtClean="0"/>
              <a:t>Today’s practical work</a:t>
            </a:r>
            <a:endParaRPr lang="en-IN" dirty="0"/>
          </a:p>
        </p:txBody>
      </p:sp>
      <p:sp>
        <p:nvSpPr>
          <p:cNvPr id="3" name="Content Placeholder 2"/>
          <p:cNvSpPr>
            <a:spLocks noGrp="1"/>
          </p:cNvSpPr>
          <p:nvPr>
            <p:ph idx="1"/>
          </p:nvPr>
        </p:nvSpPr>
        <p:spPr>
          <a:xfrm>
            <a:off x="467544" y="2276872"/>
            <a:ext cx="8229600" cy="4032448"/>
          </a:xfrm>
        </p:spPr>
        <p:txBody>
          <a:bodyPr>
            <a:noAutofit/>
          </a:bodyPr>
          <a:lstStyle/>
          <a:p>
            <a:r>
              <a:rPr lang="en-IN" sz="2000" dirty="0" smtClean="0"/>
              <a:t>Install Oracle VM-Virtual Box</a:t>
            </a:r>
          </a:p>
          <a:p>
            <a:r>
              <a:rPr lang="en-IN" sz="2000" dirty="0" smtClean="0"/>
              <a:t>Create VM using Ubuntu 16/18 Desktop ISO file</a:t>
            </a:r>
          </a:p>
          <a:p>
            <a:r>
              <a:rPr lang="en-IN" sz="2000" dirty="0" smtClean="0"/>
              <a:t>Connect VM to Internet and access some resources</a:t>
            </a:r>
          </a:p>
          <a:p>
            <a:endParaRPr lang="en-IN" sz="2000" dirty="0" smtClean="0"/>
          </a:p>
          <a:p>
            <a:endParaRPr lang="en-IN" sz="2000" dirty="0" smtClean="0"/>
          </a:p>
        </p:txBody>
      </p:sp>
      <p:sp>
        <p:nvSpPr>
          <p:cNvPr id="4" name="Date Placeholder 3"/>
          <p:cNvSpPr>
            <a:spLocks noGrp="1"/>
          </p:cNvSpPr>
          <p:nvPr>
            <p:ph type="dt" sz="half" idx="10"/>
          </p:nvPr>
        </p:nvSpPr>
        <p:spPr/>
        <p:txBody>
          <a:bodyPr/>
          <a:lstStyle/>
          <a:p>
            <a:fld id="{9F6B334E-A3AA-45C2-9C02-5066F24356E1}" type="datetime1">
              <a:rPr lang="en-IN" smtClean="0"/>
              <a:t>11-06-2020</a:t>
            </a:fld>
            <a:endParaRPr lang="en-IN"/>
          </a:p>
        </p:txBody>
      </p:sp>
      <p:sp>
        <p:nvSpPr>
          <p:cNvPr id="5" name="Footer Placeholder 4"/>
          <p:cNvSpPr>
            <a:spLocks noGrp="1"/>
          </p:cNvSpPr>
          <p:nvPr>
            <p:ph type="ftr" sz="quarter" idx="11"/>
          </p:nvPr>
        </p:nvSpPr>
        <p:spPr/>
        <p:txBody>
          <a:bodyPr/>
          <a:lstStyle/>
          <a:p>
            <a:pPr algn="ctr"/>
            <a:r>
              <a:rPr lang="en-IN" dirty="0" err="1" smtClean="0"/>
              <a:t>Dr.</a:t>
            </a:r>
            <a:r>
              <a:rPr lang="en-IN" dirty="0" smtClean="0"/>
              <a:t> </a:t>
            </a:r>
            <a:r>
              <a:rPr lang="en-IN" dirty="0" err="1" smtClean="0"/>
              <a:t>Girish</a:t>
            </a:r>
            <a:r>
              <a:rPr lang="en-IN" dirty="0" smtClean="0"/>
              <a:t> </a:t>
            </a:r>
            <a:r>
              <a:rPr lang="en-IN" dirty="0" err="1" smtClean="0"/>
              <a:t>Tere</a:t>
            </a:r>
            <a:endParaRPr lang="en-IN" dirty="0"/>
          </a:p>
        </p:txBody>
      </p:sp>
      <p:sp>
        <p:nvSpPr>
          <p:cNvPr id="6" name="Slide Number Placeholder 5"/>
          <p:cNvSpPr>
            <a:spLocks noGrp="1"/>
          </p:cNvSpPr>
          <p:nvPr>
            <p:ph type="sldNum" sz="quarter" idx="12"/>
          </p:nvPr>
        </p:nvSpPr>
        <p:spPr/>
        <p:txBody>
          <a:bodyPr/>
          <a:lstStyle/>
          <a:p>
            <a:fld id="{79558826-5749-43F0-AD63-765784E79FF6}" type="slidenum">
              <a:rPr lang="en-IN" smtClean="0"/>
              <a:t>8</a:t>
            </a:fld>
            <a:endParaRPr lang="en-IN"/>
          </a:p>
        </p:txBody>
      </p:sp>
    </p:spTree>
    <p:extLst>
      <p:ext uri="{BB962C8B-B14F-4D97-AF65-F5344CB8AC3E}">
        <p14:creationId xmlns:p14="http://schemas.microsoft.com/office/powerpoint/2010/main" val="22252955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64</TotalTime>
  <Words>463</Words>
  <Application>Microsoft Office PowerPoint</Application>
  <PresentationFormat>On-screen Show (4:3)</PresentationFormat>
  <Paragraphs>78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Flow</vt:lpstr>
      <vt:lpstr>TYBSC CS – Sem V (2020-2021) Linux Server Administration</vt:lpstr>
      <vt:lpstr>Syllabus</vt:lpstr>
      <vt:lpstr>Syllabus…</vt:lpstr>
      <vt:lpstr>Syllabus…</vt:lpstr>
      <vt:lpstr>Who is he?</vt:lpstr>
      <vt:lpstr>What Is Linux?</vt:lpstr>
      <vt:lpstr>What Is Linux?</vt:lpstr>
      <vt:lpstr>Today’s practical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TYBSC CS – Sem V (2020-2021) Linux Server Administration</dc:title>
  <dc:creator>Girish Tere</dc:creator>
  <cp:lastModifiedBy>Girish Tere</cp:lastModifiedBy>
  <cp:revision>7</cp:revision>
  <dcterms:created xsi:type="dcterms:W3CDTF">2020-06-10T15:58:03Z</dcterms:created>
  <dcterms:modified xsi:type="dcterms:W3CDTF">2020-06-11T12:03:59Z</dcterms:modified>
</cp:coreProperties>
</file>