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2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58BDA-45CF-435E-BE32-2434600E3B2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706A0-658D-4808-AAC1-7CE35159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1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910C-4F4B-422D-9C63-71AE0372E8CF}" type="datetime1">
              <a:rPr lang="en-IN" smtClean="0"/>
              <a:t>13-06-2020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74AF-84F9-48F2-B225-A103D0B0221A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E0CB-7C26-4112-BD7B-E44C8E911BD1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974-BBAC-4D8D-805B-9E1DE153F8F9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A8B5-0342-4BFB-B316-33068C09EFBC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B3B7-9AA3-448E-A9E5-914D922D4D09}" type="datetime1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42E3-4116-4EDD-8155-F53EDE2F29EB}" type="datetime1">
              <a:rPr lang="en-IN" smtClean="0"/>
              <a:t>13-06-2020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65BF-97FC-4E57-AFC7-2D459D3BCA71}" type="datetime1">
              <a:rPr lang="en-IN" smtClean="0"/>
              <a:t>13-06-2020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881F-70B8-4217-8933-527D03A6313E}" type="datetime1">
              <a:rPr lang="en-IN" smtClean="0"/>
              <a:t>13-06-2020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776F-B76D-48C7-9B86-76FD303DAA34}" type="datetime1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C5F1-7F35-4F3E-AE92-47BD4E9D0CF7}" type="datetime1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8B18D-FDD9-4B18-8CB2-F9AC634FFA24}" type="datetime1">
              <a:rPr lang="en-IN" smtClean="0"/>
              <a:t>13-06-2020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558826-5749-43F0-AD63-765784E79FF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ix3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1440160"/>
          </a:xfrm>
        </p:spPr>
        <p:txBody>
          <a:bodyPr>
            <a:normAutofit fontScale="90000"/>
          </a:bodyPr>
          <a:lstStyle/>
          <a:p>
            <a:pPr marL="182880" algn="ctr"/>
            <a:r>
              <a:rPr lang="en-IN" sz="4800" dirty="0" smtClean="0"/>
              <a:t>TYBSC CS – </a:t>
            </a:r>
            <a:r>
              <a:rPr lang="en-IN" sz="4800" dirty="0" err="1" smtClean="0"/>
              <a:t>Sem</a:t>
            </a:r>
            <a:r>
              <a:rPr lang="en-IN" sz="4800" dirty="0" smtClean="0"/>
              <a:t> V (2020-2021)</a:t>
            </a:r>
            <a:br>
              <a:rPr lang="en-IN" sz="4800" dirty="0" smtClean="0"/>
            </a:br>
            <a:r>
              <a:rPr lang="en-IN" sz="4800" dirty="0" smtClean="0"/>
              <a:t>Linux Server </a:t>
            </a:r>
            <a:r>
              <a:rPr lang="en-IN" sz="4800" dirty="0"/>
              <a:t>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7854696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 err="1"/>
              <a:t>D</a:t>
            </a:r>
            <a:r>
              <a:rPr lang="en-IN" dirty="0" err="1" smtClean="0"/>
              <a:t>r.</a:t>
            </a:r>
            <a:r>
              <a:rPr lang="en-IN" dirty="0" smtClean="0"/>
              <a:t> </a:t>
            </a:r>
            <a:r>
              <a:rPr lang="en-IN" dirty="0" err="1" smtClean="0"/>
              <a:t>Girish</a:t>
            </a:r>
            <a:r>
              <a:rPr lang="en-IN" dirty="0" smtClean="0"/>
              <a:t> </a:t>
            </a:r>
            <a:r>
              <a:rPr lang="en-IN" dirty="0" err="1" smtClean="0"/>
              <a:t>Tere</a:t>
            </a:r>
            <a:r>
              <a:rPr lang="en-IN" dirty="0" smtClean="0"/>
              <a:t>,</a:t>
            </a:r>
          </a:p>
          <a:p>
            <a:pPr algn="l"/>
            <a:r>
              <a:rPr lang="en-IN" dirty="0" smtClean="0"/>
              <a:t>Department of Computer Science, </a:t>
            </a:r>
          </a:p>
          <a:p>
            <a:pPr algn="l"/>
            <a:r>
              <a:rPr lang="en-IN" dirty="0" smtClean="0"/>
              <a:t>Thakur College of Science &amp; Commerce</a:t>
            </a:r>
          </a:p>
          <a:p>
            <a:pPr algn="l"/>
            <a:r>
              <a:rPr lang="en-IN" sz="2200" dirty="0" smtClean="0"/>
              <a:t>(Autonomous College permanently affiliated to University of Mumbai)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C70-18CE-40B8-AA06-D1B1D18C20D7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Girish Tere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Who developed Linux?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085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1991, Linus Torvalds was studying UNIX at university, where he was using a special educational experimental purpose operating system called </a:t>
            </a:r>
            <a:r>
              <a:rPr lang="en-IN" dirty="0" err="1"/>
              <a:t>Minix</a:t>
            </a:r>
            <a:r>
              <a:rPr lang="en-IN" dirty="0"/>
              <a:t> (a small version of UNIX to be used in the academic environment). However, </a:t>
            </a:r>
            <a:r>
              <a:rPr lang="en-IN" dirty="0" err="1"/>
              <a:t>Minix</a:t>
            </a:r>
            <a:r>
              <a:rPr lang="en-IN" dirty="0"/>
              <a:t> had its limitations and Linus felt he could create something better. Therefore he developed his own version of </a:t>
            </a:r>
            <a:r>
              <a:rPr lang="en-IN" dirty="0" err="1"/>
              <a:t>Minix</a:t>
            </a:r>
            <a:r>
              <a:rPr lang="en-IN" dirty="0"/>
              <a:t>, known as Linux. Linux was Open Source right from the start. </a:t>
            </a:r>
            <a:endParaRPr lang="en-IN" dirty="0" smtClean="0"/>
          </a:p>
          <a:p>
            <a:r>
              <a:rPr lang="en-IN" dirty="0">
                <a:hlinkClick r:id="rId2"/>
              </a:rPr>
              <a:t>https://www.minix3.org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fr-FR" dirty="0"/>
              <a:t>Linux distribution = Linux </a:t>
            </a:r>
            <a:r>
              <a:rPr lang="fr-FR" dirty="0" err="1"/>
              <a:t>kernel</a:t>
            </a:r>
            <a:r>
              <a:rPr lang="fr-FR" dirty="0"/>
              <a:t> + GNU system utilities and </a:t>
            </a:r>
            <a:r>
              <a:rPr lang="fr-FR" dirty="0" err="1"/>
              <a:t>libraries</a:t>
            </a:r>
            <a:r>
              <a:rPr lang="fr-FR" dirty="0"/>
              <a:t> + Installation scripts + Management utilities etc. 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334E-A3AA-45C2-9C02-5066F24356E1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Girish</a:t>
            </a:r>
            <a:r>
              <a:rPr lang="en-IN" dirty="0" smtClean="0"/>
              <a:t> </a:t>
            </a:r>
            <a:r>
              <a:rPr lang="en-IN" dirty="0" err="1" smtClean="0"/>
              <a:t>Tere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1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Examples of 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Autofit/>
          </a:bodyPr>
          <a:lstStyle/>
          <a:p>
            <a:r>
              <a:rPr lang="en-IN" sz="1600" dirty="0" smtClean="0"/>
              <a:t>Fedora </a:t>
            </a:r>
            <a:r>
              <a:rPr lang="en-IN" sz="1600" dirty="0"/>
              <a:t>Linux </a:t>
            </a:r>
            <a:r>
              <a:rPr lang="en-IN" sz="1600" dirty="0" smtClean="0"/>
              <a:t>- </a:t>
            </a:r>
            <a:r>
              <a:rPr lang="en-IN" sz="1600" dirty="0"/>
              <a:t>Fedora is a distribution of Linux based on Red Hat </a:t>
            </a:r>
            <a:r>
              <a:rPr lang="en-IN" sz="1600" dirty="0" err="1"/>
              <a:t>linux</a:t>
            </a:r>
            <a:r>
              <a:rPr lang="en-IN" sz="1600" dirty="0"/>
              <a:t>, developed by the Fedora Project. Fedora is good for both desktop and laptop usage including sys admins. </a:t>
            </a:r>
            <a:endParaRPr lang="en-IN" sz="1600" dirty="0" smtClean="0"/>
          </a:p>
          <a:p>
            <a:r>
              <a:rPr lang="en-IN" sz="1600" dirty="0" err="1" smtClean="0"/>
              <a:t>CentOS</a:t>
            </a:r>
            <a:r>
              <a:rPr lang="en-IN" sz="1600" dirty="0" smtClean="0"/>
              <a:t> </a:t>
            </a:r>
            <a:r>
              <a:rPr lang="en-IN" sz="1600" dirty="0"/>
              <a:t>Linux </a:t>
            </a:r>
            <a:r>
              <a:rPr lang="en-IN" sz="1600" dirty="0" smtClean="0"/>
              <a:t>- </a:t>
            </a:r>
            <a:r>
              <a:rPr lang="en-IN" sz="1600" dirty="0" err="1"/>
              <a:t>CentOS</a:t>
            </a:r>
            <a:r>
              <a:rPr lang="en-IN" sz="1600" dirty="0"/>
              <a:t> is a community-supported, mainly free software operating system based on Red Hat Enterprise Linux. </a:t>
            </a:r>
            <a:r>
              <a:rPr lang="en-IN" sz="1600" dirty="0" err="1"/>
              <a:t>CentOS</a:t>
            </a:r>
            <a:r>
              <a:rPr lang="en-IN" sz="1600" dirty="0"/>
              <a:t> is good for server usage</a:t>
            </a:r>
            <a:r>
              <a:rPr lang="en-IN" sz="1600" dirty="0" smtClean="0"/>
              <a:t>.</a:t>
            </a:r>
          </a:p>
          <a:p>
            <a:r>
              <a:rPr lang="en-IN" sz="1600" dirty="0" err="1" smtClean="0"/>
              <a:t>Debian</a:t>
            </a:r>
            <a:r>
              <a:rPr lang="en-IN" sz="1600" dirty="0" smtClean="0"/>
              <a:t> Linux </a:t>
            </a:r>
            <a:r>
              <a:rPr lang="en-IN" sz="1600" dirty="0"/>
              <a:t>- </a:t>
            </a:r>
            <a:r>
              <a:rPr lang="en-IN" sz="1600" dirty="0" err="1"/>
              <a:t>Debian</a:t>
            </a:r>
            <a:r>
              <a:rPr lang="en-IN" sz="1600" dirty="0"/>
              <a:t> focuses on stability and security and is used as a base for many other distributions such as Ubuntu. </a:t>
            </a:r>
            <a:r>
              <a:rPr lang="en-IN" sz="1600" dirty="0" err="1"/>
              <a:t>Debian</a:t>
            </a:r>
            <a:r>
              <a:rPr lang="en-IN" sz="1600" dirty="0"/>
              <a:t> stable is good for server usage. </a:t>
            </a:r>
            <a:endParaRPr lang="en-IN" sz="1600" dirty="0" smtClean="0"/>
          </a:p>
          <a:p>
            <a:r>
              <a:rPr lang="en-IN" sz="1600" dirty="0" smtClean="0"/>
              <a:t>Ubuntu </a:t>
            </a:r>
            <a:r>
              <a:rPr lang="en-IN" sz="1600" dirty="0"/>
              <a:t>Linux </a:t>
            </a:r>
            <a:r>
              <a:rPr lang="en-IN" sz="1600" dirty="0" smtClean="0"/>
              <a:t>- </a:t>
            </a:r>
            <a:r>
              <a:rPr lang="en-IN" sz="1600" dirty="0"/>
              <a:t>Ubuntu originally based on the </a:t>
            </a:r>
            <a:r>
              <a:rPr lang="en-IN" sz="1600" dirty="0" err="1"/>
              <a:t>Debian</a:t>
            </a:r>
            <a:r>
              <a:rPr lang="en-IN" sz="1600" dirty="0"/>
              <a:t> Linux distribution. Ubuntu is designed primarily for desktop usage, though netbook and server editions exist as well</a:t>
            </a:r>
            <a:r>
              <a:rPr lang="en-IN" sz="1600" dirty="0" smtClean="0"/>
              <a:t>.</a:t>
            </a:r>
          </a:p>
          <a:p>
            <a:r>
              <a:rPr lang="en-IN" sz="1600" dirty="0" err="1" smtClean="0"/>
              <a:t>OpenSuse</a:t>
            </a:r>
            <a:r>
              <a:rPr lang="en-IN" sz="1600" dirty="0" smtClean="0"/>
              <a:t> Linux </a:t>
            </a:r>
            <a:r>
              <a:rPr lang="en-IN" sz="1600" dirty="0"/>
              <a:t>- </a:t>
            </a:r>
            <a:r>
              <a:rPr lang="en-IN" sz="1600" dirty="0" err="1"/>
              <a:t>openSUSE</a:t>
            </a:r>
            <a:r>
              <a:rPr lang="en-IN" sz="1600" dirty="0"/>
              <a:t> is a general purpose Linux distribution and sponsored by Novell. However, it is quite popular on Laptop and desktop usage. </a:t>
            </a:r>
            <a:endParaRPr lang="en-IN" sz="1600" dirty="0" smtClean="0"/>
          </a:p>
          <a:p>
            <a:r>
              <a:rPr lang="en-IN" sz="1600" dirty="0" smtClean="0"/>
              <a:t>Linux </a:t>
            </a:r>
            <a:r>
              <a:rPr lang="en-IN" sz="1600" dirty="0"/>
              <a:t>Mint </a:t>
            </a:r>
            <a:r>
              <a:rPr lang="en-IN" sz="1600" dirty="0" smtClean="0"/>
              <a:t>Linux </a:t>
            </a:r>
            <a:r>
              <a:rPr lang="en-IN" sz="1600" dirty="0"/>
              <a:t>- Linux Mint provides an up-to-date, stable operating system for the average user, with a strong focus on usability and ease of installation. </a:t>
            </a:r>
            <a:endParaRPr lang="en-IN" sz="1600" dirty="0" smtClean="0"/>
          </a:p>
          <a:p>
            <a:r>
              <a:rPr lang="en-IN" sz="1600" dirty="0" smtClean="0"/>
              <a:t>Gentoo Linux - </a:t>
            </a:r>
            <a:r>
              <a:rPr lang="en-IN" sz="1600" dirty="0"/>
              <a:t>Gentoo Linux is a computer operating system built on top of the Linux kernel and based on the Portage package management system</a:t>
            </a:r>
            <a:r>
              <a:rPr lang="en-IN" sz="1600" dirty="0" smtClean="0"/>
              <a:t>.</a:t>
            </a:r>
          </a:p>
          <a:p>
            <a:r>
              <a:rPr lang="en-IN" sz="1600" dirty="0" err="1" smtClean="0"/>
              <a:t>RedHat</a:t>
            </a:r>
            <a:r>
              <a:rPr lang="en-IN" sz="1600" dirty="0" smtClean="0"/>
              <a:t> Linux</a:t>
            </a:r>
          </a:p>
          <a:p>
            <a:r>
              <a:rPr lang="en-IN" sz="1600" dirty="0" smtClean="0"/>
              <a:t>Kali Linux - </a:t>
            </a:r>
            <a:r>
              <a:rPr lang="en-IN" sz="1600" dirty="0"/>
              <a:t>Kali Linux is a </a:t>
            </a:r>
            <a:r>
              <a:rPr lang="en-IN" sz="1600" dirty="0" err="1"/>
              <a:t>Debian</a:t>
            </a:r>
            <a:r>
              <a:rPr lang="en-IN" sz="1600" dirty="0"/>
              <a:t>-derived Linux distribution designed for digital forensics and penetration testing. It is maintained and funded by Offensive Security.</a:t>
            </a:r>
            <a:endParaRPr lang="en-IN" sz="1600" dirty="0" smtClean="0"/>
          </a:p>
          <a:p>
            <a:endParaRPr lang="en-I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334E-A3AA-45C2-9C02-5066F24356E1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Girish</a:t>
            </a:r>
            <a:r>
              <a:rPr lang="en-IN" dirty="0" smtClean="0"/>
              <a:t> </a:t>
            </a:r>
            <a:r>
              <a:rPr lang="en-IN" dirty="0" err="1" smtClean="0"/>
              <a:t>Tere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Linux Distributions based on package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032448"/>
          </a:xfrm>
        </p:spPr>
        <p:txBody>
          <a:bodyPr>
            <a:noAutofit/>
          </a:bodyPr>
          <a:lstStyle/>
          <a:p>
            <a:r>
              <a:rPr lang="en-IN" sz="2000" dirty="0" smtClean="0"/>
              <a:t>RPM-based</a:t>
            </a:r>
          </a:p>
          <a:p>
            <a:r>
              <a:rPr lang="en-IN" sz="2000" dirty="0" err="1" smtClean="0"/>
              <a:t>Debian</a:t>
            </a:r>
            <a:r>
              <a:rPr lang="en-IN" sz="2000" dirty="0" smtClean="0"/>
              <a:t>-based</a:t>
            </a:r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334E-A3AA-45C2-9C02-5066F24356E1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Girish</a:t>
            </a:r>
            <a:r>
              <a:rPr lang="en-IN" dirty="0" smtClean="0"/>
              <a:t> </a:t>
            </a:r>
            <a:r>
              <a:rPr lang="en-IN" dirty="0" err="1" smtClean="0"/>
              <a:t>Tere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1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Linux can be used 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Autofit/>
          </a:bodyPr>
          <a:lstStyle/>
          <a:p>
            <a:r>
              <a:rPr lang="en-IN" sz="2000" dirty="0" smtClean="0"/>
              <a:t>As a server operating </a:t>
            </a:r>
            <a:r>
              <a:rPr lang="en-IN" sz="2000" dirty="0"/>
              <a:t>system it provides different services/network resources to a client. A server operating system must be:</a:t>
            </a:r>
          </a:p>
          <a:p>
            <a:pPr lvl="1"/>
            <a:r>
              <a:rPr lang="en-IN" sz="1800" dirty="0" smtClean="0"/>
              <a:t>Stable</a:t>
            </a:r>
            <a:endParaRPr lang="en-IN" sz="1800" dirty="0"/>
          </a:p>
          <a:p>
            <a:pPr lvl="1"/>
            <a:r>
              <a:rPr lang="en-IN" sz="1800" dirty="0" smtClean="0"/>
              <a:t>Robust</a:t>
            </a:r>
            <a:endParaRPr lang="en-IN" sz="1800" dirty="0"/>
          </a:p>
          <a:p>
            <a:pPr lvl="1"/>
            <a:r>
              <a:rPr lang="en-IN" sz="1800" dirty="0" smtClean="0"/>
              <a:t>Secure</a:t>
            </a:r>
            <a:endParaRPr lang="en-IN" sz="1800" dirty="0"/>
          </a:p>
          <a:p>
            <a:pPr lvl="1"/>
            <a:r>
              <a:rPr lang="en-IN" sz="1800" dirty="0" smtClean="0"/>
              <a:t>High </a:t>
            </a:r>
            <a:r>
              <a:rPr lang="en-IN" sz="1800" dirty="0"/>
              <a:t>performance</a:t>
            </a:r>
          </a:p>
          <a:p>
            <a:r>
              <a:rPr lang="en-IN" sz="2000" dirty="0"/>
              <a:t>Linux offers all of the above characteristics plus it is free and open source. It is an excellent operating system for:</a:t>
            </a:r>
          </a:p>
          <a:p>
            <a:pPr lvl="1"/>
            <a:r>
              <a:rPr lang="en-IN" sz="1800" dirty="0" smtClean="0"/>
              <a:t>Desktop </a:t>
            </a:r>
            <a:r>
              <a:rPr lang="en-IN" sz="1800" dirty="0"/>
              <a:t>computer</a:t>
            </a:r>
          </a:p>
          <a:p>
            <a:pPr lvl="1"/>
            <a:r>
              <a:rPr lang="en-IN" sz="1800" dirty="0" smtClean="0"/>
              <a:t>Web </a:t>
            </a:r>
            <a:r>
              <a:rPr lang="en-IN" sz="1800" dirty="0"/>
              <a:t>server</a:t>
            </a:r>
          </a:p>
          <a:p>
            <a:pPr lvl="1"/>
            <a:r>
              <a:rPr lang="en-IN" sz="1800" dirty="0" smtClean="0"/>
              <a:t>Software </a:t>
            </a:r>
            <a:r>
              <a:rPr lang="en-IN" sz="1800" dirty="0"/>
              <a:t>development workstation</a:t>
            </a:r>
          </a:p>
          <a:p>
            <a:pPr lvl="1"/>
            <a:r>
              <a:rPr lang="en-IN" sz="1800" dirty="0" smtClean="0"/>
              <a:t>Network </a:t>
            </a:r>
            <a:r>
              <a:rPr lang="en-IN" sz="1800" dirty="0"/>
              <a:t>monitoring workstation</a:t>
            </a:r>
          </a:p>
          <a:p>
            <a:pPr lvl="1"/>
            <a:r>
              <a:rPr lang="en-IN" sz="1800" dirty="0" smtClean="0"/>
              <a:t>Workgroup </a:t>
            </a:r>
            <a:r>
              <a:rPr lang="en-IN" sz="1800" dirty="0"/>
              <a:t>server</a:t>
            </a:r>
          </a:p>
          <a:p>
            <a:pPr lvl="1"/>
            <a:r>
              <a:rPr lang="en-IN" sz="1800" dirty="0" smtClean="0"/>
              <a:t>Imp network </a:t>
            </a:r>
            <a:r>
              <a:rPr lang="en-IN" sz="1800" dirty="0"/>
              <a:t>services such as DHCP, Firewall, Router, FTP, SSH, Mail, Proxy, Proxy Cache server etc.</a:t>
            </a:r>
            <a:endParaRPr lang="en-IN" sz="1800" dirty="0" smtClean="0"/>
          </a:p>
          <a:p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334E-A3AA-45C2-9C02-5066F24356E1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Girish</a:t>
            </a:r>
            <a:r>
              <a:rPr lang="en-IN" dirty="0" smtClean="0"/>
              <a:t> </a:t>
            </a:r>
            <a:r>
              <a:rPr lang="en-IN" dirty="0" err="1" smtClean="0"/>
              <a:t>Tere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4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Linux 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Autofit/>
          </a:bodyPr>
          <a:lstStyle/>
          <a:p>
            <a:r>
              <a:rPr lang="en-IN" sz="2000" dirty="0"/>
              <a:t>The kernel is the heart of the Linux operating system. It manages the resources of Linux such as:</a:t>
            </a:r>
          </a:p>
          <a:p>
            <a:pPr lvl="1"/>
            <a:r>
              <a:rPr lang="en-IN" sz="1800" dirty="0" smtClean="0"/>
              <a:t>File </a:t>
            </a:r>
            <a:r>
              <a:rPr lang="en-IN" sz="1800" dirty="0"/>
              <a:t>management</a:t>
            </a:r>
          </a:p>
          <a:p>
            <a:pPr lvl="1"/>
            <a:r>
              <a:rPr lang="en-IN" sz="1800" dirty="0" smtClean="0"/>
              <a:t>Multitasking</a:t>
            </a:r>
            <a:endParaRPr lang="en-IN" sz="1800" dirty="0"/>
          </a:p>
          <a:p>
            <a:pPr lvl="1"/>
            <a:r>
              <a:rPr lang="en-IN" sz="1800" dirty="0" smtClean="0"/>
              <a:t>Memory </a:t>
            </a:r>
            <a:r>
              <a:rPr lang="en-IN" sz="1800" dirty="0"/>
              <a:t>management</a:t>
            </a:r>
          </a:p>
          <a:p>
            <a:pPr lvl="1"/>
            <a:r>
              <a:rPr lang="en-IN" sz="1800" dirty="0" smtClean="0"/>
              <a:t>I/O </a:t>
            </a:r>
            <a:r>
              <a:rPr lang="en-IN" sz="1800" dirty="0"/>
              <a:t>management</a:t>
            </a:r>
          </a:p>
          <a:p>
            <a:pPr lvl="1"/>
            <a:r>
              <a:rPr lang="en-IN" sz="1800" dirty="0" smtClean="0"/>
              <a:t>Process </a:t>
            </a:r>
            <a:r>
              <a:rPr lang="en-IN" sz="1800" dirty="0"/>
              <a:t>management</a:t>
            </a:r>
          </a:p>
          <a:p>
            <a:pPr lvl="1"/>
            <a:r>
              <a:rPr lang="en-IN" sz="1800" dirty="0" smtClean="0"/>
              <a:t>Device </a:t>
            </a:r>
            <a:r>
              <a:rPr lang="en-IN" sz="1800" dirty="0"/>
              <a:t>management</a:t>
            </a:r>
          </a:p>
          <a:p>
            <a:pPr lvl="1"/>
            <a:r>
              <a:rPr lang="en-IN" sz="1800" dirty="0" smtClean="0"/>
              <a:t>Networking </a:t>
            </a:r>
            <a:r>
              <a:rPr lang="en-IN" sz="1800" dirty="0"/>
              <a:t>support including IPv4 and IPv6</a:t>
            </a:r>
          </a:p>
          <a:p>
            <a:pPr lvl="1"/>
            <a:r>
              <a:rPr lang="en-IN" sz="1800" dirty="0" smtClean="0"/>
              <a:t>Advanced </a:t>
            </a:r>
            <a:r>
              <a:rPr lang="en-IN" sz="1800" dirty="0"/>
              <a:t>features such as virtual memory, shared libraries, demand loading, shared copy-on-write </a:t>
            </a:r>
            <a:r>
              <a:rPr lang="en-IN" sz="1800" dirty="0" smtClean="0"/>
              <a:t>executable, </a:t>
            </a:r>
            <a:r>
              <a:rPr lang="en-IN" sz="1800" dirty="0" err="1" smtClean="0"/>
              <a:t>etc</a:t>
            </a:r>
            <a:endParaRPr lang="en-IN" sz="1800" dirty="0"/>
          </a:p>
          <a:p>
            <a:r>
              <a:rPr lang="en-IN" sz="2000" dirty="0"/>
              <a:t>The kernel decides who will use these resources and for how long and when. It runs your programs or sets up to</a:t>
            </a:r>
          </a:p>
          <a:p>
            <a:r>
              <a:rPr lang="en-IN" sz="2000" dirty="0"/>
              <a:t>execute binary files. The kernel acts as an intermediary between the computer hardware and various applications.</a:t>
            </a: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334E-A3AA-45C2-9C02-5066F24356E1}" type="datetime1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Girish</a:t>
            </a:r>
            <a:r>
              <a:rPr lang="en-IN" dirty="0" smtClean="0"/>
              <a:t> </a:t>
            </a:r>
            <a:r>
              <a:rPr lang="en-IN" dirty="0" err="1" smtClean="0"/>
              <a:t>Tere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826-5749-43F0-AD63-765784E79FF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64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</TotalTime>
  <Words>604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TYBSC CS – Sem V (2020-2021) Linux Server Administration</vt:lpstr>
      <vt:lpstr>Who developed Linux?</vt:lpstr>
      <vt:lpstr>Examples of Linux</vt:lpstr>
      <vt:lpstr>Linux Distributions based on package management system</vt:lpstr>
      <vt:lpstr>Linux can be used as </vt:lpstr>
      <vt:lpstr>Linux kernel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TYBSC CS – Sem V (2020-2021) Linux Server Administration</dc:title>
  <dc:creator>Girish Tere</dc:creator>
  <cp:lastModifiedBy>Girish Tere</cp:lastModifiedBy>
  <cp:revision>13</cp:revision>
  <dcterms:created xsi:type="dcterms:W3CDTF">2020-06-10T15:58:03Z</dcterms:created>
  <dcterms:modified xsi:type="dcterms:W3CDTF">2020-06-13T06:49:50Z</dcterms:modified>
</cp:coreProperties>
</file>