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2554550" y="3314150"/>
            <a:ext cx="65991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VIVEK KUMAR ROY</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NO:312206858</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AGURCHAND MANMULL JAIN COLLEGE</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