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A2FCAC-B0FC-4561-97A2-3A4896B6BEB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8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364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99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797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5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1244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1060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103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8281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0823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8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A2FCAC-B0FC-4561-97A2-3A4896B6BEB0}" type="datetimeFigureOut">
              <a:rPr lang="en-US" smtClean="0"/>
              <a:t>5/24/2019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6A9D6A-B6B6-4CCE-85BE-43DD322E564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61032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F9ACAF-1DFC-4448-AA75-C4DAB0A24734}"/>
              </a:ext>
            </a:extLst>
          </p:cNvPr>
          <p:cNvSpPr/>
          <p:nvPr/>
        </p:nvSpPr>
        <p:spPr>
          <a:xfrm>
            <a:off x="4166051" y="2967335"/>
            <a:ext cx="3859904" cy="923330"/>
          </a:xfrm>
          <a:prstGeom prst="rect">
            <a:avLst/>
          </a:prstGeom>
          <a:noFill/>
        </p:spPr>
        <p:txBody>
          <a:bodyPr wrap="none" lIns="91440" tIns="45720" rIns="91440" bIns="45720">
            <a:spAutoFit/>
          </a:bodyPr>
          <a:lstStyle/>
          <a:p>
            <a:pPr algn="ct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305</TotalTime>
  <Words>581</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Tw Cen MT</vt:lpstr>
      <vt:lpstr>Tw Cen MT Condensed</vt:lpstr>
      <vt:lpstr>Wingdings 3</vt:lpstr>
      <vt:lpstr>Integral</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Vivek Negi</cp:lastModifiedBy>
  <cp:revision>10</cp:revision>
  <dcterms:created xsi:type="dcterms:W3CDTF">2018-09-09T09:14:01Z</dcterms:created>
  <dcterms:modified xsi:type="dcterms:W3CDTF">2019-05-24T04:44:33Z</dcterms:modified>
</cp:coreProperties>
</file>