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ignika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ignik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Signik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81ada50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81ada50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474b0a6c32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474b0a6c32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74b0a6c32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74b0a6c32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474b0a6c32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474b0a6c3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49dacdde6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49dacdde6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474b0a6c3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474b0a6c3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47529212a6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47529212a6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47529212a6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47529212a6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4407d818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4407d818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1ada50109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1ada50109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474b0a6c32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474b0a6c32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474b0a6c3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474b0a6c3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474b0a6c32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474b0a6c3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474b0a6c32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474b0a6c3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474b0a6c3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474b0a6c3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457200" y="2571750"/>
            <a:ext cx="4114800" cy="14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57200" y="4110175"/>
            <a:ext cx="4114800" cy="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5"/>
          <p:cNvGrpSpPr/>
          <p:nvPr/>
        </p:nvGrpSpPr>
        <p:grpSpPr>
          <a:xfrm>
            <a:off x="-135456" y="-487"/>
            <a:ext cx="9537125" cy="5143678"/>
            <a:chOff x="-135450" y="773125"/>
            <a:chExt cx="7704900" cy="4155500"/>
          </a:xfrm>
        </p:grpSpPr>
        <p:sp>
          <p:nvSpPr>
            <p:cNvPr id="94" name="Google Shape;94;p25"/>
            <p:cNvSpPr/>
            <p:nvPr/>
          </p:nvSpPr>
          <p:spPr>
            <a:xfrm>
              <a:off x="6803550" y="11912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0"/>
                  </a:moveTo>
                  <a:cubicBezTo>
                    <a:pt x="9124" y="0"/>
                    <a:pt x="9104" y="1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3" y="124"/>
                    <a:pt x="1295" y="131"/>
                    <a:pt x="723" y="174"/>
                  </a:cubicBezTo>
                  <a:cubicBezTo>
                    <a:pt x="456" y="192"/>
                    <a:pt x="224" y="441"/>
                    <a:pt x="152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921" y="3098"/>
                    <a:pt x="1169" y="3097"/>
                    <a:pt x="1436" y="3097"/>
                  </a:cubicBezTo>
                  <a:cubicBezTo>
                    <a:pt x="2006" y="3097"/>
                    <a:pt x="2660" y="3100"/>
                    <a:pt x="3350" y="3100"/>
                  </a:cubicBezTo>
                  <a:cubicBezTo>
                    <a:pt x="5524" y="3100"/>
                    <a:pt x="8050" y="3072"/>
                    <a:pt x="9377" y="2841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71282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48"/>
                    <a:pt x="8074" y="7357"/>
                    <a:pt x="7432" y="11621"/>
                  </a:cubicBezTo>
                  <a:cubicBezTo>
                    <a:pt x="7408" y="11796"/>
                    <a:pt x="7264" y="11888"/>
                    <a:pt x="7119" y="11888"/>
                  </a:cubicBezTo>
                  <a:cubicBezTo>
                    <a:pt x="6991" y="11888"/>
                    <a:pt x="6863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2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6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2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72"/>
                    <a:pt x="17647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5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5921525" y="1098950"/>
              <a:ext cx="85475" cy="76250"/>
            </a:xfrm>
            <a:custGeom>
              <a:rect b="b" l="l" r="r" t="t"/>
              <a:pathLst>
                <a:path extrusionOk="0" h="3050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30"/>
                    <a:pt x="913" y="3050"/>
                    <a:pt x="1418" y="3050"/>
                  </a:cubicBezTo>
                  <a:cubicBezTo>
                    <a:pt x="2332" y="3050"/>
                    <a:pt x="3418" y="2328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639897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6" y="87"/>
                    <a:pt x="8976" y="253"/>
                  </a:cubicBezTo>
                  <a:cubicBezTo>
                    <a:pt x="8253" y="994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9" y="1422"/>
                    <a:pt x="2633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18" y="1556"/>
                    <a:pt x="331" y="2448"/>
                    <a:pt x="117" y="3117"/>
                  </a:cubicBezTo>
                  <a:cubicBezTo>
                    <a:pt x="1" y="3456"/>
                    <a:pt x="144" y="3839"/>
                    <a:pt x="447" y="4036"/>
                  </a:cubicBezTo>
                  <a:cubicBezTo>
                    <a:pt x="1571" y="4776"/>
                    <a:pt x="3891" y="5740"/>
                    <a:pt x="4247" y="6203"/>
                  </a:cubicBezTo>
                  <a:cubicBezTo>
                    <a:pt x="4506" y="6551"/>
                    <a:pt x="1634" y="10147"/>
                    <a:pt x="1848" y="10655"/>
                  </a:cubicBezTo>
                  <a:cubicBezTo>
                    <a:pt x="2044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8" y="11378"/>
                  </a:cubicBezTo>
                  <a:cubicBezTo>
                    <a:pt x="5443" y="10316"/>
                    <a:pt x="6032" y="9415"/>
                    <a:pt x="6558" y="8666"/>
                  </a:cubicBezTo>
                  <a:cubicBezTo>
                    <a:pt x="6718" y="8443"/>
                    <a:pt x="6969" y="8325"/>
                    <a:pt x="7225" y="8325"/>
                  </a:cubicBezTo>
                  <a:cubicBezTo>
                    <a:pt x="7409" y="8325"/>
                    <a:pt x="7596" y="8387"/>
                    <a:pt x="7753" y="8514"/>
                  </a:cubicBezTo>
                  <a:cubicBezTo>
                    <a:pt x="8681" y="9290"/>
                    <a:pt x="9645" y="10173"/>
                    <a:pt x="10662" y="10726"/>
                  </a:cubicBezTo>
                  <a:cubicBezTo>
                    <a:pt x="10779" y="10788"/>
                    <a:pt x="10907" y="10818"/>
                    <a:pt x="11034" y="10818"/>
                  </a:cubicBezTo>
                  <a:cubicBezTo>
                    <a:pt x="11271" y="10818"/>
                    <a:pt x="11507" y="10713"/>
                    <a:pt x="11670" y="10521"/>
                  </a:cubicBezTo>
                  <a:cubicBezTo>
                    <a:pt x="12116" y="9995"/>
                    <a:pt x="12597" y="9397"/>
                    <a:pt x="13026" y="8782"/>
                  </a:cubicBezTo>
                  <a:cubicBezTo>
                    <a:pt x="13258" y="8443"/>
                    <a:pt x="13195" y="7979"/>
                    <a:pt x="12892" y="7711"/>
                  </a:cubicBezTo>
                  <a:cubicBezTo>
                    <a:pt x="12089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73" y="4268"/>
                  </a:cubicBezTo>
                  <a:cubicBezTo>
                    <a:pt x="10224" y="3545"/>
                    <a:pt x="10947" y="2831"/>
                    <a:pt x="11527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55140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17" y="8261"/>
                    <a:pt x="990" y="8261"/>
                  </a:cubicBezTo>
                  <a:cubicBezTo>
                    <a:pt x="1115" y="8261"/>
                    <a:pt x="1242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8" y="6233"/>
                    <a:pt x="11107" y="2843"/>
                  </a:cubicBezTo>
                  <a:cubicBezTo>
                    <a:pt x="11214" y="2388"/>
                    <a:pt x="11598" y="2066"/>
                    <a:pt x="12062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3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6803550" y="3319800"/>
              <a:ext cx="257750" cy="77375"/>
            </a:xfrm>
            <a:custGeom>
              <a:rect b="b" l="l" r="r" t="t"/>
              <a:pathLst>
                <a:path extrusionOk="0" h="3095" w="10310">
                  <a:moveTo>
                    <a:pt x="9149" y="1"/>
                  </a:moveTo>
                  <a:cubicBezTo>
                    <a:pt x="9127" y="1"/>
                    <a:pt x="9105" y="2"/>
                    <a:pt x="9082" y="5"/>
                  </a:cubicBezTo>
                  <a:cubicBezTo>
                    <a:pt x="8327" y="106"/>
                    <a:pt x="6898" y="123"/>
                    <a:pt x="5402" y="123"/>
                  </a:cubicBezTo>
                  <a:cubicBezTo>
                    <a:pt x="4619" y="123"/>
                    <a:pt x="3817" y="118"/>
                    <a:pt x="3085" y="118"/>
                  </a:cubicBezTo>
                  <a:cubicBezTo>
                    <a:pt x="2106" y="118"/>
                    <a:pt x="1251" y="127"/>
                    <a:pt x="723" y="166"/>
                  </a:cubicBezTo>
                  <a:cubicBezTo>
                    <a:pt x="456" y="184"/>
                    <a:pt x="224" y="433"/>
                    <a:pt x="152" y="781"/>
                  </a:cubicBezTo>
                  <a:cubicBezTo>
                    <a:pt x="45" y="1334"/>
                    <a:pt x="1" y="1959"/>
                    <a:pt x="81" y="2441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5" y="3090"/>
                    <a:pt x="1113" y="3090"/>
                    <a:pt x="1346" y="3090"/>
                  </a:cubicBezTo>
                  <a:cubicBezTo>
                    <a:pt x="2013" y="3090"/>
                    <a:pt x="2804" y="3095"/>
                    <a:pt x="3636" y="3095"/>
                  </a:cubicBezTo>
                  <a:cubicBezTo>
                    <a:pt x="5742" y="3095"/>
                    <a:pt x="8108" y="3063"/>
                    <a:pt x="9377" y="2842"/>
                  </a:cubicBezTo>
                  <a:cubicBezTo>
                    <a:pt x="10309" y="2685"/>
                    <a:pt x="10067" y="1"/>
                    <a:pt x="914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71282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8" y="11801"/>
                    <a:pt x="7264" y="11895"/>
                    <a:pt x="7120" y="11895"/>
                  </a:cubicBezTo>
                  <a:cubicBezTo>
                    <a:pt x="6992" y="11895"/>
                    <a:pt x="6863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2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5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9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2" y="3753"/>
                  </a:cubicBezTo>
                  <a:cubicBezTo>
                    <a:pt x="16255" y="3735"/>
                    <a:pt x="16594" y="3717"/>
                    <a:pt x="16888" y="3708"/>
                  </a:cubicBezTo>
                  <a:cubicBezTo>
                    <a:pt x="17317" y="3681"/>
                    <a:pt x="17647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5921550" y="3227375"/>
              <a:ext cx="85425" cy="76200"/>
            </a:xfrm>
            <a:custGeom>
              <a:rect b="b" l="l" r="r" t="t"/>
              <a:pathLst>
                <a:path extrusionOk="0" h="3048" w="3417">
                  <a:moveTo>
                    <a:pt x="1463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4" y="3048"/>
                    <a:pt x="1420" y="3048"/>
                  </a:cubicBezTo>
                  <a:cubicBezTo>
                    <a:pt x="2334" y="3048"/>
                    <a:pt x="3417" y="2328"/>
                    <a:pt x="2969" y="1231"/>
                  </a:cubicBezTo>
                  <a:cubicBezTo>
                    <a:pt x="2623" y="399"/>
                    <a:pt x="2015" y="0"/>
                    <a:pt x="146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639897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6" y="249"/>
                  </a:cubicBezTo>
                  <a:cubicBezTo>
                    <a:pt x="8253" y="999"/>
                    <a:pt x="7468" y="1837"/>
                    <a:pt x="6888" y="2658"/>
                  </a:cubicBezTo>
                  <a:cubicBezTo>
                    <a:pt x="6732" y="2884"/>
                    <a:pt x="6482" y="3003"/>
                    <a:pt x="6227" y="3003"/>
                  </a:cubicBezTo>
                  <a:cubicBezTo>
                    <a:pt x="6060" y="3003"/>
                    <a:pt x="5891" y="2951"/>
                    <a:pt x="5746" y="2845"/>
                  </a:cubicBezTo>
                  <a:cubicBezTo>
                    <a:pt x="4890" y="2230"/>
                    <a:pt x="3659" y="1427"/>
                    <a:pt x="2633" y="776"/>
                  </a:cubicBezTo>
                  <a:cubicBezTo>
                    <a:pt x="2499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18" y="1552"/>
                    <a:pt x="331" y="2444"/>
                    <a:pt x="117" y="3113"/>
                  </a:cubicBezTo>
                  <a:cubicBezTo>
                    <a:pt x="1" y="3461"/>
                    <a:pt x="144" y="3835"/>
                    <a:pt x="447" y="4032"/>
                  </a:cubicBezTo>
                  <a:cubicBezTo>
                    <a:pt x="1571" y="4772"/>
                    <a:pt x="3891" y="5745"/>
                    <a:pt x="4247" y="6208"/>
                  </a:cubicBezTo>
                  <a:cubicBezTo>
                    <a:pt x="4506" y="6556"/>
                    <a:pt x="1634" y="10143"/>
                    <a:pt x="1848" y="10651"/>
                  </a:cubicBezTo>
                  <a:cubicBezTo>
                    <a:pt x="2044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4" y="11833"/>
                  </a:cubicBezTo>
                  <a:cubicBezTo>
                    <a:pt x="4476" y="11833"/>
                    <a:pt x="4764" y="11663"/>
                    <a:pt x="4908" y="11383"/>
                  </a:cubicBezTo>
                  <a:cubicBezTo>
                    <a:pt x="5443" y="10321"/>
                    <a:pt x="6032" y="9411"/>
                    <a:pt x="6558" y="8671"/>
                  </a:cubicBezTo>
                  <a:cubicBezTo>
                    <a:pt x="6719" y="8442"/>
                    <a:pt x="6971" y="8322"/>
                    <a:pt x="7228" y="8322"/>
                  </a:cubicBezTo>
                  <a:cubicBezTo>
                    <a:pt x="7411" y="8322"/>
                    <a:pt x="7597" y="8383"/>
                    <a:pt x="7753" y="8510"/>
                  </a:cubicBezTo>
                  <a:cubicBezTo>
                    <a:pt x="8681" y="9286"/>
                    <a:pt x="9645" y="10178"/>
                    <a:pt x="10662" y="10722"/>
                  </a:cubicBezTo>
                  <a:cubicBezTo>
                    <a:pt x="10782" y="10786"/>
                    <a:pt x="10913" y="10817"/>
                    <a:pt x="11043" y="10817"/>
                  </a:cubicBezTo>
                  <a:cubicBezTo>
                    <a:pt x="11277" y="10817"/>
                    <a:pt x="11509" y="10716"/>
                    <a:pt x="11670" y="10526"/>
                  </a:cubicBezTo>
                  <a:cubicBezTo>
                    <a:pt x="12116" y="9991"/>
                    <a:pt x="12597" y="9402"/>
                    <a:pt x="13026" y="8778"/>
                  </a:cubicBezTo>
                  <a:cubicBezTo>
                    <a:pt x="13258" y="8439"/>
                    <a:pt x="13195" y="7984"/>
                    <a:pt x="12892" y="7707"/>
                  </a:cubicBezTo>
                  <a:cubicBezTo>
                    <a:pt x="12089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73" y="4264"/>
                  </a:cubicBezTo>
                  <a:cubicBezTo>
                    <a:pt x="10224" y="3550"/>
                    <a:pt x="10947" y="2827"/>
                    <a:pt x="11527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55140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8" y="6242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56"/>
                    <a:pt x="17280" y="1487"/>
                    <a:pt x="17048" y="978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60646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6" y="125"/>
                    <a:pt x="4961" y="122"/>
                    <a:pt x="4048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7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9" y="2826"/>
                    <a:pt x="507" y="3092"/>
                    <a:pt x="891" y="3092"/>
                  </a:cubicBezTo>
                  <a:cubicBezTo>
                    <a:pt x="898" y="3092"/>
                    <a:pt x="904" y="3091"/>
                    <a:pt x="910" y="3091"/>
                  </a:cubicBezTo>
                  <a:cubicBezTo>
                    <a:pt x="1174" y="3090"/>
                    <a:pt x="1463" y="3089"/>
                    <a:pt x="1771" y="3089"/>
                  </a:cubicBezTo>
                  <a:cubicBezTo>
                    <a:pt x="2655" y="3089"/>
                    <a:pt x="3704" y="3094"/>
                    <a:pt x="4806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5996650" y="23663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4" y="1"/>
                  </a:moveTo>
                  <a:cubicBezTo>
                    <a:pt x="9124" y="1"/>
                    <a:pt x="9103" y="2"/>
                    <a:pt x="9082" y="5"/>
                  </a:cubicBezTo>
                  <a:cubicBezTo>
                    <a:pt x="8296" y="109"/>
                    <a:pt x="6791" y="126"/>
                    <a:pt x="5237" y="126"/>
                  </a:cubicBezTo>
                  <a:cubicBezTo>
                    <a:pt x="4497" y="126"/>
                    <a:pt x="3746" y="122"/>
                    <a:pt x="3057" y="122"/>
                  </a:cubicBezTo>
                  <a:cubicBezTo>
                    <a:pt x="2089" y="122"/>
                    <a:pt x="1244" y="129"/>
                    <a:pt x="723" y="166"/>
                  </a:cubicBezTo>
                  <a:cubicBezTo>
                    <a:pt x="446" y="192"/>
                    <a:pt x="215" y="442"/>
                    <a:pt x="143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3" y="3099"/>
                    <a:pt x="1162" y="3098"/>
                    <a:pt x="1429" y="3098"/>
                  </a:cubicBezTo>
                  <a:cubicBezTo>
                    <a:pt x="2000" y="3098"/>
                    <a:pt x="2655" y="3101"/>
                    <a:pt x="3344" y="3101"/>
                  </a:cubicBezTo>
                  <a:cubicBezTo>
                    <a:pt x="5519" y="3101"/>
                    <a:pt x="8041" y="307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5996650" y="2255550"/>
              <a:ext cx="257550" cy="77450"/>
            </a:xfrm>
            <a:custGeom>
              <a:rect b="b" l="l" r="r" t="t"/>
              <a:pathLst>
                <a:path extrusionOk="0" h="3098" w="10302">
                  <a:moveTo>
                    <a:pt x="9144" y="0"/>
                  </a:moveTo>
                  <a:cubicBezTo>
                    <a:pt x="9124" y="0"/>
                    <a:pt x="9103" y="1"/>
                    <a:pt x="9082" y="4"/>
                  </a:cubicBezTo>
                  <a:cubicBezTo>
                    <a:pt x="8296" y="108"/>
                    <a:pt x="6791" y="125"/>
                    <a:pt x="5237" y="125"/>
                  </a:cubicBezTo>
                  <a:cubicBezTo>
                    <a:pt x="4497" y="125"/>
                    <a:pt x="3746" y="121"/>
                    <a:pt x="3057" y="121"/>
                  </a:cubicBezTo>
                  <a:cubicBezTo>
                    <a:pt x="2089" y="121"/>
                    <a:pt x="1244" y="129"/>
                    <a:pt x="723" y="165"/>
                  </a:cubicBezTo>
                  <a:cubicBezTo>
                    <a:pt x="446" y="183"/>
                    <a:pt x="215" y="432"/>
                    <a:pt x="143" y="789"/>
                  </a:cubicBezTo>
                  <a:cubicBezTo>
                    <a:pt x="45" y="1333"/>
                    <a:pt x="0" y="1958"/>
                    <a:pt x="72" y="2449"/>
                  </a:cubicBezTo>
                  <a:cubicBezTo>
                    <a:pt x="133" y="2826"/>
                    <a:pt x="385" y="3091"/>
                    <a:pt x="673" y="3091"/>
                  </a:cubicBezTo>
                  <a:cubicBezTo>
                    <a:pt x="678" y="3091"/>
                    <a:pt x="683" y="3091"/>
                    <a:pt x="687" y="3091"/>
                  </a:cubicBezTo>
                  <a:cubicBezTo>
                    <a:pt x="793" y="3090"/>
                    <a:pt x="903" y="3090"/>
                    <a:pt x="1018" y="3090"/>
                  </a:cubicBezTo>
                  <a:cubicBezTo>
                    <a:pt x="1743" y="3090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697200" y="2177150"/>
              <a:ext cx="312450" cy="304125"/>
            </a:xfrm>
            <a:custGeom>
              <a:rect b="b" l="l" r="r" t="t"/>
              <a:pathLst>
                <a:path extrusionOk="0" h="12165" w="12498">
                  <a:moveTo>
                    <a:pt x="10523" y="1"/>
                  </a:moveTo>
                  <a:cubicBezTo>
                    <a:pt x="10272" y="1"/>
                    <a:pt x="10020" y="101"/>
                    <a:pt x="9830" y="285"/>
                  </a:cubicBezTo>
                  <a:cubicBezTo>
                    <a:pt x="7457" y="2685"/>
                    <a:pt x="2524" y="7458"/>
                    <a:pt x="704" y="9822"/>
                  </a:cubicBezTo>
                  <a:cubicBezTo>
                    <a:pt x="1" y="10743"/>
                    <a:pt x="1449" y="12164"/>
                    <a:pt x="2553" y="12164"/>
                  </a:cubicBezTo>
                  <a:cubicBezTo>
                    <a:pt x="2849" y="12164"/>
                    <a:pt x="3120" y="12062"/>
                    <a:pt x="3318" y="11820"/>
                  </a:cubicBezTo>
                  <a:cubicBezTo>
                    <a:pt x="4951" y="9831"/>
                    <a:pt x="10473" y="4594"/>
                    <a:pt x="12177" y="2694"/>
                  </a:cubicBezTo>
                  <a:cubicBezTo>
                    <a:pt x="12453" y="2391"/>
                    <a:pt x="12498" y="1936"/>
                    <a:pt x="12293" y="1579"/>
                  </a:cubicBezTo>
                  <a:cubicBezTo>
                    <a:pt x="11954" y="1017"/>
                    <a:pt x="11499" y="473"/>
                    <a:pt x="11026" y="152"/>
                  </a:cubicBezTo>
                  <a:cubicBezTo>
                    <a:pt x="10872" y="49"/>
                    <a:pt x="10698" y="1"/>
                    <a:pt x="1052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6728675" y="21632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27"/>
                    <a:pt x="913" y="3046"/>
                    <a:pt x="1417" y="3046"/>
                  </a:cubicBezTo>
                  <a:cubicBezTo>
                    <a:pt x="2331" y="3046"/>
                    <a:pt x="3414" y="2327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6905850" y="2405075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4" y="0"/>
                  </a:moveTo>
                  <a:cubicBezTo>
                    <a:pt x="677" y="0"/>
                    <a:pt x="0" y="809"/>
                    <a:pt x="351" y="2329"/>
                  </a:cubicBezTo>
                  <a:cubicBezTo>
                    <a:pt x="463" y="2828"/>
                    <a:pt x="915" y="3048"/>
                    <a:pt x="1419" y="3048"/>
                  </a:cubicBezTo>
                  <a:cubicBezTo>
                    <a:pt x="2331" y="3048"/>
                    <a:pt x="3413" y="2328"/>
                    <a:pt x="2965" y="1231"/>
                  </a:cubicBezTo>
                  <a:cubicBezTo>
                    <a:pt x="2623" y="399"/>
                    <a:pt x="2016" y="0"/>
                    <a:pt x="146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6693375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1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6822725" y="263452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6822725" y="282650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7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71010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45"/>
                  </a:cubicBezTo>
                  <a:cubicBezTo>
                    <a:pt x="0" y="6700"/>
                    <a:pt x="322" y="7851"/>
                    <a:pt x="634" y="8636"/>
                  </a:cubicBezTo>
                  <a:cubicBezTo>
                    <a:pt x="766" y="8954"/>
                    <a:pt x="1081" y="9158"/>
                    <a:pt x="1413" y="9158"/>
                  </a:cubicBezTo>
                  <a:cubicBezTo>
                    <a:pt x="1463" y="9158"/>
                    <a:pt x="1512" y="9153"/>
                    <a:pt x="1562" y="9144"/>
                  </a:cubicBezTo>
                  <a:cubicBezTo>
                    <a:pt x="2739" y="8912"/>
                    <a:pt x="3828" y="8832"/>
                    <a:pt x="4746" y="8787"/>
                  </a:cubicBezTo>
                  <a:cubicBezTo>
                    <a:pt x="4757" y="8787"/>
                    <a:pt x="4768" y="8787"/>
                    <a:pt x="4778" y="8787"/>
                  </a:cubicBezTo>
                  <a:cubicBezTo>
                    <a:pt x="5246" y="8787"/>
                    <a:pt x="5629" y="9173"/>
                    <a:pt x="5612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4006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12" y="10616"/>
                    <a:pt x="9243" y="9430"/>
                  </a:cubicBezTo>
                  <a:cubicBezTo>
                    <a:pt x="9174" y="8923"/>
                    <a:pt x="9569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18"/>
                  </a:cubicBezTo>
                  <a:cubicBezTo>
                    <a:pt x="13632" y="5852"/>
                    <a:pt x="13337" y="5567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9" y="5345"/>
                    <a:pt x="9713" y="5345"/>
                  </a:cubicBezTo>
                  <a:cubicBezTo>
                    <a:pt x="9278" y="5345"/>
                    <a:pt x="8912" y="4989"/>
                    <a:pt x="8904" y="4550"/>
                  </a:cubicBezTo>
                  <a:cubicBezTo>
                    <a:pt x="8859" y="3488"/>
                    <a:pt x="8752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7206125" y="1837375"/>
              <a:ext cx="331425" cy="295725"/>
            </a:xfrm>
            <a:custGeom>
              <a:rect b="b" l="l" r="r" t="t"/>
              <a:pathLst>
                <a:path extrusionOk="0" h="11829" w="13257">
                  <a:moveTo>
                    <a:pt x="9563" y="1"/>
                  </a:moveTo>
                  <a:cubicBezTo>
                    <a:pt x="9348" y="1"/>
                    <a:pt x="9134" y="86"/>
                    <a:pt x="8975" y="245"/>
                  </a:cubicBezTo>
                  <a:cubicBezTo>
                    <a:pt x="8252" y="995"/>
                    <a:pt x="7458" y="1833"/>
                    <a:pt x="6887" y="2654"/>
                  </a:cubicBezTo>
                  <a:cubicBezTo>
                    <a:pt x="6730" y="2882"/>
                    <a:pt x="6477" y="3001"/>
                    <a:pt x="6220" y="3001"/>
                  </a:cubicBezTo>
                  <a:cubicBezTo>
                    <a:pt x="6055" y="3001"/>
                    <a:pt x="5889" y="2951"/>
                    <a:pt x="5745" y="2850"/>
                  </a:cubicBezTo>
                  <a:cubicBezTo>
                    <a:pt x="4889" y="2235"/>
                    <a:pt x="3649" y="1423"/>
                    <a:pt x="2632" y="772"/>
                  </a:cubicBezTo>
                  <a:cubicBezTo>
                    <a:pt x="2497" y="686"/>
                    <a:pt x="2346" y="645"/>
                    <a:pt x="2195" y="645"/>
                  </a:cubicBezTo>
                  <a:cubicBezTo>
                    <a:pt x="1967" y="645"/>
                    <a:pt x="1741" y="740"/>
                    <a:pt x="1579" y="923"/>
                  </a:cubicBezTo>
                  <a:cubicBezTo>
                    <a:pt x="1017" y="1557"/>
                    <a:pt x="330" y="2449"/>
                    <a:pt x="107" y="3118"/>
                  </a:cubicBezTo>
                  <a:cubicBezTo>
                    <a:pt x="0" y="3457"/>
                    <a:pt x="143" y="3831"/>
                    <a:pt x="437" y="4037"/>
                  </a:cubicBezTo>
                  <a:cubicBezTo>
                    <a:pt x="1570" y="4777"/>
                    <a:pt x="3890" y="5741"/>
                    <a:pt x="4247" y="6204"/>
                  </a:cubicBezTo>
                  <a:cubicBezTo>
                    <a:pt x="4505" y="6552"/>
                    <a:pt x="1633" y="10148"/>
                    <a:pt x="1847" y="10647"/>
                  </a:cubicBezTo>
                  <a:cubicBezTo>
                    <a:pt x="2043" y="11129"/>
                    <a:pt x="3140" y="11575"/>
                    <a:pt x="3943" y="11798"/>
                  </a:cubicBezTo>
                  <a:cubicBezTo>
                    <a:pt x="4018" y="11819"/>
                    <a:pt x="4094" y="11829"/>
                    <a:pt x="4168" y="11829"/>
                  </a:cubicBezTo>
                  <a:cubicBezTo>
                    <a:pt x="4475" y="11829"/>
                    <a:pt x="4763" y="11659"/>
                    <a:pt x="4907" y="11379"/>
                  </a:cubicBezTo>
                  <a:cubicBezTo>
                    <a:pt x="5442" y="10317"/>
                    <a:pt x="6031" y="9407"/>
                    <a:pt x="6548" y="8667"/>
                  </a:cubicBezTo>
                  <a:cubicBezTo>
                    <a:pt x="6708" y="8440"/>
                    <a:pt x="6961" y="8320"/>
                    <a:pt x="7216" y="8320"/>
                  </a:cubicBezTo>
                  <a:cubicBezTo>
                    <a:pt x="7402" y="8320"/>
                    <a:pt x="7590" y="8383"/>
                    <a:pt x="7744" y="8515"/>
                  </a:cubicBezTo>
                  <a:cubicBezTo>
                    <a:pt x="8671" y="9291"/>
                    <a:pt x="9644" y="10174"/>
                    <a:pt x="10661" y="10718"/>
                  </a:cubicBezTo>
                  <a:cubicBezTo>
                    <a:pt x="10781" y="10785"/>
                    <a:pt x="10912" y="10817"/>
                    <a:pt x="11041" y="10817"/>
                  </a:cubicBezTo>
                  <a:cubicBezTo>
                    <a:pt x="11276" y="10817"/>
                    <a:pt x="11508" y="10712"/>
                    <a:pt x="11669" y="10522"/>
                  </a:cubicBezTo>
                  <a:cubicBezTo>
                    <a:pt x="12115" y="9987"/>
                    <a:pt x="12588" y="9398"/>
                    <a:pt x="13016" y="8774"/>
                  </a:cubicBezTo>
                  <a:cubicBezTo>
                    <a:pt x="13257" y="8435"/>
                    <a:pt x="13194" y="7980"/>
                    <a:pt x="12891" y="7712"/>
                  </a:cubicBezTo>
                  <a:cubicBezTo>
                    <a:pt x="12088" y="6998"/>
                    <a:pt x="10813" y="6115"/>
                    <a:pt x="9778" y="5526"/>
                  </a:cubicBezTo>
                  <a:cubicBezTo>
                    <a:pt x="9323" y="5268"/>
                    <a:pt x="9225" y="4652"/>
                    <a:pt x="9573" y="4260"/>
                  </a:cubicBezTo>
                  <a:cubicBezTo>
                    <a:pt x="10215" y="3546"/>
                    <a:pt x="10946" y="2823"/>
                    <a:pt x="11526" y="2128"/>
                  </a:cubicBezTo>
                  <a:cubicBezTo>
                    <a:pt x="11830" y="1771"/>
                    <a:pt x="11758" y="1227"/>
                    <a:pt x="11375" y="950"/>
                  </a:cubicBezTo>
                  <a:cubicBezTo>
                    <a:pt x="10920" y="620"/>
                    <a:pt x="10456" y="379"/>
                    <a:pt x="9956" y="102"/>
                  </a:cubicBezTo>
                  <a:cubicBezTo>
                    <a:pt x="9833" y="34"/>
                    <a:pt x="9698" y="1"/>
                    <a:pt x="956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6321150" y="1855850"/>
              <a:ext cx="441400" cy="378350"/>
            </a:xfrm>
            <a:custGeom>
              <a:rect b="b" l="l" r="r" t="t"/>
              <a:pathLst>
                <a:path extrusionOk="0" h="15134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66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73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45" y="8026"/>
                  </a:cubicBezTo>
                  <a:cubicBezTo>
                    <a:pt x="648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12" y="7561"/>
                    <a:pt x="2812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28" y="14654"/>
                  </a:cubicBezTo>
                  <a:cubicBezTo>
                    <a:pt x="5885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05" y="2397"/>
                    <a:pt x="11598" y="2075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2" y="3762"/>
                    <a:pt x="15913" y="3762"/>
                  </a:cubicBezTo>
                  <a:cubicBezTo>
                    <a:pt x="15926" y="3762"/>
                    <a:pt x="15938" y="3762"/>
                    <a:pt x="15951" y="3762"/>
                  </a:cubicBezTo>
                  <a:cubicBezTo>
                    <a:pt x="16255" y="3744"/>
                    <a:pt x="16603" y="3726"/>
                    <a:pt x="16897" y="3708"/>
                  </a:cubicBezTo>
                  <a:cubicBezTo>
                    <a:pt x="17325" y="3681"/>
                    <a:pt x="17655" y="3307"/>
                    <a:pt x="17602" y="2887"/>
                  </a:cubicBezTo>
                  <a:cubicBezTo>
                    <a:pt x="17513" y="2156"/>
                    <a:pt x="17272" y="1487"/>
                    <a:pt x="17049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6871575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4" y="125"/>
                    <a:pt x="4968" y="122"/>
                    <a:pt x="4055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1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6" y="3101"/>
                    <a:pt x="10660" y="3073"/>
                    <a:pt x="12419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6803550" y="1302100"/>
              <a:ext cx="257775" cy="77550"/>
            </a:xfrm>
            <a:custGeom>
              <a:rect b="b" l="l" r="r" t="t"/>
              <a:pathLst>
                <a:path extrusionOk="0" h="3102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277" y="112"/>
                    <a:pt x="6705" y="127"/>
                    <a:pt x="5102" y="127"/>
                  </a:cubicBezTo>
                  <a:cubicBezTo>
                    <a:pt x="4505" y="127"/>
                    <a:pt x="3903" y="125"/>
                    <a:pt x="3335" y="125"/>
                  </a:cubicBezTo>
                  <a:cubicBezTo>
                    <a:pt x="2253" y="125"/>
                    <a:pt x="1295" y="132"/>
                    <a:pt x="723" y="174"/>
                  </a:cubicBezTo>
                  <a:cubicBezTo>
                    <a:pt x="456" y="192"/>
                    <a:pt x="224" y="442"/>
                    <a:pt x="152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19" y="3099"/>
                    <a:pt x="1166" y="3098"/>
                    <a:pt x="1430" y="3098"/>
                  </a:cubicBezTo>
                  <a:cubicBezTo>
                    <a:pt x="2021" y="3098"/>
                    <a:pt x="2704" y="3101"/>
                    <a:pt x="3423" y="3101"/>
                  </a:cubicBezTo>
                  <a:cubicBezTo>
                    <a:pt x="5580" y="3101"/>
                    <a:pt x="8065" y="3073"/>
                    <a:pt x="9377" y="2851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6098850" y="1340800"/>
              <a:ext cx="85200" cy="76225"/>
            </a:xfrm>
            <a:custGeom>
              <a:rect b="b" l="l" r="r" t="t"/>
              <a:pathLst>
                <a:path extrusionOk="0" h="3049" w="3408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1" y="2828"/>
                    <a:pt x="914" y="3048"/>
                    <a:pt x="1418" y="3048"/>
                  </a:cubicBezTo>
                  <a:cubicBezTo>
                    <a:pt x="2329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58862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5" y="3101"/>
                  </a:cubicBezTo>
                  <a:cubicBezTo>
                    <a:pt x="7315" y="3101"/>
                    <a:pt x="10657" y="307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6015725" y="1570250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6015725" y="17622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629395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52"/>
                    <a:pt x="535" y="5772"/>
                    <a:pt x="259" y="6254"/>
                  </a:cubicBezTo>
                  <a:cubicBezTo>
                    <a:pt x="0" y="6700"/>
                    <a:pt x="321" y="7860"/>
                    <a:pt x="642" y="8636"/>
                  </a:cubicBezTo>
                  <a:cubicBezTo>
                    <a:pt x="766" y="8961"/>
                    <a:pt x="1078" y="9158"/>
                    <a:pt x="1415" y="9158"/>
                  </a:cubicBezTo>
                  <a:cubicBezTo>
                    <a:pt x="1466" y="9158"/>
                    <a:pt x="1518" y="9154"/>
                    <a:pt x="1570" y="9144"/>
                  </a:cubicBezTo>
                  <a:cubicBezTo>
                    <a:pt x="2739" y="8921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1" y="9644"/>
                  </a:cubicBezTo>
                  <a:cubicBezTo>
                    <a:pt x="5567" y="10866"/>
                    <a:pt x="5451" y="12195"/>
                    <a:pt x="5638" y="13337"/>
                  </a:cubicBezTo>
                  <a:cubicBezTo>
                    <a:pt x="5701" y="13721"/>
                    <a:pt x="6031" y="14006"/>
                    <a:pt x="6423" y="14024"/>
                  </a:cubicBezTo>
                  <a:cubicBezTo>
                    <a:pt x="6813" y="14039"/>
                    <a:pt x="7225" y="14051"/>
                    <a:pt x="7647" y="14051"/>
                  </a:cubicBezTo>
                  <a:cubicBezTo>
                    <a:pt x="7978" y="14051"/>
                    <a:pt x="8316" y="14044"/>
                    <a:pt x="8654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21" y="10616"/>
                    <a:pt x="9251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4" y="8484"/>
                  </a:cubicBezTo>
                  <a:cubicBezTo>
                    <a:pt x="11107" y="8564"/>
                    <a:pt x="12124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81" y="7315"/>
                    <a:pt x="13783" y="6798"/>
                    <a:pt x="13694" y="6227"/>
                  </a:cubicBezTo>
                  <a:cubicBezTo>
                    <a:pt x="13640" y="5852"/>
                    <a:pt x="13337" y="5576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2" y="5345"/>
                  </a:cubicBezTo>
                  <a:cubicBezTo>
                    <a:pt x="9278" y="5345"/>
                    <a:pt x="8921" y="4997"/>
                    <a:pt x="8903" y="4550"/>
                  </a:cubicBezTo>
                  <a:cubicBezTo>
                    <a:pt x="8868" y="3488"/>
                    <a:pt x="8752" y="2007"/>
                    <a:pt x="8645" y="785"/>
                  </a:cubicBezTo>
                  <a:cubicBezTo>
                    <a:pt x="8609" y="384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60646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1" y="126"/>
                    <a:pt x="6748" y="126"/>
                  </a:cubicBezTo>
                  <a:cubicBezTo>
                    <a:pt x="5956" y="126"/>
                    <a:pt x="5159" y="124"/>
                    <a:pt x="4408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7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6" y="3099"/>
                    <a:pt x="1532" y="3098"/>
                    <a:pt x="1883" y="3098"/>
                  </a:cubicBezTo>
                  <a:cubicBezTo>
                    <a:pt x="2667" y="3098"/>
                    <a:pt x="3571" y="3101"/>
                    <a:pt x="4523" y="3101"/>
                  </a:cubicBezTo>
                  <a:cubicBezTo>
                    <a:pt x="7381" y="3101"/>
                    <a:pt x="10671" y="3073"/>
                    <a:pt x="12409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5996650" y="4494925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0"/>
                  </a:moveTo>
                  <a:cubicBezTo>
                    <a:pt x="9127" y="0"/>
                    <a:pt x="9104" y="2"/>
                    <a:pt x="9082" y="5"/>
                  </a:cubicBezTo>
                  <a:cubicBezTo>
                    <a:pt x="8323" y="105"/>
                    <a:pt x="6892" y="123"/>
                    <a:pt x="5395" y="123"/>
                  </a:cubicBezTo>
                  <a:cubicBezTo>
                    <a:pt x="4612" y="123"/>
                    <a:pt x="3810" y="118"/>
                    <a:pt x="3078" y="118"/>
                  </a:cubicBezTo>
                  <a:cubicBezTo>
                    <a:pt x="2101" y="118"/>
                    <a:pt x="1247" y="126"/>
                    <a:pt x="723" y="165"/>
                  </a:cubicBezTo>
                  <a:cubicBezTo>
                    <a:pt x="446" y="183"/>
                    <a:pt x="215" y="433"/>
                    <a:pt x="143" y="781"/>
                  </a:cubicBezTo>
                  <a:cubicBezTo>
                    <a:pt x="45" y="1334"/>
                    <a:pt x="0" y="1959"/>
                    <a:pt x="72" y="2440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89"/>
                    <a:pt x="1338" y="3089"/>
                  </a:cubicBezTo>
                  <a:cubicBezTo>
                    <a:pt x="2007" y="3089"/>
                    <a:pt x="2799" y="3094"/>
                    <a:pt x="3631" y="3094"/>
                  </a:cubicBezTo>
                  <a:cubicBezTo>
                    <a:pt x="5736" y="3094"/>
                    <a:pt x="8099" y="3063"/>
                    <a:pt x="9367" y="2842"/>
                  </a:cubicBezTo>
                  <a:cubicBezTo>
                    <a:pt x="10300" y="2676"/>
                    <a:pt x="10058" y="0"/>
                    <a:pt x="914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5996650" y="4383875"/>
              <a:ext cx="257550" cy="77575"/>
            </a:xfrm>
            <a:custGeom>
              <a:rect b="b" l="l" r="r" t="t"/>
              <a:pathLst>
                <a:path extrusionOk="0" h="3103" w="10302">
                  <a:moveTo>
                    <a:pt x="9144" y="0"/>
                  </a:moveTo>
                  <a:cubicBezTo>
                    <a:pt x="9124" y="0"/>
                    <a:pt x="9103" y="2"/>
                    <a:pt x="9082" y="4"/>
                  </a:cubicBezTo>
                  <a:cubicBezTo>
                    <a:pt x="8273" y="111"/>
                    <a:pt x="6698" y="126"/>
                    <a:pt x="5095" y="126"/>
                  </a:cubicBezTo>
                  <a:cubicBezTo>
                    <a:pt x="4497" y="126"/>
                    <a:pt x="3896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5" y="441"/>
                    <a:pt x="143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887" y="3098"/>
                    <a:pt x="1105" y="3098"/>
                    <a:pt x="1338" y="3098"/>
                  </a:cubicBezTo>
                  <a:cubicBezTo>
                    <a:pt x="2007" y="3098"/>
                    <a:pt x="2799" y="3103"/>
                    <a:pt x="3631" y="3103"/>
                  </a:cubicBezTo>
                  <a:cubicBezTo>
                    <a:pt x="5736" y="3103"/>
                    <a:pt x="8099" y="3071"/>
                    <a:pt x="9367" y="2850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6697225" y="4305650"/>
              <a:ext cx="312425" cy="304025"/>
            </a:xfrm>
            <a:custGeom>
              <a:rect b="b" l="l" r="r" t="t"/>
              <a:pathLst>
                <a:path extrusionOk="0" h="12161" w="12497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56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49" y="12161"/>
                  </a:cubicBezTo>
                  <a:cubicBezTo>
                    <a:pt x="2846" y="12161"/>
                    <a:pt x="3118" y="12058"/>
                    <a:pt x="3317" y="11813"/>
                  </a:cubicBezTo>
                  <a:cubicBezTo>
                    <a:pt x="4950" y="9833"/>
                    <a:pt x="10472" y="4596"/>
                    <a:pt x="12176" y="2696"/>
                  </a:cubicBezTo>
                  <a:cubicBezTo>
                    <a:pt x="12452" y="2384"/>
                    <a:pt x="12497" y="1938"/>
                    <a:pt x="12292" y="1581"/>
                  </a:cubicBezTo>
                  <a:cubicBezTo>
                    <a:pt x="11953" y="1019"/>
                    <a:pt x="11498" y="466"/>
                    <a:pt x="11025" y="154"/>
                  </a:cubicBezTo>
                  <a:cubicBezTo>
                    <a:pt x="10869" y="50"/>
                    <a:pt x="10693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6728675" y="4291650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6905850" y="4533525"/>
              <a:ext cx="85350" cy="76150"/>
            </a:xfrm>
            <a:custGeom>
              <a:rect b="b" l="l" r="r" t="t"/>
              <a:pathLst>
                <a:path extrusionOk="0" h="3046" w="3414">
                  <a:moveTo>
                    <a:pt x="1465" y="1"/>
                  </a:moveTo>
                  <a:cubicBezTo>
                    <a:pt x="678" y="1"/>
                    <a:pt x="0" y="812"/>
                    <a:pt x="351" y="2333"/>
                  </a:cubicBezTo>
                  <a:cubicBezTo>
                    <a:pt x="462" y="2827"/>
                    <a:pt x="913" y="3046"/>
                    <a:pt x="1416" y="3046"/>
                  </a:cubicBezTo>
                  <a:cubicBezTo>
                    <a:pt x="2328" y="3046"/>
                    <a:pt x="3414" y="2328"/>
                    <a:pt x="2965" y="1235"/>
                  </a:cubicBezTo>
                  <a:cubicBezTo>
                    <a:pt x="2623" y="400"/>
                    <a:pt x="2017" y="1"/>
                    <a:pt x="146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6693375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3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6822725" y="476292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0" y="707"/>
                    <a:pt x="304" y="2033"/>
                  </a:cubicBezTo>
                  <a:cubicBezTo>
                    <a:pt x="403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71010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82" y="2403"/>
                    <a:pt x="5442" y="4856"/>
                    <a:pt x="5291" y="5418"/>
                  </a:cubicBezTo>
                  <a:cubicBezTo>
                    <a:pt x="5175" y="5846"/>
                    <a:pt x="536" y="5766"/>
                    <a:pt x="259" y="6248"/>
                  </a:cubicBezTo>
                  <a:cubicBezTo>
                    <a:pt x="0" y="6703"/>
                    <a:pt x="322" y="7854"/>
                    <a:pt x="634" y="8639"/>
                  </a:cubicBezTo>
                  <a:cubicBezTo>
                    <a:pt x="764" y="8953"/>
                    <a:pt x="1072" y="9155"/>
                    <a:pt x="1399" y="9155"/>
                  </a:cubicBezTo>
                  <a:cubicBezTo>
                    <a:pt x="1453" y="9155"/>
                    <a:pt x="1507" y="9150"/>
                    <a:pt x="1562" y="9138"/>
                  </a:cubicBezTo>
                  <a:cubicBezTo>
                    <a:pt x="2739" y="8915"/>
                    <a:pt x="3828" y="8826"/>
                    <a:pt x="4746" y="8790"/>
                  </a:cubicBezTo>
                  <a:cubicBezTo>
                    <a:pt x="4762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2" y="9647"/>
                  </a:cubicBezTo>
                  <a:cubicBezTo>
                    <a:pt x="5558" y="10869"/>
                    <a:pt x="5451" y="12189"/>
                    <a:pt x="5639" y="13331"/>
                  </a:cubicBezTo>
                  <a:cubicBezTo>
                    <a:pt x="5701" y="13715"/>
                    <a:pt x="6031" y="14000"/>
                    <a:pt x="6415" y="14018"/>
                  </a:cubicBezTo>
                  <a:cubicBezTo>
                    <a:pt x="6838" y="14034"/>
                    <a:pt x="7283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12" y="10610"/>
                    <a:pt x="9243" y="9424"/>
                  </a:cubicBezTo>
                  <a:cubicBezTo>
                    <a:pt x="9175" y="8921"/>
                    <a:pt x="9562" y="8484"/>
                    <a:pt x="10062" y="8484"/>
                  </a:cubicBezTo>
                  <a:cubicBezTo>
                    <a:pt x="10086" y="8484"/>
                    <a:pt x="10110" y="8485"/>
                    <a:pt x="10135" y="8487"/>
                  </a:cubicBezTo>
                  <a:cubicBezTo>
                    <a:pt x="11098" y="8558"/>
                    <a:pt x="12124" y="8692"/>
                    <a:pt x="13043" y="8728"/>
                  </a:cubicBezTo>
                  <a:cubicBezTo>
                    <a:pt x="13053" y="8728"/>
                    <a:pt x="13064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73" y="7318"/>
                    <a:pt x="13783" y="6792"/>
                    <a:pt x="13694" y="6221"/>
                  </a:cubicBezTo>
                  <a:cubicBezTo>
                    <a:pt x="13632" y="5855"/>
                    <a:pt x="13337" y="5570"/>
                    <a:pt x="12972" y="5525"/>
                  </a:cubicBezTo>
                  <a:cubicBezTo>
                    <a:pt x="12094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6" y="5347"/>
                    <a:pt x="8912" y="4997"/>
                    <a:pt x="8904" y="4544"/>
                  </a:cubicBezTo>
                  <a:cubicBezTo>
                    <a:pt x="8859" y="3482"/>
                    <a:pt x="8752" y="2001"/>
                    <a:pt x="8636" y="779"/>
                  </a:cubicBezTo>
                  <a:cubicBezTo>
                    <a:pt x="8600" y="378"/>
                    <a:pt x="8279" y="57"/>
                    <a:pt x="7869" y="30"/>
                  </a:cubicBezTo>
                  <a:cubicBezTo>
                    <a:pt x="7594" y="13"/>
                    <a:pt x="7288" y="1"/>
                    <a:pt x="69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7206125" y="3965725"/>
              <a:ext cx="331425" cy="295925"/>
            </a:xfrm>
            <a:custGeom>
              <a:rect b="b" l="l" r="r" t="t"/>
              <a:pathLst>
                <a:path extrusionOk="0" h="11837" w="13257">
                  <a:moveTo>
                    <a:pt x="9566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2" y="1003"/>
                    <a:pt x="7458" y="1841"/>
                    <a:pt x="6887" y="2653"/>
                  </a:cubicBezTo>
                  <a:cubicBezTo>
                    <a:pt x="6730" y="2881"/>
                    <a:pt x="6476" y="3004"/>
                    <a:pt x="6218" y="3004"/>
                  </a:cubicBezTo>
                  <a:cubicBezTo>
                    <a:pt x="6054" y="3004"/>
                    <a:pt x="5888" y="2954"/>
                    <a:pt x="5745" y="2849"/>
                  </a:cubicBezTo>
                  <a:cubicBezTo>
                    <a:pt x="4889" y="2234"/>
                    <a:pt x="3649" y="1431"/>
                    <a:pt x="2632" y="780"/>
                  </a:cubicBezTo>
                  <a:cubicBezTo>
                    <a:pt x="2497" y="691"/>
                    <a:pt x="2345" y="649"/>
                    <a:pt x="2194" y="649"/>
                  </a:cubicBezTo>
                  <a:cubicBezTo>
                    <a:pt x="1966" y="649"/>
                    <a:pt x="1740" y="745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65"/>
                    <a:pt x="143" y="3839"/>
                    <a:pt x="437" y="4036"/>
                  </a:cubicBezTo>
                  <a:cubicBezTo>
                    <a:pt x="1570" y="4776"/>
                    <a:pt x="3890" y="5740"/>
                    <a:pt x="4247" y="6212"/>
                  </a:cubicBezTo>
                  <a:cubicBezTo>
                    <a:pt x="4505" y="6560"/>
                    <a:pt x="1633" y="10147"/>
                    <a:pt x="1847" y="10655"/>
                  </a:cubicBezTo>
                  <a:cubicBezTo>
                    <a:pt x="2043" y="11137"/>
                    <a:pt x="3140" y="11574"/>
                    <a:pt x="3943" y="11806"/>
                  </a:cubicBezTo>
                  <a:cubicBezTo>
                    <a:pt x="4018" y="11827"/>
                    <a:pt x="4093" y="11837"/>
                    <a:pt x="4168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48" y="8675"/>
                  </a:cubicBezTo>
                  <a:cubicBezTo>
                    <a:pt x="6709" y="8446"/>
                    <a:pt x="6965" y="8326"/>
                    <a:pt x="7222" y="8326"/>
                  </a:cubicBezTo>
                  <a:cubicBezTo>
                    <a:pt x="7406" y="8326"/>
                    <a:pt x="7591" y="8387"/>
                    <a:pt x="7744" y="8514"/>
                  </a:cubicBezTo>
                  <a:cubicBezTo>
                    <a:pt x="8671" y="9290"/>
                    <a:pt x="9644" y="10182"/>
                    <a:pt x="10661" y="10726"/>
                  </a:cubicBezTo>
                  <a:cubicBezTo>
                    <a:pt x="10781" y="10790"/>
                    <a:pt x="10912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88" y="9406"/>
                    <a:pt x="13016" y="8782"/>
                  </a:cubicBezTo>
                  <a:cubicBezTo>
                    <a:pt x="13257" y="8443"/>
                    <a:pt x="13194" y="7988"/>
                    <a:pt x="12891" y="7711"/>
                  </a:cubicBezTo>
                  <a:cubicBezTo>
                    <a:pt x="12088" y="6997"/>
                    <a:pt x="10813" y="6114"/>
                    <a:pt x="9778" y="5534"/>
                  </a:cubicBezTo>
                  <a:cubicBezTo>
                    <a:pt x="9323" y="5276"/>
                    <a:pt x="9225" y="4660"/>
                    <a:pt x="9573" y="4268"/>
                  </a:cubicBezTo>
                  <a:cubicBezTo>
                    <a:pt x="10215" y="3554"/>
                    <a:pt x="10946" y="2831"/>
                    <a:pt x="11526" y="2136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2"/>
                  </a:cubicBezTo>
                  <a:cubicBezTo>
                    <a:pt x="9834" y="34"/>
                    <a:pt x="9700" y="1"/>
                    <a:pt x="956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6321150" y="39844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3" y="11817"/>
                    <a:pt x="6816" y="11666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14"/>
                    <a:pt x="884" y="5233"/>
                    <a:pt x="224" y="6536"/>
                  </a:cubicBezTo>
                  <a:cubicBezTo>
                    <a:pt x="1" y="7178"/>
                    <a:pt x="232" y="7562"/>
                    <a:pt x="545" y="8026"/>
                  </a:cubicBezTo>
                  <a:cubicBezTo>
                    <a:pt x="649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8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47" y="9239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2" y="3754"/>
                  </a:cubicBezTo>
                  <a:cubicBezTo>
                    <a:pt x="15925" y="3754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6871575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40" y="119"/>
                    <a:pt x="7002" y="119"/>
                  </a:cubicBezTo>
                  <a:cubicBezTo>
                    <a:pt x="6097" y="119"/>
                    <a:pt x="5177" y="116"/>
                    <a:pt x="4319" y="116"/>
                  </a:cubicBezTo>
                  <a:cubicBezTo>
                    <a:pt x="2926" y="116"/>
                    <a:pt x="1696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5" y="3089"/>
                    <a:pt x="3713" y="3094"/>
                    <a:pt x="4815" y="3094"/>
                  </a:cubicBezTo>
                  <a:cubicBezTo>
                    <a:pt x="7604" y="3094"/>
                    <a:pt x="10737" y="3063"/>
                    <a:pt x="12419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6803550" y="3430650"/>
              <a:ext cx="257775" cy="77475"/>
            </a:xfrm>
            <a:custGeom>
              <a:rect b="b" l="l" r="r" t="t"/>
              <a:pathLst>
                <a:path extrusionOk="0" h="3099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4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24" y="433"/>
                    <a:pt x="152" y="790"/>
                  </a:cubicBezTo>
                  <a:cubicBezTo>
                    <a:pt x="45" y="1334"/>
                    <a:pt x="1" y="1959"/>
                    <a:pt x="81" y="2449"/>
                  </a:cubicBezTo>
                  <a:cubicBezTo>
                    <a:pt x="134" y="2827"/>
                    <a:pt x="394" y="3092"/>
                    <a:pt x="682" y="3092"/>
                  </a:cubicBezTo>
                  <a:cubicBezTo>
                    <a:pt x="687" y="3092"/>
                    <a:pt x="692" y="3092"/>
                    <a:pt x="697" y="3092"/>
                  </a:cubicBezTo>
                  <a:cubicBezTo>
                    <a:pt x="801" y="3091"/>
                    <a:pt x="911" y="3091"/>
                    <a:pt x="1026" y="3091"/>
                  </a:cubicBezTo>
                  <a:cubicBezTo>
                    <a:pt x="1749" y="3091"/>
                    <a:pt x="2657" y="3098"/>
                    <a:pt x="3621" y="3098"/>
                  </a:cubicBezTo>
                  <a:cubicBezTo>
                    <a:pt x="5731" y="3098"/>
                    <a:pt x="8105" y="3063"/>
                    <a:pt x="9377" y="2842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6098850" y="3469250"/>
              <a:ext cx="85225" cy="76250"/>
            </a:xfrm>
            <a:custGeom>
              <a:rect b="b" l="l" r="r" t="t"/>
              <a:pathLst>
                <a:path extrusionOk="0" h="3050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0" y="2830"/>
                    <a:pt x="911" y="3050"/>
                    <a:pt x="1414" y="3050"/>
                  </a:cubicBezTo>
                  <a:cubicBezTo>
                    <a:pt x="2326" y="3050"/>
                    <a:pt x="3409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8862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2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5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0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3" y="3094"/>
                    <a:pt x="10733" y="3063"/>
                    <a:pt x="12410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6015725" y="369875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5" y="0"/>
                  </a:moveTo>
                  <a:cubicBezTo>
                    <a:pt x="590" y="0"/>
                    <a:pt x="1" y="704"/>
                    <a:pt x="299" y="2029"/>
                  </a:cubicBezTo>
                  <a:cubicBezTo>
                    <a:pt x="397" y="2464"/>
                    <a:pt x="792" y="2656"/>
                    <a:pt x="1232" y="2656"/>
                  </a:cubicBezTo>
                  <a:cubicBezTo>
                    <a:pt x="2029" y="2656"/>
                    <a:pt x="2973" y="2028"/>
                    <a:pt x="2583" y="1074"/>
                  </a:cubicBezTo>
                  <a:cubicBezTo>
                    <a:pt x="2284" y="349"/>
                    <a:pt x="1756" y="0"/>
                    <a:pt x="127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6015725" y="38906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6" y="0"/>
                  </a:moveTo>
                  <a:cubicBezTo>
                    <a:pt x="591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5" y="350"/>
                    <a:pt x="1757" y="0"/>
                    <a:pt x="127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629395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43"/>
                    <a:pt x="535" y="5763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5" y="8950"/>
                    <a:pt x="1072" y="9152"/>
                    <a:pt x="1405" y="9152"/>
                  </a:cubicBezTo>
                  <a:cubicBezTo>
                    <a:pt x="1459" y="9152"/>
                    <a:pt x="1515" y="9147"/>
                    <a:pt x="1570" y="9135"/>
                  </a:cubicBezTo>
                  <a:cubicBezTo>
                    <a:pt x="2739" y="8912"/>
                    <a:pt x="3836" y="8823"/>
                    <a:pt x="4746" y="8787"/>
                  </a:cubicBezTo>
                  <a:cubicBezTo>
                    <a:pt x="4761" y="8786"/>
                    <a:pt x="4777" y="8786"/>
                    <a:pt x="4792" y="8786"/>
                  </a:cubicBezTo>
                  <a:cubicBezTo>
                    <a:pt x="5253" y="8786"/>
                    <a:pt x="5629" y="9177"/>
                    <a:pt x="5611" y="9644"/>
                  </a:cubicBezTo>
                  <a:cubicBezTo>
                    <a:pt x="5567" y="10866"/>
                    <a:pt x="5451" y="12186"/>
                    <a:pt x="5638" y="13337"/>
                  </a:cubicBezTo>
                  <a:cubicBezTo>
                    <a:pt x="5701" y="13721"/>
                    <a:pt x="6031" y="13997"/>
                    <a:pt x="6423" y="14015"/>
                  </a:cubicBezTo>
                  <a:cubicBezTo>
                    <a:pt x="6827" y="14036"/>
                    <a:pt x="7254" y="14050"/>
                    <a:pt x="7692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21" y="10607"/>
                    <a:pt x="9251" y="9430"/>
                  </a:cubicBezTo>
                  <a:cubicBezTo>
                    <a:pt x="9175" y="8927"/>
                    <a:pt x="9562" y="8481"/>
                    <a:pt x="10063" y="8481"/>
                  </a:cubicBezTo>
                  <a:cubicBezTo>
                    <a:pt x="10087" y="8481"/>
                    <a:pt x="10111" y="8482"/>
                    <a:pt x="10134" y="8484"/>
                  </a:cubicBezTo>
                  <a:cubicBezTo>
                    <a:pt x="11107" y="8555"/>
                    <a:pt x="12124" y="8698"/>
                    <a:pt x="13043" y="8725"/>
                  </a:cubicBezTo>
                  <a:cubicBezTo>
                    <a:pt x="13053" y="8725"/>
                    <a:pt x="13063" y="8725"/>
                    <a:pt x="13074" y="8725"/>
                  </a:cubicBezTo>
                  <a:cubicBezTo>
                    <a:pt x="13533" y="8725"/>
                    <a:pt x="13908" y="8340"/>
                    <a:pt x="13890" y="7877"/>
                  </a:cubicBezTo>
                  <a:cubicBezTo>
                    <a:pt x="13881" y="7315"/>
                    <a:pt x="13783" y="6789"/>
                    <a:pt x="13694" y="6218"/>
                  </a:cubicBezTo>
                  <a:cubicBezTo>
                    <a:pt x="13640" y="5852"/>
                    <a:pt x="13337" y="5567"/>
                    <a:pt x="12971" y="5531"/>
                  </a:cubicBezTo>
                  <a:cubicBezTo>
                    <a:pt x="12093" y="5426"/>
                    <a:pt x="11132" y="5334"/>
                    <a:pt x="10248" y="5334"/>
                  </a:cubicBezTo>
                  <a:cubicBezTo>
                    <a:pt x="10082" y="5334"/>
                    <a:pt x="9919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87" y="5344"/>
                    <a:pt x="8921" y="4994"/>
                    <a:pt x="8903" y="4550"/>
                  </a:cubicBezTo>
                  <a:cubicBezTo>
                    <a:pt x="8868" y="3479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89525" y="1191275"/>
              <a:ext cx="257525" cy="77525"/>
            </a:xfrm>
            <a:custGeom>
              <a:rect b="b" l="l" r="r" t="t"/>
              <a:pathLst>
                <a:path extrusionOk="0" h="3101" w="10301">
                  <a:moveTo>
                    <a:pt x="9144" y="0"/>
                  </a:moveTo>
                  <a:cubicBezTo>
                    <a:pt x="9123" y="0"/>
                    <a:pt x="9103" y="1"/>
                    <a:pt x="9082" y="4"/>
                  </a:cubicBezTo>
                  <a:cubicBezTo>
                    <a:pt x="8277" y="111"/>
                    <a:pt x="6702" y="126"/>
                    <a:pt x="5098" y="126"/>
                  </a:cubicBezTo>
                  <a:cubicBezTo>
                    <a:pt x="4500" y="126"/>
                    <a:pt x="3898" y="124"/>
                    <a:pt x="3330" y="124"/>
                  </a:cubicBezTo>
                  <a:cubicBezTo>
                    <a:pt x="2249" y="124"/>
                    <a:pt x="1291" y="131"/>
                    <a:pt x="723" y="174"/>
                  </a:cubicBezTo>
                  <a:cubicBezTo>
                    <a:pt x="446" y="192"/>
                    <a:pt x="214" y="441"/>
                    <a:pt x="152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912" y="3098"/>
                    <a:pt x="1162" y="3097"/>
                    <a:pt x="1429" y="3097"/>
                  </a:cubicBezTo>
                  <a:cubicBezTo>
                    <a:pt x="2000" y="3097"/>
                    <a:pt x="2654" y="3100"/>
                    <a:pt x="3344" y="3100"/>
                  </a:cubicBezTo>
                  <a:cubicBezTo>
                    <a:pt x="5519" y="3100"/>
                    <a:pt x="8041" y="3072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5140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17" y="8261"/>
                    <a:pt x="990" y="8261"/>
                  </a:cubicBezTo>
                  <a:cubicBezTo>
                    <a:pt x="1115" y="8261"/>
                    <a:pt x="1242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8" y="6233"/>
                    <a:pt x="11107" y="2843"/>
                  </a:cubicBezTo>
                  <a:cubicBezTo>
                    <a:pt x="11214" y="2388"/>
                    <a:pt x="11598" y="2066"/>
                    <a:pt x="12062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3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4307500" y="10989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30"/>
                    <a:pt x="913" y="3050"/>
                    <a:pt x="1417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4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4784950" y="773125"/>
              <a:ext cx="331225" cy="295725"/>
            </a:xfrm>
            <a:custGeom>
              <a:rect b="b" l="l" r="r" t="t"/>
              <a:pathLst>
                <a:path extrusionOk="0" h="11829" w="13249">
                  <a:moveTo>
                    <a:pt x="9560" y="0"/>
                  </a:moveTo>
                  <a:cubicBezTo>
                    <a:pt x="9342" y="0"/>
                    <a:pt x="9130" y="87"/>
                    <a:pt x="8975" y="253"/>
                  </a:cubicBezTo>
                  <a:cubicBezTo>
                    <a:pt x="8252" y="994"/>
                    <a:pt x="7458" y="1841"/>
                    <a:pt x="6887" y="2653"/>
                  </a:cubicBezTo>
                  <a:cubicBezTo>
                    <a:pt x="6724" y="2881"/>
                    <a:pt x="6471" y="3004"/>
                    <a:pt x="6214" y="3004"/>
                  </a:cubicBezTo>
                  <a:cubicBezTo>
                    <a:pt x="6049" y="3004"/>
                    <a:pt x="5883" y="2954"/>
                    <a:pt x="5737" y="2849"/>
                  </a:cubicBezTo>
                  <a:cubicBezTo>
                    <a:pt x="4880" y="2234"/>
                    <a:pt x="3649" y="1422"/>
                    <a:pt x="2632" y="771"/>
                  </a:cubicBezTo>
                  <a:cubicBezTo>
                    <a:pt x="2497" y="685"/>
                    <a:pt x="2346" y="644"/>
                    <a:pt x="2195" y="644"/>
                  </a:cubicBezTo>
                  <a:cubicBezTo>
                    <a:pt x="1967" y="644"/>
                    <a:pt x="1741" y="739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56"/>
                    <a:pt x="134" y="3839"/>
                    <a:pt x="437" y="4036"/>
                  </a:cubicBezTo>
                  <a:cubicBezTo>
                    <a:pt x="1570" y="4776"/>
                    <a:pt x="3890" y="5740"/>
                    <a:pt x="4238" y="6203"/>
                  </a:cubicBezTo>
                  <a:cubicBezTo>
                    <a:pt x="4505" y="6551"/>
                    <a:pt x="1633" y="10147"/>
                    <a:pt x="1847" y="10655"/>
                  </a:cubicBezTo>
                  <a:cubicBezTo>
                    <a:pt x="2043" y="11128"/>
                    <a:pt x="3141" y="11574"/>
                    <a:pt x="3943" y="11797"/>
                  </a:cubicBezTo>
                  <a:cubicBezTo>
                    <a:pt x="4020" y="11818"/>
                    <a:pt x="4098" y="11829"/>
                    <a:pt x="4174" y="11829"/>
                  </a:cubicBezTo>
                  <a:cubicBezTo>
                    <a:pt x="4478" y="11829"/>
                    <a:pt x="4762" y="11663"/>
                    <a:pt x="4898" y="11378"/>
                  </a:cubicBezTo>
                  <a:cubicBezTo>
                    <a:pt x="5433" y="10316"/>
                    <a:pt x="6031" y="9415"/>
                    <a:pt x="6548" y="8666"/>
                  </a:cubicBezTo>
                  <a:cubicBezTo>
                    <a:pt x="6709" y="8443"/>
                    <a:pt x="6963" y="8325"/>
                    <a:pt x="7219" y="8325"/>
                  </a:cubicBezTo>
                  <a:cubicBezTo>
                    <a:pt x="7404" y="8325"/>
                    <a:pt x="7590" y="8387"/>
                    <a:pt x="7744" y="8514"/>
                  </a:cubicBezTo>
                  <a:cubicBezTo>
                    <a:pt x="8672" y="9290"/>
                    <a:pt x="9644" y="10173"/>
                    <a:pt x="10661" y="10726"/>
                  </a:cubicBezTo>
                  <a:cubicBezTo>
                    <a:pt x="10779" y="10788"/>
                    <a:pt x="10906" y="10818"/>
                    <a:pt x="11033" y="10818"/>
                  </a:cubicBezTo>
                  <a:cubicBezTo>
                    <a:pt x="11270" y="10818"/>
                    <a:pt x="11503" y="10713"/>
                    <a:pt x="11660" y="10521"/>
                  </a:cubicBezTo>
                  <a:cubicBezTo>
                    <a:pt x="12115" y="9995"/>
                    <a:pt x="12588" y="9397"/>
                    <a:pt x="13016" y="8782"/>
                  </a:cubicBezTo>
                  <a:cubicBezTo>
                    <a:pt x="13248" y="8443"/>
                    <a:pt x="13195" y="7979"/>
                    <a:pt x="12882" y="7711"/>
                  </a:cubicBezTo>
                  <a:cubicBezTo>
                    <a:pt x="12088" y="6997"/>
                    <a:pt x="10804" y="6114"/>
                    <a:pt x="9778" y="5525"/>
                  </a:cubicBezTo>
                  <a:cubicBezTo>
                    <a:pt x="9314" y="5267"/>
                    <a:pt x="9216" y="4651"/>
                    <a:pt x="9573" y="4268"/>
                  </a:cubicBezTo>
                  <a:cubicBezTo>
                    <a:pt x="10215" y="3545"/>
                    <a:pt x="10946" y="2831"/>
                    <a:pt x="11526" y="2127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1"/>
                  </a:cubicBezTo>
                  <a:cubicBezTo>
                    <a:pt x="9830" y="33"/>
                    <a:pt x="9694" y="0"/>
                    <a:pt x="956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8999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74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16" y="3672"/>
                    <a:pt x="17646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518952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1"/>
                  </a:moveTo>
                  <a:cubicBezTo>
                    <a:pt x="9126" y="1"/>
                    <a:pt x="9104" y="2"/>
                    <a:pt x="9082" y="5"/>
                  </a:cubicBezTo>
                  <a:cubicBezTo>
                    <a:pt x="8327" y="106"/>
                    <a:pt x="6896" y="123"/>
                    <a:pt x="5398" y="123"/>
                  </a:cubicBezTo>
                  <a:cubicBezTo>
                    <a:pt x="4615" y="123"/>
                    <a:pt x="3813" y="118"/>
                    <a:pt x="3080" y="118"/>
                  </a:cubicBezTo>
                  <a:cubicBezTo>
                    <a:pt x="2102" y="118"/>
                    <a:pt x="1247" y="127"/>
                    <a:pt x="723" y="166"/>
                  </a:cubicBezTo>
                  <a:cubicBezTo>
                    <a:pt x="446" y="184"/>
                    <a:pt x="214" y="433"/>
                    <a:pt x="152" y="781"/>
                  </a:cubicBezTo>
                  <a:cubicBezTo>
                    <a:pt x="45" y="1334"/>
                    <a:pt x="0" y="1959"/>
                    <a:pt x="72" y="2441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8" y="3090"/>
                  </a:cubicBezTo>
                  <a:cubicBezTo>
                    <a:pt x="2007" y="3090"/>
                    <a:pt x="2799" y="3095"/>
                    <a:pt x="3630" y="3095"/>
                  </a:cubicBezTo>
                  <a:cubicBezTo>
                    <a:pt x="5736" y="3095"/>
                    <a:pt x="8098" y="3063"/>
                    <a:pt x="9367" y="2842"/>
                  </a:cubicBezTo>
                  <a:cubicBezTo>
                    <a:pt x="10300" y="2685"/>
                    <a:pt x="10057" y="1"/>
                    <a:pt x="914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55140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8" y="6242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56"/>
                    <a:pt x="17280" y="1487"/>
                    <a:pt x="17048" y="978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4307500" y="3227375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784950" y="2901550"/>
              <a:ext cx="331225" cy="295825"/>
            </a:xfrm>
            <a:custGeom>
              <a:rect b="b" l="l" r="r" t="t"/>
              <a:pathLst>
                <a:path extrusionOk="0" h="11833" w="13249">
                  <a:moveTo>
                    <a:pt x="9558" y="0"/>
                  </a:moveTo>
                  <a:cubicBezTo>
                    <a:pt x="9341" y="0"/>
                    <a:pt x="9129" y="84"/>
                    <a:pt x="8975" y="249"/>
                  </a:cubicBezTo>
                  <a:cubicBezTo>
                    <a:pt x="8252" y="999"/>
                    <a:pt x="7458" y="1837"/>
                    <a:pt x="6887" y="2658"/>
                  </a:cubicBezTo>
                  <a:cubicBezTo>
                    <a:pt x="6726" y="2884"/>
                    <a:pt x="6477" y="3003"/>
                    <a:pt x="6222" y="3003"/>
                  </a:cubicBezTo>
                  <a:cubicBezTo>
                    <a:pt x="6055" y="3003"/>
                    <a:pt x="5885" y="2951"/>
                    <a:pt x="5737" y="2845"/>
                  </a:cubicBezTo>
                  <a:cubicBezTo>
                    <a:pt x="4880" y="2230"/>
                    <a:pt x="3649" y="1427"/>
                    <a:pt x="2632" y="776"/>
                  </a:cubicBezTo>
                  <a:cubicBezTo>
                    <a:pt x="2498" y="687"/>
                    <a:pt x="2347" y="645"/>
                    <a:pt x="2197" y="645"/>
                  </a:cubicBezTo>
                  <a:cubicBezTo>
                    <a:pt x="1968" y="645"/>
                    <a:pt x="1741" y="744"/>
                    <a:pt x="1579" y="927"/>
                  </a:cubicBezTo>
                  <a:cubicBezTo>
                    <a:pt x="1017" y="1552"/>
                    <a:pt x="330" y="2444"/>
                    <a:pt x="107" y="3113"/>
                  </a:cubicBezTo>
                  <a:cubicBezTo>
                    <a:pt x="0" y="3461"/>
                    <a:pt x="134" y="3835"/>
                    <a:pt x="437" y="4032"/>
                  </a:cubicBezTo>
                  <a:cubicBezTo>
                    <a:pt x="1570" y="4772"/>
                    <a:pt x="3890" y="5745"/>
                    <a:pt x="4238" y="6208"/>
                  </a:cubicBezTo>
                  <a:cubicBezTo>
                    <a:pt x="4505" y="6556"/>
                    <a:pt x="1633" y="10143"/>
                    <a:pt x="1847" y="10651"/>
                  </a:cubicBezTo>
                  <a:cubicBezTo>
                    <a:pt x="2043" y="11133"/>
                    <a:pt x="3141" y="11579"/>
                    <a:pt x="3943" y="11802"/>
                  </a:cubicBezTo>
                  <a:cubicBezTo>
                    <a:pt x="4018" y="11823"/>
                    <a:pt x="4094" y="11833"/>
                    <a:pt x="4168" y="11833"/>
                  </a:cubicBezTo>
                  <a:cubicBezTo>
                    <a:pt x="4475" y="11833"/>
                    <a:pt x="4762" y="11663"/>
                    <a:pt x="4898" y="11383"/>
                  </a:cubicBezTo>
                  <a:cubicBezTo>
                    <a:pt x="5433" y="10321"/>
                    <a:pt x="6031" y="9411"/>
                    <a:pt x="6548" y="8671"/>
                  </a:cubicBezTo>
                  <a:cubicBezTo>
                    <a:pt x="6710" y="8442"/>
                    <a:pt x="6965" y="8322"/>
                    <a:pt x="7222" y="8322"/>
                  </a:cubicBezTo>
                  <a:cubicBezTo>
                    <a:pt x="7406" y="8322"/>
                    <a:pt x="7591" y="8383"/>
                    <a:pt x="7744" y="8510"/>
                  </a:cubicBezTo>
                  <a:cubicBezTo>
                    <a:pt x="8672" y="9286"/>
                    <a:pt x="9644" y="10178"/>
                    <a:pt x="10661" y="10722"/>
                  </a:cubicBezTo>
                  <a:cubicBezTo>
                    <a:pt x="10782" y="10786"/>
                    <a:pt x="10912" y="10817"/>
                    <a:pt x="11042" y="10817"/>
                  </a:cubicBezTo>
                  <a:cubicBezTo>
                    <a:pt x="11276" y="10817"/>
                    <a:pt x="11505" y="10716"/>
                    <a:pt x="11660" y="10526"/>
                  </a:cubicBezTo>
                  <a:cubicBezTo>
                    <a:pt x="12115" y="9991"/>
                    <a:pt x="12588" y="9402"/>
                    <a:pt x="13016" y="8778"/>
                  </a:cubicBezTo>
                  <a:cubicBezTo>
                    <a:pt x="13248" y="8439"/>
                    <a:pt x="13195" y="7984"/>
                    <a:pt x="12882" y="7707"/>
                  </a:cubicBezTo>
                  <a:cubicBezTo>
                    <a:pt x="12088" y="6993"/>
                    <a:pt x="10804" y="6110"/>
                    <a:pt x="9778" y="5530"/>
                  </a:cubicBezTo>
                  <a:cubicBezTo>
                    <a:pt x="9314" y="5272"/>
                    <a:pt x="9216" y="4656"/>
                    <a:pt x="9573" y="4264"/>
                  </a:cubicBezTo>
                  <a:cubicBezTo>
                    <a:pt x="10215" y="3550"/>
                    <a:pt x="10946" y="2827"/>
                    <a:pt x="11526" y="2132"/>
                  </a:cubicBezTo>
                  <a:cubicBezTo>
                    <a:pt x="11830" y="1775"/>
                    <a:pt x="11758" y="1230"/>
                    <a:pt x="11375" y="954"/>
                  </a:cubicBezTo>
                  <a:cubicBezTo>
                    <a:pt x="10920" y="624"/>
                    <a:pt x="10456" y="374"/>
                    <a:pt x="9956" y="98"/>
                  </a:cubicBezTo>
                  <a:cubicBezTo>
                    <a:pt x="9830" y="33"/>
                    <a:pt x="9693" y="0"/>
                    <a:pt x="955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38999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74" y="7357"/>
                    <a:pt x="7441" y="11621"/>
                  </a:cubicBezTo>
                  <a:cubicBezTo>
                    <a:pt x="7412" y="11801"/>
                    <a:pt x="7266" y="11895"/>
                    <a:pt x="7121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16" y="3681"/>
                    <a:pt x="17646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4450400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9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1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4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4382375" y="23663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1"/>
                  </a:moveTo>
                  <a:cubicBezTo>
                    <a:pt x="9125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5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15" y="442"/>
                    <a:pt x="153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21" y="3099"/>
                    <a:pt x="1169" y="3098"/>
                    <a:pt x="1436" y="3098"/>
                  </a:cubicBezTo>
                  <a:cubicBezTo>
                    <a:pt x="2005" y="3098"/>
                    <a:pt x="2659" y="3101"/>
                    <a:pt x="3348" y="3101"/>
                  </a:cubicBezTo>
                  <a:cubicBezTo>
                    <a:pt x="5519" y="3101"/>
                    <a:pt x="8041" y="3073"/>
                    <a:pt x="9368" y="2842"/>
                  </a:cubicBezTo>
                  <a:cubicBezTo>
                    <a:pt x="10310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4382375" y="2255550"/>
              <a:ext cx="257775" cy="77450"/>
            </a:xfrm>
            <a:custGeom>
              <a:rect b="b" l="l" r="r" t="t"/>
              <a:pathLst>
                <a:path extrusionOk="0" h="3098" w="10311">
                  <a:moveTo>
                    <a:pt x="9145" y="0"/>
                  </a:moveTo>
                  <a:cubicBezTo>
                    <a:pt x="9125" y="0"/>
                    <a:pt x="9104" y="1"/>
                    <a:pt x="9082" y="4"/>
                  </a:cubicBezTo>
                  <a:cubicBezTo>
                    <a:pt x="8301" y="108"/>
                    <a:pt x="6797" y="125"/>
                    <a:pt x="5245" y="125"/>
                  </a:cubicBezTo>
                  <a:cubicBezTo>
                    <a:pt x="4504" y="125"/>
                    <a:pt x="3753" y="121"/>
                    <a:pt x="3063" y="121"/>
                  </a:cubicBezTo>
                  <a:cubicBezTo>
                    <a:pt x="2094" y="121"/>
                    <a:pt x="1247" y="129"/>
                    <a:pt x="723" y="165"/>
                  </a:cubicBezTo>
                  <a:cubicBezTo>
                    <a:pt x="456" y="183"/>
                    <a:pt x="215" y="432"/>
                    <a:pt x="153" y="789"/>
                  </a:cubicBezTo>
                  <a:cubicBezTo>
                    <a:pt x="45" y="1333"/>
                    <a:pt x="1" y="1958"/>
                    <a:pt x="81" y="2449"/>
                  </a:cubicBezTo>
                  <a:cubicBezTo>
                    <a:pt x="134" y="2826"/>
                    <a:pt x="394" y="3091"/>
                    <a:pt x="682" y="3091"/>
                  </a:cubicBezTo>
                  <a:cubicBezTo>
                    <a:pt x="687" y="3091"/>
                    <a:pt x="692" y="3091"/>
                    <a:pt x="697" y="3091"/>
                  </a:cubicBezTo>
                  <a:cubicBezTo>
                    <a:pt x="802" y="3090"/>
                    <a:pt x="911" y="3090"/>
                    <a:pt x="1026" y="3090"/>
                  </a:cubicBezTo>
                  <a:cubicBezTo>
                    <a:pt x="1749" y="3090"/>
                    <a:pt x="2656" y="3098"/>
                    <a:pt x="3619" y="3098"/>
                  </a:cubicBezTo>
                  <a:cubicBezTo>
                    <a:pt x="5726" y="3098"/>
                    <a:pt x="8096" y="3063"/>
                    <a:pt x="9368" y="2841"/>
                  </a:cubicBezTo>
                  <a:cubicBezTo>
                    <a:pt x="10310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5083000" y="2177150"/>
              <a:ext cx="312625" cy="304125"/>
            </a:xfrm>
            <a:custGeom>
              <a:rect b="b" l="l" r="r" t="t"/>
              <a:pathLst>
                <a:path extrusionOk="0" h="12165" w="12505">
                  <a:moveTo>
                    <a:pt x="10521" y="1"/>
                  </a:moveTo>
                  <a:cubicBezTo>
                    <a:pt x="10271" y="1"/>
                    <a:pt x="10021" y="101"/>
                    <a:pt x="9837" y="285"/>
                  </a:cubicBezTo>
                  <a:cubicBezTo>
                    <a:pt x="7464" y="2685"/>
                    <a:pt x="2530" y="7458"/>
                    <a:pt x="711" y="9822"/>
                  </a:cubicBezTo>
                  <a:cubicBezTo>
                    <a:pt x="0" y="10743"/>
                    <a:pt x="1453" y="12164"/>
                    <a:pt x="2558" y="12164"/>
                  </a:cubicBezTo>
                  <a:cubicBezTo>
                    <a:pt x="2855" y="12164"/>
                    <a:pt x="3126" y="12062"/>
                    <a:pt x="3324" y="11820"/>
                  </a:cubicBezTo>
                  <a:cubicBezTo>
                    <a:pt x="4948" y="9831"/>
                    <a:pt x="10479" y="4594"/>
                    <a:pt x="12183" y="2694"/>
                  </a:cubicBezTo>
                  <a:cubicBezTo>
                    <a:pt x="12460" y="2391"/>
                    <a:pt x="12504" y="1936"/>
                    <a:pt x="12290" y="1579"/>
                  </a:cubicBezTo>
                  <a:cubicBezTo>
                    <a:pt x="11960" y="1017"/>
                    <a:pt x="11505" y="473"/>
                    <a:pt x="11023" y="152"/>
                  </a:cubicBezTo>
                  <a:cubicBezTo>
                    <a:pt x="10870" y="49"/>
                    <a:pt x="10695" y="1"/>
                    <a:pt x="10521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5114625" y="21632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3" y="0"/>
                  </a:moveTo>
                  <a:cubicBezTo>
                    <a:pt x="677" y="0"/>
                    <a:pt x="1" y="812"/>
                    <a:pt x="347" y="2332"/>
                  </a:cubicBezTo>
                  <a:cubicBezTo>
                    <a:pt x="458" y="2827"/>
                    <a:pt x="908" y="3046"/>
                    <a:pt x="1411" y="3046"/>
                  </a:cubicBezTo>
                  <a:cubicBezTo>
                    <a:pt x="2323" y="3046"/>
                    <a:pt x="3409" y="2327"/>
                    <a:pt x="2960" y="1235"/>
                  </a:cubicBezTo>
                  <a:cubicBezTo>
                    <a:pt x="2618" y="400"/>
                    <a:pt x="2014" y="0"/>
                    <a:pt x="146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5291725" y="2405075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0" y="2828"/>
                    <a:pt x="914" y="3048"/>
                    <a:pt x="1420" y="3048"/>
                  </a:cubicBezTo>
                  <a:cubicBezTo>
                    <a:pt x="2333" y="3048"/>
                    <a:pt x="3413" y="2328"/>
                    <a:pt x="2960" y="1231"/>
                  </a:cubicBezTo>
                  <a:cubicBezTo>
                    <a:pt x="2617" y="399"/>
                    <a:pt x="2012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079350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5" y="125"/>
                    <a:pt x="4961" y="122"/>
                    <a:pt x="4048" y="122"/>
                  </a:cubicBezTo>
                  <a:cubicBezTo>
                    <a:pt x="2765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8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4" y="3090"/>
                    <a:pt x="1462" y="3089"/>
                    <a:pt x="1771" y="3089"/>
                  </a:cubicBezTo>
                  <a:cubicBezTo>
                    <a:pt x="2655" y="3089"/>
                    <a:pt x="3704" y="3094"/>
                    <a:pt x="4805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8" y="2684"/>
                    <a:pt x="13326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5208675" y="26345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4" y="1"/>
                  </a:moveTo>
                  <a:cubicBezTo>
                    <a:pt x="590" y="1"/>
                    <a:pt x="1" y="706"/>
                    <a:pt x="305" y="2027"/>
                  </a:cubicBezTo>
                  <a:cubicBezTo>
                    <a:pt x="403" y="2462"/>
                    <a:pt x="797" y="2654"/>
                    <a:pt x="1236" y="2654"/>
                  </a:cubicBezTo>
                  <a:cubicBezTo>
                    <a:pt x="2029" y="2654"/>
                    <a:pt x="2970" y="2026"/>
                    <a:pt x="2580" y="1072"/>
                  </a:cubicBezTo>
                  <a:cubicBezTo>
                    <a:pt x="2282" y="348"/>
                    <a:pt x="1755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208675" y="2826500"/>
              <a:ext cx="74275" cy="66425"/>
            </a:xfrm>
            <a:custGeom>
              <a:rect b="b" l="l" r="r" t="t"/>
              <a:pathLst>
                <a:path extrusionOk="0" h="2657" w="2971">
                  <a:moveTo>
                    <a:pt x="1272" y="0"/>
                  </a:moveTo>
                  <a:cubicBezTo>
                    <a:pt x="589" y="0"/>
                    <a:pt x="1" y="704"/>
                    <a:pt x="305" y="2029"/>
                  </a:cubicBezTo>
                  <a:cubicBezTo>
                    <a:pt x="403" y="2464"/>
                    <a:pt x="797" y="2656"/>
                    <a:pt x="1236" y="2656"/>
                  </a:cubicBezTo>
                  <a:cubicBezTo>
                    <a:pt x="2029" y="2656"/>
                    <a:pt x="2970" y="2028"/>
                    <a:pt x="2580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486800" y="2408200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5" y="1"/>
                  </a:moveTo>
                  <a:cubicBezTo>
                    <a:pt x="6310" y="1"/>
                    <a:pt x="5663" y="55"/>
                    <a:pt x="5220" y="214"/>
                  </a:cubicBezTo>
                  <a:cubicBezTo>
                    <a:pt x="4872" y="339"/>
                    <a:pt x="4658" y="678"/>
                    <a:pt x="4684" y="1044"/>
                  </a:cubicBezTo>
                  <a:cubicBezTo>
                    <a:pt x="4791" y="2400"/>
                    <a:pt x="5452" y="4853"/>
                    <a:pt x="5300" y="5424"/>
                  </a:cubicBezTo>
                  <a:cubicBezTo>
                    <a:pt x="5184" y="5852"/>
                    <a:pt x="536" y="5772"/>
                    <a:pt x="260" y="6245"/>
                  </a:cubicBezTo>
                  <a:cubicBezTo>
                    <a:pt x="1" y="6700"/>
                    <a:pt x="331" y="7851"/>
                    <a:pt x="643" y="8636"/>
                  </a:cubicBezTo>
                  <a:cubicBezTo>
                    <a:pt x="775" y="8954"/>
                    <a:pt x="1083" y="9158"/>
                    <a:pt x="1420" y="9158"/>
                  </a:cubicBezTo>
                  <a:cubicBezTo>
                    <a:pt x="1470" y="9158"/>
                    <a:pt x="1520" y="9153"/>
                    <a:pt x="1571" y="9144"/>
                  </a:cubicBezTo>
                  <a:cubicBezTo>
                    <a:pt x="2749" y="8912"/>
                    <a:pt x="3837" y="8832"/>
                    <a:pt x="4756" y="8787"/>
                  </a:cubicBezTo>
                  <a:cubicBezTo>
                    <a:pt x="4766" y="8787"/>
                    <a:pt x="4777" y="8787"/>
                    <a:pt x="4787" y="8787"/>
                  </a:cubicBezTo>
                  <a:cubicBezTo>
                    <a:pt x="5255" y="8787"/>
                    <a:pt x="5630" y="9173"/>
                    <a:pt x="5612" y="9644"/>
                  </a:cubicBezTo>
                  <a:cubicBezTo>
                    <a:pt x="5568" y="10866"/>
                    <a:pt x="5452" y="12186"/>
                    <a:pt x="5648" y="13337"/>
                  </a:cubicBezTo>
                  <a:cubicBezTo>
                    <a:pt x="5710" y="13721"/>
                    <a:pt x="6032" y="14006"/>
                    <a:pt x="6424" y="14015"/>
                  </a:cubicBezTo>
                  <a:cubicBezTo>
                    <a:pt x="6833" y="14036"/>
                    <a:pt x="7262" y="14050"/>
                    <a:pt x="7699" y="14050"/>
                  </a:cubicBezTo>
                  <a:cubicBezTo>
                    <a:pt x="8015" y="14050"/>
                    <a:pt x="8336" y="14043"/>
                    <a:pt x="8654" y="14024"/>
                  </a:cubicBezTo>
                  <a:cubicBezTo>
                    <a:pt x="9065" y="14006"/>
                    <a:pt x="9395" y="13667"/>
                    <a:pt x="9430" y="13257"/>
                  </a:cubicBezTo>
                  <a:cubicBezTo>
                    <a:pt x="9502" y="12177"/>
                    <a:pt x="9422" y="10616"/>
                    <a:pt x="9252" y="9430"/>
                  </a:cubicBezTo>
                  <a:cubicBezTo>
                    <a:pt x="9175" y="8923"/>
                    <a:pt x="9577" y="8482"/>
                    <a:pt x="10077" y="8482"/>
                  </a:cubicBezTo>
                  <a:cubicBezTo>
                    <a:pt x="10096" y="8482"/>
                    <a:pt x="10116" y="8483"/>
                    <a:pt x="10135" y="8484"/>
                  </a:cubicBezTo>
                  <a:cubicBezTo>
                    <a:pt x="11108" y="8564"/>
                    <a:pt x="12134" y="8698"/>
                    <a:pt x="13043" y="8734"/>
                  </a:cubicBezTo>
                  <a:cubicBezTo>
                    <a:pt x="13054" y="8734"/>
                    <a:pt x="13064" y="8734"/>
                    <a:pt x="13074" y="8734"/>
                  </a:cubicBezTo>
                  <a:cubicBezTo>
                    <a:pt x="13533" y="8734"/>
                    <a:pt x="13909" y="8349"/>
                    <a:pt x="13900" y="7886"/>
                  </a:cubicBezTo>
                  <a:cubicBezTo>
                    <a:pt x="13882" y="7315"/>
                    <a:pt x="13793" y="6798"/>
                    <a:pt x="13695" y="6218"/>
                  </a:cubicBezTo>
                  <a:cubicBezTo>
                    <a:pt x="13641" y="5852"/>
                    <a:pt x="13347" y="5567"/>
                    <a:pt x="12972" y="5531"/>
                  </a:cubicBezTo>
                  <a:cubicBezTo>
                    <a:pt x="12085" y="5433"/>
                    <a:pt x="11121" y="5334"/>
                    <a:pt x="10232" y="5334"/>
                  </a:cubicBezTo>
                  <a:cubicBezTo>
                    <a:pt x="10075" y="5334"/>
                    <a:pt x="9921" y="5337"/>
                    <a:pt x="9769" y="5344"/>
                  </a:cubicBezTo>
                  <a:cubicBezTo>
                    <a:pt x="9753" y="5345"/>
                    <a:pt x="9737" y="5345"/>
                    <a:pt x="9722" y="5345"/>
                  </a:cubicBezTo>
                  <a:cubicBezTo>
                    <a:pt x="9279" y="5345"/>
                    <a:pt x="8921" y="4989"/>
                    <a:pt x="8904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10" y="375"/>
                    <a:pt x="8280" y="63"/>
                    <a:pt x="7878" y="36"/>
                  </a:cubicBezTo>
                  <a:cubicBezTo>
                    <a:pt x="7589" y="15"/>
                    <a:pt x="7269" y="1"/>
                    <a:pt x="69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59185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8" y="1"/>
                    <a:pt x="9135" y="86"/>
                    <a:pt x="8975" y="245"/>
                  </a:cubicBezTo>
                  <a:cubicBezTo>
                    <a:pt x="8253" y="995"/>
                    <a:pt x="7468" y="1833"/>
                    <a:pt x="6897" y="2654"/>
                  </a:cubicBezTo>
                  <a:cubicBezTo>
                    <a:pt x="6734" y="2882"/>
                    <a:pt x="6482" y="3001"/>
                    <a:pt x="6225" y="3001"/>
                  </a:cubicBezTo>
                  <a:cubicBezTo>
                    <a:pt x="6060" y="3001"/>
                    <a:pt x="5893" y="2951"/>
                    <a:pt x="5746" y="2850"/>
                  </a:cubicBezTo>
                  <a:cubicBezTo>
                    <a:pt x="4889" y="2235"/>
                    <a:pt x="3658" y="1423"/>
                    <a:pt x="2641" y="772"/>
                  </a:cubicBezTo>
                  <a:cubicBezTo>
                    <a:pt x="2503" y="686"/>
                    <a:pt x="2349" y="645"/>
                    <a:pt x="2198" y="645"/>
                  </a:cubicBezTo>
                  <a:cubicBezTo>
                    <a:pt x="1967" y="645"/>
                    <a:pt x="1741" y="740"/>
                    <a:pt x="1580" y="923"/>
                  </a:cubicBezTo>
                  <a:cubicBezTo>
                    <a:pt x="1027" y="1557"/>
                    <a:pt x="331" y="2449"/>
                    <a:pt x="117" y="3118"/>
                  </a:cubicBezTo>
                  <a:cubicBezTo>
                    <a:pt x="1" y="3457"/>
                    <a:pt x="143" y="3831"/>
                    <a:pt x="447" y="4037"/>
                  </a:cubicBezTo>
                  <a:cubicBezTo>
                    <a:pt x="1571" y="4777"/>
                    <a:pt x="3899" y="5741"/>
                    <a:pt x="4247" y="6204"/>
                  </a:cubicBezTo>
                  <a:cubicBezTo>
                    <a:pt x="4515" y="6552"/>
                    <a:pt x="1642" y="10148"/>
                    <a:pt x="1847" y="10647"/>
                  </a:cubicBezTo>
                  <a:cubicBezTo>
                    <a:pt x="2053" y="11129"/>
                    <a:pt x="3150" y="11575"/>
                    <a:pt x="3953" y="11798"/>
                  </a:cubicBezTo>
                  <a:cubicBezTo>
                    <a:pt x="4026" y="11819"/>
                    <a:pt x="4100" y="11829"/>
                    <a:pt x="4173" y="11829"/>
                  </a:cubicBezTo>
                  <a:cubicBezTo>
                    <a:pt x="4476" y="11829"/>
                    <a:pt x="4764" y="11659"/>
                    <a:pt x="4907" y="11379"/>
                  </a:cubicBezTo>
                  <a:cubicBezTo>
                    <a:pt x="5443" y="10317"/>
                    <a:pt x="6031" y="9407"/>
                    <a:pt x="6558" y="8667"/>
                  </a:cubicBezTo>
                  <a:cubicBezTo>
                    <a:pt x="6718" y="8440"/>
                    <a:pt x="6970" y="8320"/>
                    <a:pt x="7226" y="8320"/>
                  </a:cubicBezTo>
                  <a:cubicBezTo>
                    <a:pt x="7412" y="8320"/>
                    <a:pt x="7599" y="8383"/>
                    <a:pt x="7753" y="8515"/>
                  </a:cubicBezTo>
                  <a:cubicBezTo>
                    <a:pt x="8681" y="9291"/>
                    <a:pt x="9653" y="10174"/>
                    <a:pt x="10661" y="10718"/>
                  </a:cubicBezTo>
                  <a:cubicBezTo>
                    <a:pt x="10782" y="10785"/>
                    <a:pt x="10912" y="10817"/>
                    <a:pt x="11042" y="10817"/>
                  </a:cubicBezTo>
                  <a:cubicBezTo>
                    <a:pt x="11277" y="10817"/>
                    <a:pt x="11508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5" y="7980"/>
                    <a:pt x="12892" y="7712"/>
                  </a:cubicBezTo>
                  <a:cubicBezTo>
                    <a:pt x="12098" y="6998"/>
                    <a:pt x="10813" y="6115"/>
                    <a:pt x="9787" y="5526"/>
                  </a:cubicBezTo>
                  <a:cubicBezTo>
                    <a:pt x="9323" y="5268"/>
                    <a:pt x="9225" y="4652"/>
                    <a:pt x="9582" y="4260"/>
                  </a:cubicBezTo>
                  <a:cubicBezTo>
                    <a:pt x="10224" y="3546"/>
                    <a:pt x="10947" y="2823"/>
                    <a:pt x="11536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7" y="102"/>
                  </a:cubicBezTo>
                  <a:cubicBezTo>
                    <a:pt x="9833" y="34"/>
                    <a:pt x="9698" y="1"/>
                    <a:pt x="956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707100" y="1855850"/>
              <a:ext cx="441175" cy="378350"/>
            </a:xfrm>
            <a:custGeom>
              <a:rect b="b" l="l" r="r" t="t"/>
              <a:pathLst>
                <a:path extrusionOk="0" h="15134" w="17647">
                  <a:moveTo>
                    <a:pt x="13768" y="0"/>
                  </a:moveTo>
                  <a:cubicBezTo>
                    <a:pt x="11887" y="0"/>
                    <a:pt x="9681" y="69"/>
                    <a:pt x="9145" y="291"/>
                  </a:cubicBezTo>
                  <a:cubicBezTo>
                    <a:pt x="8271" y="657"/>
                    <a:pt x="8074" y="7366"/>
                    <a:pt x="7432" y="11621"/>
                  </a:cubicBezTo>
                  <a:cubicBezTo>
                    <a:pt x="7409" y="11801"/>
                    <a:pt x="7265" y="11895"/>
                    <a:pt x="7119" y="11895"/>
                  </a:cubicBezTo>
                  <a:cubicBezTo>
                    <a:pt x="6989" y="11895"/>
                    <a:pt x="6858" y="11821"/>
                    <a:pt x="6808" y="11666"/>
                  </a:cubicBezTo>
                  <a:cubicBezTo>
                    <a:pt x="5960" y="8873"/>
                    <a:pt x="5773" y="7767"/>
                    <a:pt x="4667" y="5358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23"/>
                    <a:pt x="875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39" y="8185"/>
                    <a:pt x="810" y="8268"/>
                    <a:pt x="983" y="8268"/>
                  </a:cubicBezTo>
                  <a:cubicBezTo>
                    <a:pt x="1110" y="8268"/>
                    <a:pt x="1237" y="8223"/>
                    <a:pt x="1339" y="8133"/>
                  </a:cubicBezTo>
                  <a:cubicBezTo>
                    <a:pt x="2003" y="7561"/>
                    <a:pt x="2803" y="7173"/>
                    <a:pt x="3239" y="7173"/>
                  </a:cubicBezTo>
                  <a:cubicBezTo>
                    <a:pt x="3394" y="7173"/>
                    <a:pt x="3503" y="7222"/>
                    <a:pt x="3543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1" y="14960"/>
                    <a:pt x="6546" y="15134"/>
                    <a:pt x="7237" y="15134"/>
                  </a:cubicBezTo>
                  <a:cubicBezTo>
                    <a:pt x="7954" y="15134"/>
                    <a:pt x="8699" y="14947"/>
                    <a:pt x="8931" y="14529"/>
                  </a:cubicBezTo>
                  <a:cubicBezTo>
                    <a:pt x="10403" y="11862"/>
                    <a:pt x="10358" y="6242"/>
                    <a:pt x="11108" y="2852"/>
                  </a:cubicBezTo>
                  <a:cubicBezTo>
                    <a:pt x="11206" y="2397"/>
                    <a:pt x="11598" y="2075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0" y="2736"/>
                    <a:pt x="15176" y="3199"/>
                  </a:cubicBezTo>
                  <a:cubicBezTo>
                    <a:pt x="15262" y="3535"/>
                    <a:pt x="15571" y="3762"/>
                    <a:pt x="15905" y="3762"/>
                  </a:cubicBezTo>
                  <a:cubicBezTo>
                    <a:pt x="15918" y="3762"/>
                    <a:pt x="15930" y="3762"/>
                    <a:pt x="15943" y="3762"/>
                  </a:cubicBezTo>
                  <a:cubicBezTo>
                    <a:pt x="16255" y="3744"/>
                    <a:pt x="16594" y="3726"/>
                    <a:pt x="16888" y="3708"/>
                  </a:cubicBezTo>
                  <a:cubicBezTo>
                    <a:pt x="17317" y="3681"/>
                    <a:pt x="17647" y="3307"/>
                    <a:pt x="17593" y="2887"/>
                  </a:cubicBezTo>
                  <a:cubicBezTo>
                    <a:pt x="17513" y="2156"/>
                    <a:pt x="17272" y="1487"/>
                    <a:pt x="17040" y="987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6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2575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91" y="109"/>
                    <a:pt x="8997" y="125"/>
                    <a:pt x="6939" y="125"/>
                  </a:cubicBezTo>
                  <a:cubicBezTo>
                    <a:pt x="5959" y="125"/>
                    <a:pt x="4963" y="122"/>
                    <a:pt x="4050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98" y="192"/>
                    <a:pt x="286" y="442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78" y="2833"/>
                    <a:pt x="526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4" y="3098"/>
                    <a:pt x="3520" y="3101"/>
                    <a:pt x="4433" y="3101"/>
                  </a:cubicBezTo>
                  <a:cubicBezTo>
                    <a:pt x="7310" y="3101"/>
                    <a:pt x="10651" y="3073"/>
                    <a:pt x="12409" y="2842"/>
                  </a:cubicBezTo>
                  <a:cubicBezTo>
                    <a:pt x="13648" y="2684"/>
                    <a:pt x="13325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189525" y="1302100"/>
              <a:ext cx="257525" cy="77550"/>
            </a:xfrm>
            <a:custGeom>
              <a:rect b="b" l="l" r="r" t="t"/>
              <a:pathLst>
                <a:path extrusionOk="0" h="3102" w="10301">
                  <a:moveTo>
                    <a:pt x="9144" y="1"/>
                  </a:moveTo>
                  <a:cubicBezTo>
                    <a:pt x="9123" y="1"/>
                    <a:pt x="9103" y="2"/>
                    <a:pt x="9082" y="5"/>
                  </a:cubicBezTo>
                  <a:cubicBezTo>
                    <a:pt x="8277" y="112"/>
                    <a:pt x="6702" y="127"/>
                    <a:pt x="5098" y="127"/>
                  </a:cubicBezTo>
                  <a:cubicBezTo>
                    <a:pt x="4500" y="127"/>
                    <a:pt x="3898" y="125"/>
                    <a:pt x="3330" y="125"/>
                  </a:cubicBezTo>
                  <a:cubicBezTo>
                    <a:pt x="2249" y="125"/>
                    <a:pt x="1291" y="132"/>
                    <a:pt x="723" y="174"/>
                  </a:cubicBezTo>
                  <a:cubicBezTo>
                    <a:pt x="446" y="192"/>
                    <a:pt x="214" y="442"/>
                    <a:pt x="152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3" y="3098"/>
                  </a:cubicBezTo>
                  <a:cubicBezTo>
                    <a:pt x="2015" y="3098"/>
                    <a:pt x="2698" y="3101"/>
                    <a:pt x="3417" y="3101"/>
                  </a:cubicBezTo>
                  <a:cubicBezTo>
                    <a:pt x="5575" y="3101"/>
                    <a:pt x="8055" y="3073"/>
                    <a:pt x="9367" y="2851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58862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5" y="3101"/>
                  </a:cubicBezTo>
                  <a:cubicBezTo>
                    <a:pt x="7315" y="3101"/>
                    <a:pt x="10657" y="307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484575" y="1340800"/>
              <a:ext cx="85450" cy="76225"/>
            </a:xfrm>
            <a:custGeom>
              <a:rect b="b" l="l" r="r" t="t"/>
              <a:pathLst>
                <a:path extrusionOk="0" h="3049" w="3418">
                  <a:moveTo>
                    <a:pt x="1464" y="0"/>
                  </a:moveTo>
                  <a:cubicBezTo>
                    <a:pt x="677" y="0"/>
                    <a:pt x="1" y="809"/>
                    <a:pt x="347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5" y="3048"/>
                    <a:pt x="3417" y="2328"/>
                    <a:pt x="2969" y="1231"/>
                  </a:cubicBezTo>
                  <a:cubicBezTo>
                    <a:pt x="2623" y="399"/>
                    <a:pt x="2016" y="0"/>
                    <a:pt x="146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2722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1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0" y="2833"/>
                    <a:pt x="527" y="3100"/>
                    <a:pt x="911" y="3100"/>
                  </a:cubicBezTo>
                  <a:cubicBezTo>
                    <a:pt x="1210" y="3098"/>
                    <a:pt x="1540" y="3098"/>
                    <a:pt x="1894" y="3098"/>
                  </a:cubicBezTo>
                  <a:cubicBezTo>
                    <a:pt x="2650" y="3098"/>
                    <a:pt x="3517" y="3101"/>
                    <a:pt x="4431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401550" y="1570250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8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401550" y="176227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8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679900" y="1343925"/>
              <a:ext cx="347725" cy="351300"/>
            </a:xfrm>
            <a:custGeom>
              <a:rect b="b" l="l" r="r" t="t"/>
              <a:pathLst>
                <a:path extrusionOk="0" h="14052" w="13909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63" y="339"/>
                    <a:pt x="4657" y="687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54"/>
                  </a:cubicBezTo>
                  <a:cubicBezTo>
                    <a:pt x="1" y="6700"/>
                    <a:pt x="322" y="7860"/>
                    <a:pt x="634" y="8636"/>
                  </a:cubicBezTo>
                  <a:cubicBezTo>
                    <a:pt x="766" y="8961"/>
                    <a:pt x="1072" y="9158"/>
                    <a:pt x="1407" y="9158"/>
                  </a:cubicBezTo>
                  <a:cubicBezTo>
                    <a:pt x="1458" y="9158"/>
                    <a:pt x="1510" y="9154"/>
                    <a:pt x="1562" y="9144"/>
                  </a:cubicBezTo>
                  <a:cubicBezTo>
                    <a:pt x="2739" y="8921"/>
                    <a:pt x="3828" y="8832"/>
                    <a:pt x="4747" y="8787"/>
                  </a:cubicBezTo>
                  <a:cubicBezTo>
                    <a:pt x="4757" y="8787"/>
                    <a:pt x="4768" y="8787"/>
                    <a:pt x="4778" y="8787"/>
                  </a:cubicBezTo>
                  <a:cubicBezTo>
                    <a:pt x="5245" y="8787"/>
                    <a:pt x="5620" y="9173"/>
                    <a:pt x="5603" y="9644"/>
                  </a:cubicBezTo>
                  <a:cubicBezTo>
                    <a:pt x="5558" y="10866"/>
                    <a:pt x="5451" y="12195"/>
                    <a:pt x="5639" y="13337"/>
                  </a:cubicBezTo>
                  <a:cubicBezTo>
                    <a:pt x="5701" y="13721"/>
                    <a:pt x="6031" y="14006"/>
                    <a:pt x="6415" y="14024"/>
                  </a:cubicBezTo>
                  <a:cubicBezTo>
                    <a:pt x="6809" y="14039"/>
                    <a:pt x="7223" y="14051"/>
                    <a:pt x="7645" y="14051"/>
                  </a:cubicBezTo>
                  <a:cubicBezTo>
                    <a:pt x="7976" y="14051"/>
                    <a:pt x="8311" y="14044"/>
                    <a:pt x="8645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12" y="10616"/>
                    <a:pt x="9243" y="9430"/>
                  </a:cubicBezTo>
                  <a:cubicBezTo>
                    <a:pt x="9174" y="8923"/>
                    <a:pt x="9569" y="8482"/>
                    <a:pt x="10068" y="8482"/>
                  </a:cubicBezTo>
                  <a:cubicBezTo>
                    <a:pt x="10087" y="8482"/>
                    <a:pt x="10106" y="8483"/>
                    <a:pt x="10126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1" y="7886"/>
                  </a:cubicBezTo>
                  <a:cubicBezTo>
                    <a:pt x="13873" y="7315"/>
                    <a:pt x="13784" y="6798"/>
                    <a:pt x="13694" y="6227"/>
                  </a:cubicBezTo>
                  <a:cubicBezTo>
                    <a:pt x="13632" y="5852"/>
                    <a:pt x="13338" y="5576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2" y="5337"/>
                    <a:pt x="9760" y="5344"/>
                  </a:cubicBezTo>
                  <a:cubicBezTo>
                    <a:pt x="9744" y="5345"/>
                    <a:pt x="9727" y="5345"/>
                    <a:pt x="9711" y="5345"/>
                  </a:cubicBezTo>
                  <a:cubicBezTo>
                    <a:pt x="9270" y="5345"/>
                    <a:pt x="8912" y="4997"/>
                    <a:pt x="8895" y="4550"/>
                  </a:cubicBezTo>
                  <a:cubicBezTo>
                    <a:pt x="8859" y="3488"/>
                    <a:pt x="8743" y="2007"/>
                    <a:pt x="8636" y="785"/>
                  </a:cubicBezTo>
                  <a:cubicBezTo>
                    <a:pt x="8600" y="384"/>
                    <a:pt x="8279" y="63"/>
                    <a:pt x="7869" y="36"/>
                  </a:cubicBezTo>
                  <a:cubicBezTo>
                    <a:pt x="7583" y="15"/>
                    <a:pt x="7264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450400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8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3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3" y="3098"/>
                  </a:cubicBezTo>
                  <a:cubicBezTo>
                    <a:pt x="2675" y="3098"/>
                    <a:pt x="3579" y="3101"/>
                    <a:pt x="4531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382375" y="4494925"/>
              <a:ext cx="257725" cy="77375"/>
            </a:xfrm>
            <a:custGeom>
              <a:rect b="b" l="l" r="r" t="t"/>
              <a:pathLst>
                <a:path extrusionOk="0" h="3095" w="10309">
                  <a:moveTo>
                    <a:pt x="9149" y="0"/>
                  </a:moveTo>
                  <a:cubicBezTo>
                    <a:pt x="9127" y="0"/>
                    <a:pt x="9105" y="2"/>
                    <a:pt x="9082" y="5"/>
                  </a:cubicBezTo>
                  <a:cubicBezTo>
                    <a:pt x="8328" y="105"/>
                    <a:pt x="6898" y="123"/>
                    <a:pt x="5402" y="123"/>
                  </a:cubicBezTo>
                  <a:cubicBezTo>
                    <a:pt x="4619" y="123"/>
                    <a:pt x="3818" y="118"/>
                    <a:pt x="3085" y="118"/>
                  </a:cubicBezTo>
                  <a:cubicBezTo>
                    <a:pt x="2107" y="118"/>
                    <a:pt x="1251" y="126"/>
                    <a:pt x="723" y="165"/>
                  </a:cubicBezTo>
                  <a:cubicBezTo>
                    <a:pt x="456" y="183"/>
                    <a:pt x="215" y="433"/>
                    <a:pt x="153" y="781"/>
                  </a:cubicBezTo>
                  <a:cubicBezTo>
                    <a:pt x="45" y="1334"/>
                    <a:pt x="1" y="1959"/>
                    <a:pt x="81" y="2440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6" y="3090"/>
                    <a:pt x="1113" y="3089"/>
                    <a:pt x="1346" y="3089"/>
                  </a:cubicBezTo>
                  <a:cubicBezTo>
                    <a:pt x="2012" y="3089"/>
                    <a:pt x="2803" y="3094"/>
                    <a:pt x="3634" y="3094"/>
                  </a:cubicBezTo>
                  <a:cubicBezTo>
                    <a:pt x="5737" y="3094"/>
                    <a:pt x="8099" y="3063"/>
                    <a:pt x="9368" y="2842"/>
                  </a:cubicBezTo>
                  <a:cubicBezTo>
                    <a:pt x="10309" y="2676"/>
                    <a:pt x="10067" y="0"/>
                    <a:pt x="914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82375" y="4383875"/>
              <a:ext cx="257775" cy="77575"/>
            </a:xfrm>
            <a:custGeom>
              <a:rect b="b" l="l" r="r" t="t"/>
              <a:pathLst>
                <a:path extrusionOk="0" h="3103" w="10311">
                  <a:moveTo>
                    <a:pt x="9145" y="0"/>
                  </a:moveTo>
                  <a:cubicBezTo>
                    <a:pt x="9125" y="0"/>
                    <a:pt x="9104" y="2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4" y="124"/>
                    <a:pt x="1295" y="131"/>
                    <a:pt x="723" y="174"/>
                  </a:cubicBezTo>
                  <a:cubicBezTo>
                    <a:pt x="456" y="192"/>
                    <a:pt x="215" y="441"/>
                    <a:pt x="153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896" y="3098"/>
                    <a:pt x="1113" y="3098"/>
                    <a:pt x="1346" y="3098"/>
                  </a:cubicBezTo>
                  <a:cubicBezTo>
                    <a:pt x="2012" y="3098"/>
                    <a:pt x="2803" y="3103"/>
                    <a:pt x="3634" y="3103"/>
                  </a:cubicBezTo>
                  <a:cubicBezTo>
                    <a:pt x="5737" y="3103"/>
                    <a:pt x="8099" y="3071"/>
                    <a:pt x="9368" y="2850"/>
                  </a:cubicBezTo>
                  <a:cubicBezTo>
                    <a:pt x="10310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083000" y="4305650"/>
              <a:ext cx="312625" cy="304025"/>
            </a:xfrm>
            <a:custGeom>
              <a:rect b="b" l="l" r="r" t="t"/>
              <a:pathLst>
                <a:path extrusionOk="0" h="12161" w="12505">
                  <a:moveTo>
                    <a:pt x="10515" y="0"/>
                  </a:moveTo>
                  <a:cubicBezTo>
                    <a:pt x="10266" y="0"/>
                    <a:pt x="10020" y="100"/>
                    <a:pt x="9837" y="287"/>
                  </a:cubicBezTo>
                  <a:cubicBezTo>
                    <a:pt x="7464" y="2687"/>
                    <a:pt x="2530" y="7460"/>
                    <a:pt x="711" y="9824"/>
                  </a:cubicBezTo>
                  <a:cubicBezTo>
                    <a:pt x="1" y="10738"/>
                    <a:pt x="1450" y="12161"/>
                    <a:pt x="2555" y="12161"/>
                  </a:cubicBezTo>
                  <a:cubicBezTo>
                    <a:pt x="2853" y="12161"/>
                    <a:pt x="3126" y="12058"/>
                    <a:pt x="3324" y="11813"/>
                  </a:cubicBezTo>
                  <a:cubicBezTo>
                    <a:pt x="4948" y="9833"/>
                    <a:pt x="10479" y="4596"/>
                    <a:pt x="12183" y="2696"/>
                  </a:cubicBezTo>
                  <a:cubicBezTo>
                    <a:pt x="12460" y="2384"/>
                    <a:pt x="12504" y="1938"/>
                    <a:pt x="12290" y="1581"/>
                  </a:cubicBezTo>
                  <a:cubicBezTo>
                    <a:pt x="11960" y="1019"/>
                    <a:pt x="11505" y="466"/>
                    <a:pt x="11023" y="154"/>
                  </a:cubicBezTo>
                  <a:cubicBezTo>
                    <a:pt x="10868" y="50"/>
                    <a:pt x="10691" y="0"/>
                    <a:pt x="105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5114625" y="4291650"/>
              <a:ext cx="85225" cy="76200"/>
            </a:xfrm>
            <a:custGeom>
              <a:rect b="b" l="l" r="r" t="t"/>
              <a:pathLst>
                <a:path extrusionOk="0" h="3048" w="3409">
                  <a:moveTo>
                    <a:pt x="1462" y="0"/>
                  </a:moveTo>
                  <a:cubicBezTo>
                    <a:pt x="677" y="0"/>
                    <a:pt x="1" y="809"/>
                    <a:pt x="347" y="2328"/>
                  </a:cubicBezTo>
                  <a:cubicBezTo>
                    <a:pt x="458" y="2827"/>
                    <a:pt x="910" y="3048"/>
                    <a:pt x="1414" y="3048"/>
                  </a:cubicBezTo>
                  <a:cubicBezTo>
                    <a:pt x="2326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291700" y="45335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3" y="1"/>
                  </a:moveTo>
                  <a:cubicBezTo>
                    <a:pt x="678" y="1"/>
                    <a:pt x="1" y="812"/>
                    <a:pt x="347" y="2333"/>
                  </a:cubicBezTo>
                  <a:cubicBezTo>
                    <a:pt x="461" y="2827"/>
                    <a:pt x="913" y="3046"/>
                    <a:pt x="1418" y="3046"/>
                  </a:cubicBezTo>
                  <a:cubicBezTo>
                    <a:pt x="2331" y="3046"/>
                    <a:pt x="3415" y="2328"/>
                    <a:pt x="2961" y="1235"/>
                  </a:cubicBezTo>
                  <a:cubicBezTo>
                    <a:pt x="2619" y="400"/>
                    <a:pt x="2014" y="1"/>
                    <a:pt x="146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079350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0" y="126"/>
                    <a:pt x="6747" y="126"/>
                  </a:cubicBezTo>
                  <a:cubicBezTo>
                    <a:pt x="5956" y="126"/>
                    <a:pt x="5159" y="124"/>
                    <a:pt x="4407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6" y="3099"/>
                    <a:pt x="1532" y="3098"/>
                    <a:pt x="1883" y="3098"/>
                  </a:cubicBezTo>
                  <a:cubicBezTo>
                    <a:pt x="2666" y="3098"/>
                    <a:pt x="3571" y="3101"/>
                    <a:pt x="4523" y="3101"/>
                  </a:cubicBezTo>
                  <a:cubicBezTo>
                    <a:pt x="7381" y="3101"/>
                    <a:pt x="10670" y="3073"/>
                    <a:pt x="12409" y="2851"/>
                  </a:cubicBezTo>
                  <a:cubicBezTo>
                    <a:pt x="13648" y="2685"/>
                    <a:pt x="13326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208675" y="47629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3" y="0"/>
                  </a:moveTo>
                  <a:cubicBezTo>
                    <a:pt x="589" y="0"/>
                    <a:pt x="1" y="707"/>
                    <a:pt x="305" y="2033"/>
                  </a:cubicBezTo>
                  <a:cubicBezTo>
                    <a:pt x="403" y="2464"/>
                    <a:pt x="795" y="2654"/>
                    <a:pt x="1232" y="2654"/>
                  </a:cubicBezTo>
                  <a:cubicBezTo>
                    <a:pt x="2027" y="2654"/>
                    <a:pt x="2971" y="2028"/>
                    <a:pt x="2580" y="1078"/>
                  </a:cubicBezTo>
                  <a:cubicBezTo>
                    <a:pt x="2281" y="350"/>
                    <a:pt x="1754" y="0"/>
                    <a:pt x="127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486800" y="4536675"/>
              <a:ext cx="347725" cy="351175"/>
            </a:xfrm>
            <a:custGeom>
              <a:rect b="b" l="l" r="r" t="t"/>
              <a:pathLst>
                <a:path extrusionOk="0" h="14047" w="13909">
                  <a:moveTo>
                    <a:pt x="6982" y="1"/>
                  </a:moveTo>
                  <a:cubicBezTo>
                    <a:pt x="6335" y="1"/>
                    <a:pt x="5672" y="52"/>
                    <a:pt x="5220" y="208"/>
                  </a:cubicBezTo>
                  <a:cubicBezTo>
                    <a:pt x="4872" y="333"/>
                    <a:pt x="4658" y="681"/>
                    <a:pt x="4684" y="1047"/>
                  </a:cubicBezTo>
                  <a:cubicBezTo>
                    <a:pt x="4791" y="2403"/>
                    <a:pt x="5452" y="4856"/>
                    <a:pt x="5300" y="5418"/>
                  </a:cubicBezTo>
                  <a:cubicBezTo>
                    <a:pt x="5184" y="5846"/>
                    <a:pt x="536" y="5766"/>
                    <a:pt x="260" y="6248"/>
                  </a:cubicBezTo>
                  <a:cubicBezTo>
                    <a:pt x="1" y="6703"/>
                    <a:pt x="331" y="7854"/>
                    <a:pt x="643" y="8639"/>
                  </a:cubicBezTo>
                  <a:cubicBezTo>
                    <a:pt x="773" y="8953"/>
                    <a:pt x="1075" y="9155"/>
                    <a:pt x="1406" y="9155"/>
                  </a:cubicBezTo>
                  <a:cubicBezTo>
                    <a:pt x="1460" y="9155"/>
                    <a:pt x="1516" y="9150"/>
                    <a:pt x="1571" y="9138"/>
                  </a:cubicBezTo>
                  <a:cubicBezTo>
                    <a:pt x="2749" y="8915"/>
                    <a:pt x="3837" y="8826"/>
                    <a:pt x="4756" y="8790"/>
                  </a:cubicBezTo>
                  <a:cubicBezTo>
                    <a:pt x="4771" y="8789"/>
                    <a:pt x="4786" y="8789"/>
                    <a:pt x="4801" y="8789"/>
                  </a:cubicBezTo>
                  <a:cubicBezTo>
                    <a:pt x="5262" y="8789"/>
                    <a:pt x="5630" y="9180"/>
                    <a:pt x="5612" y="9647"/>
                  </a:cubicBezTo>
                  <a:cubicBezTo>
                    <a:pt x="5568" y="10869"/>
                    <a:pt x="5452" y="12189"/>
                    <a:pt x="5648" y="13331"/>
                  </a:cubicBezTo>
                  <a:cubicBezTo>
                    <a:pt x="5710" y="13715"/>
                    <a:pt x="6032" y="14000"/>
                    <a:pt x="6424" y="14018"/>
                  </a:cubicBezTo>
                  <a:cubicBezTo>
                    <a:pt x="6847" y="14034"/>
                    <a:pt x="7292" y="14047"/>
                    <a:pt x="7745" y="14047"/>
                  </a:cubicBezTo>
                  <a:cubicBezTo>
                    <a:pt x="8046" y="14047"/>
                    <a:pt x="8351" y="14041"/>
                    <a:pt x="8654" y="14027"/>
                  </a:cubicBezTo>
                  <a:cubicBezTo>
                    <a:pt x="9065" y="14000"/>
                    <a:pt x="9395" y="13670"/>
                    <a:pt x="9430" y="13260"/>
                  </a:cubicBezTo>
                  <a:cubicBezTo>
                    <a:pt x="9502" y="12180"/>
                    <a:pt x="9422" y="10610"/>
                    <a:pt x="9252" y="9424"/>
                  </a:cubicBezTo>
                  <a:cubicBezTo>
                    <a:pt x="9175" y="8921"/>
                    <a:pt x="9570" y="8484"/>
                    <a:pt x="10064" y="8484"/>
                  </a:cubicBezTo>
                  <a:cubicBezTo>
                    <a:pt x="10087" y="8484"/>
                    <a:pt x="10111" y="8485"/>
                    <a:pt x="10135" y="8487"/>
                  </a:cubicBezTo>
                  <a:cubicBezTo>
                    <a:pt x="11108" y="8558"/>
                    <a:pt x="12134" y="8692"/>
                    <a:pt x="13043" y="8728"/>
                  </a:cubicBezTo>
                  <a:cubicBezTo>
                    <a:pt x="13054" y="8728"/>
                    <a:pt x="13064" y="8728"/>
                    <a:pt x="13074" y="8728"/>
                  </a:cubicBezTo>
                  <a:cubicBezTo>
                    <a:pt x="13533" y="8728"/>
                    <a:pt x="13909" y="8343"/>
                    <a:pt x="13900" y="7880"/>
                  </a:cubicBezTo>
                  <a:cubicBezTo>
                    <a:pt x="13882" y="7318"/>
                    <a:pt x="13793" y="6792"/>
                    <a:pt x="13695" y="6221"/>
                  </a:cubicBezTo>
                  <a:cubicBezTo>
                    <a:pt x="13641" y="5855"/>
                    <a:pt x="13347" y="5570"/>
                    <a:pt x="12972" y="5525"/>
                  </a:cubicBezTo>
                  <a:cubicBezTo>
                    <a:pt x="12094" y="5428"/>
                    <a:pt x="11141" y="5336"/>
                    <a:pt x="10260" y="5336"/>
                  </a:cubicBezTo>
                  <a:cubicBezTo>
                    <a:pt x="10094" y="5336"/>
                    <a:pt x="9930" y="5340"/>
                    <a:pt x="9769" y="5347"/>
                  </a:cubicBezTo>
                  <a:cubicBezTo>
                    <a:pt x="9758" y="5347"/>
                    <a:pt x="9747" y="5347"/>
                    <a:pt x="9736" y="5347"/>
                  </a:cubicBezTo>
                  <a:cubicBezTo>
                    <a:pt x="9287" y="5347"/>
                    <a:pt x="8922" y="4997"/>
                    <a:pt x="8904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10" y="378"/>
                    <a:pt x="8280" y="57"/>
                    <a:pt x="7878" y="30"/>
                  </a:cubicBezTo>
                  <a:cubicBezTo>
                    <a:pt x="7600" y="13"/>
                    <a:pt x="7293" y="1"/>
                    <a:pt x="698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559185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3" y="1003"/>
                    <a:pt x="7468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31"/>
                    <a:pt x="2641" y="780"/>
                  </a:cubicBezTo>
                  <a:cubicBezTo>
                    <a:pt x="2503" y="691"/>
                    <a:pt x="2349" y="649"/>
                    <a:pt x="2197" y="649"/>
                  </a:cubicBezTo>
                  <a:cubicBezTo>
                    <a:pt x="1967" y="649"/>
                    <a:pt x="1741" y="745"/>
                    <a:pt x="1580" y="922"/>
                  </a:cubicBezTo>
                  <a:cubicBezTo>
                    <a:pt x="1027" y="1556"/>
                    <a:pt x="331" y="2448"/>
                    <a:pt x="117" y="3117"/>
                  </a:cubicBezTo>
                  <a:cubicBezTo>
                    <a:pt x="1" y="3465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12"/>
                  </a:cubicBezTo>
                  <a:cubicBezTo>
                    <a:pt x="4515" y="6560"/>
                    <a:pt x="1642" y="10147"/>
                    <a:pt x="1847" y="10655"/>
                  </a:cubicBezTo>
                  <a:cubicBezTo>
                    <a:pt x="2053" y="11137"/>
                    <a:pt x="3150" y="11574"/>
                    <a:pt x="3953" y="11806"/>
                  </a:cubicBezTo>
                  <a:cubicBezTo>
                    <a:pt x="4026" y="11827"/>
                    <a:pt x="4100" y="11837"/>
                    <a:pt x="4173" y="11837"/>
                  </a:cubicBezTo>
                  <a:cubicBezTo>
                    <a:pt x="4475" y="11837"/>
                    <a:pt x="4764" y="11665"/>
                    <a:pt x="4907" y="11378"/>
                  </a:cubicBezTo>
                  <a:cubicBezTo>
                    <a:pt x="5443" y="10325"/>
                    <a:pt x="6031" y="9415"/>
                    <a:pt x="6558" y="8675"/>
                  </a:cubicBezTo>
                  <a:cubicBezTo>
                    <a:pt x="6719" y="8446"/>
                    <a:pt x="6974" y="8326"/>
                    <a:pt x="7231" y="8326"/>
                  </a:cubicBezTo>
                  <a:cubicBezTo>
                    <a:pt x="7415" y="8326"/>
                    <a:pt x="7600" y="8387"/>
                    <a:pt x="7753" y="8514"/>
                  </a:cubicBezTo>
                  <a:cubicBezTo>
                    <a:pt x="8681" y="9290"/>
                    <a:pt x="9653" y="10182"/>
                    <a:pt x="10661" y="10726"/>
                  </a:cubicBezTo>
                  <a:cubicBezTo>
                    <a:pt x="10782" y="10790"/>
                    <a:pt x="10913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5" y="7988"/>
                    <a:pt x="12892" y="7711"/>
                  </a:cubicBezTo>
                  <a:cubicBezTo>
                    <a:pt x="12098" y="6997"/>
                    <a:pt x="10813" y="6114"/>
                    <a:pt x="9787" y="5534"/>
                  </a:cubicBezTo>
                  <a:cubicBezTo>
                    <a:pt x="9323" y="5276"/>
                    <a:pt x="9225" y="4660"/>
                    <a:pt x="9582" y="4268"/>
                  </a:cubicBezTo>
                  <a:cubicBezTo>
                    <a:pt x="10224" y="3554"/>
                    <a:pt x="10947" y="2831"/>
                    <a:pt x="11536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4707100" y="39844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68" y="0"/>
                  </a:moveTo>
                  <a:cubicBezTo>
                    <a:pt x="11887" y="0"/>
                    <a:pt x="9681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9" y="11800"/>
                    <a:pt x="7266" y="11891"/>
                    <a:pt x="7121" y="11891"/>
                  </a:cubicBezTo>
                  <a:cubicBezTo>
                    <a:pt x="6991" y="11891"/>
                    <a:pt x="6858" y="11817"/>
                    <a:pt x="6808" y="11666"/>
                  </a:cubicBezTo>
                  <a:cubicBezTo>
                    <a:pt x="5960" y="8864"/>
                    <a:pt x="5773" y="7758"/>
                    <a:pt x="4667" y="5349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14"/>
                    <a:pt x="875" y="5233"/>
                    <a:pt x="224" y="6536"/>
                  </a:cubicBezTo>
                  <a:cubicBezTo>
                    <a:pt x="1" y="7178"/>
                    <a:pt x="233" y="7562"/>
                    <a:pt x="536" y="8026"/>
                  </a:cubicBezTo>
                  <a:cubicBezTo>
                    <a:pt x="640" y="8182"/>
                    <a:pt x="814" y="8265"/>
                    <a:pt x="988" y="8265"/>
                  </a:cubicBezTo>
                  <a:cubicBezTo>
                    <a:pt x="1113" y="8265"/>
                    <a:pt x="1239" y="8222"/>
                    <a:pt x="1339" y="8133"/>
                  </a:cubicBezTo>
                  <a:cubicBezTo>
                    <a:pt x="2005" y="7559"/>
                    <a:pt x="2808" y="7165"/>
                    <a:pt x="3243" y="7165"/>
                  </a:cubicBezTo>
                  <a:cubicBezTo>
                    <a:pt x="3396" y="7165"/>
                    <a:pt x="3503" y="7214"/>
                    <a:pt x="3543" y="7321"/>
                  </a:cubicBezTo>
                  <a:cubicBezTo>
                    <a:pt x="4238" y="9239"/>
                    <a:pt x="5139" y="13485"/>
                    <a:pt x="5728" y="14645"/>
                  </a:cubicBezTo>
                  <a:cubicBezTo>
                    <a:pt x="5882" y="14953"/>
                    <a:pt x="6554" y="15129"/>
                    <a:pt x="7250" y="15129"/>
                  </a:cubicBezTo>
                  <a:cubicBezTo>
                    <a:pt x="7963" y="15129"/>
                    <a:pt x="8701" y="14945"/>
                    <a:pt x="8931" y="14529"/>
                  </a:cubicBezTo>
                  <a:cubicBezTo>
                    <a:pt x="10403" y="11853"/>
                    <a:pt x="10358" y="6233"/>
                    <a:pt x="11108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0" y="2736"/>
                    <a:pt x="15176" y="3199"/>
                  </a:cubicBezTo>
                  <a:cubicBezTo>
                    <a:pt x="15261" y="3534"/>
                    <a:pt x="15571" y="3754"/>
                    <a:pt x="15904" y="3754"/>
                  </a:cubicBezTo>
                  <a:cubicBezTo>
                    <a:pt x="15917" y="3754"/>
                    <a:pt x="15930" y="3753"/>
                    <a:pt x="15943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81"/>
                    <a:pt x="17647" y="3307"/>
                    <a:pt x="17593" y="2878"/>
                  </a:cubicBezTo>
                  <a:cubicBezTo>
                    <a:pt x="17513" y="2147"/>
                    <a:pt x="17272" y="1478"/>
                    <a:pt x="17040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6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2575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14" y="0"/>
                  </a:moveTo>
                  <a:cubicBezTo>
                    <a:pt x="12085" y="0"/>
                    <a:pt x="12056" y="2"/>
                    <a:pt x="12026" y="5"/>
                  </a:cubicBezTo>
                  <a:cubicBezTo>
                    <a:pt x="11000" y="103"/>
                    <a:pt x="9034" y="119"/>
                    <a:pt x="6997" y="119"/>
                  </a:cubicBezTo>
                  <a:cubicBezTo>
                    <a:pt x="6092" y="119"/>
                    <a:pt x="5172" y="116"/>
                    <a:pt x="4315" y="116"/>
                  </a:cubicBezTo>
                  <a:cubicBezTo>
                    <a:pt x="2921" y="116"/>
                    <a:pt x="1692" y="124"/>
                    <a:pt x="955" y="165"/>
                  </a:cubicBezTo>
                  <a:cubicBezTo>
                    <a:pt x="598" y="183"/>
                    <a:pt x="286" y="433"/>
                    <a:pt x="196" y="781"/>
                  </a:cubicBezTo>
                  <a:cubicBezTo>
                    <a:pt x="54" y="1334"/>
                    <a:pt x="0" y="1958"/>
                    <a:pt x="98" y="2440"/>
                  </a:cubicBezTo>
                  <a:cubicBezTo>
                    <a:pt x="178" y="2824"/>
                    <a:pt x="526" y="3091"/>
                    <a:pt x="919" y="3091"/>
                  </a:cubicBezTo>
                  <a:cubicBezTo>
                    <a:pt x="1183" y="3090"/>
                    <a:pt x="1471" y="3089"/>
                    <a:pt x="1780" y="3089"/>
                  </a:cubicBezTo>
                  <a:cubicBezTo>
                    <a:pt x="2663" y="3089"/>
                    <a:pt x="3711" y="3094"/>
                    <a:pt x="4812" y="3094"/>
                  </a:cubicBezTo>
                  <a:cubicBezTo>
                    <a:pt x="7599" y="3094"/>
                    <a:pt x="10727" y="3063"/>
                    <a:pt x="12409" y="2842"/>
                  </a:cubicBezTo>
                  <a:cubicBezTo>
                    <a:pt x="13646" y="2676"/>
                    <a:pt x="13326" y="0"/>
                    <a:pt x="1211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5189525" y="3430650"/>
              <a:ext cx="257525" cy="77475"/>
            </a:xfrm>
            <a:custGeom>
              <a:rect b="b" l="l" r="r" t="t"/>
              <a:pathLst>
                <a:path extrusionOk="0" h="3099" w="10301">
                  <a:moveTo>
                    <a:pt x="9144" y="1"/>
                  </a:moveTo>
                  <a:cubicBezTo>
                    <a:pt x="9123" y="1"/>
                    <a:pt x="9103" y="2"/>
                    <a:pt x="9082" y="5"/>
                  </a:cubicBezTo>
                  <a:cubicBezTo>
                    <a:pt x="8300" y="109"/>
                    <a:pt x="6795" y="126"/>
                    <a:pt x="5241" y="126"/>
                  </a:cubicBezTo>
                  <a:cubicBezTo>
                    <a:pt x="4500" y="126"/>
                    <a:pt x="3748" y="122"/>
                    <a:pt x="3059" y="122"/>
                  </a:cubicBezTo>
                  <a:cubicBezTo>
                    <a:pt x="2090" y="122"/>
                    <a:pt x="1243" y="129"/>
                    <a:pt x="723" y="166"/>
                  </a:cubicBezTo>
                  <a:cubicBezTo>
                    <a:pt x="446" y="192"/>
                    <a:pt x="214" y="433"/>
                    <a:pt x="152" y="790"/>
                  </a:cubicBezTo>
                  <a:cubicBezTo>
                    <a:pt x="45" y="1334"/>
                    <a:pt x="0" y="1959"/>
                    <a:pt x="72" y="2449"/>
                  </a:cubicBezTo>
                  <a:cubicBezTo>
                    <a:pt x="133" y="2827"/>
                    <a:pt x="384" y="3092"/>
                    <a:pt x="673" y="3092"/>
                  </a:cubicBezTo>
                  <a:cubicBezTo>
                    <a:pt x="678" y="3092"/>
                    <a:pt x="682" y="3092"/>
                    <a:pt x="687" y="3092"/>
                  </a:cubicBezTo>
                  <a:cubicBezTo>
                    <a:pt x="792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5" y="306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58862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2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5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0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3" y="3094"/>
                    <a:pt x="10733" y="3063"/>
                    <a:pt x="12410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484575" y="3469250"/>
              <a:ext cx="85450" cy="76250"/>
            </a:xfrm>
            <a:custGeom>
              <a:rect b="b" l="l" r="r" t="t"/>
              <a:pathLst>
                <a:path extrusionOk="0" h="3050" w="3418">
                  <a:moveTo>
                    <a:pt x="1465" y="1"/>
                  </a:moveTo>
                  <a:cubicBezTo>
                    <a:pt x="677" y="1"/>
                    <a:pt x="1" y="812"/>
                    <a:pt x="347" y="2333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69" y="1235"/>
                  </a:cubicBezTo>
                  <a:cubicBezTo>
                    <a:pt x="2624" y="400"/>
                    <a:pt x="2017" y="1"/>
                    <a:pt x="146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2722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0" y="2824"/>
                    <a:pt x="527" y="3091"/>
                    <a:pt x="911" y="3091"/>
                  </a:cubicBezTo>
                  <a:cubicBezTo>
                    <a:pt x="1175" y="3090"/>
                    <a:pt x="1465" y="3089"/>
                    <a:pt x="1774" y="3089"/>
                  </a:cubicBezTo>
                  <a:cubicBezTo>
                    <a:pt x="2659" y="3089"/>
                    <a:pt x="3708" y="3094"/>
                    <a:pt x="4810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401550" y="369875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8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401550" y="389067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1" y="707"/>
                    <a:pt x="304" y="2033"/>
                  </a:cubicBezTo>
                  <a:cubicBezTo>
                    <a:pt x="403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679900" y="3472475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63" y="330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43"/>
                    <a:pt x="536" y="5763"/>
                    <a:pt x="259" y="6245"/>
                  </a:cubicBezTo>
                  <a:cubicBezTo>
                    <a:pt x="1" y="6700"/>
                    <a:pt x="322" y="7851"/>
                    <a:pt x="634" y="8636"/>
                  </a:cubicBezTo>
                  <a:cubicBezTo>
                    <a:pt x="764" y="8950"/>
                    <a:pt x="1065" y="9152"/>
                    <a:pt x="1397" y="9152"/>
                  </a:cubicBezTo>
                  <a:cubicBezTo>
                    <a:pt x="1451" y="9152"/>
                    <a:pt x="1506" y="9147"/>
                    <a:pt x="1562" y="9135"/>
                  </a:cubicBezTo>
                  <a:cubicBezTo>
                    <a:pt x="2739" y="8912"/>
                    <a:pt x="3828" y="8823"/>
                    <a:pt x="4747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53" y="8786"/>
                    <a:pt x="5620" y="9177"/>
                    <a:pt x="5603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3997"/>
                    <a:pt x="6415" y="14015"/>
                  </a:cubicBezTo>
                  <a:cubicBezTo>
                    <a:pt x="6823" y="14036"/>
                    <a:pt x="7253" y="14050"/>
                    <a:pt x="7690" y="14050"/>
                  </a:cubicBezTo>
                  <a:cubicBezTo>
                    <a:pt x="8006" y="14050"/>
                    <a:pt x="8326" y="14043"/>
                    <a:pt x="8645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12" y="10607"/>
                    <a:pt x="9243" y="9430"/>
                  </a:cubicBezTo>
                  <a:cubicBezTo>
                    <a:pt x="9175" y="8927"/>
                    <a:pt x="9562" y="8481"/>
                    <a:pt x="10056" y="8481"/>
                  </a:cubicBezTo>
                  <a:cubicBezTo>
                    <a:pt x="10079" y="8481"/>
                    <a:pt x="10102" y="8482"/>
                    <a:pt x="10126" y="8484"/>
                  </a:cubicBezTo>
                  <a:cubicBezTo>
                    <a:pt x="11098" y="8555"/>
                    <a:pt x="12124" y="8698"/>
                    <a:pt x="13043" y="8725"/>
                  </a:cubicBezTo>
                  <a:cubicBezTo>
                    <a:pt x="13053" y="8725"/>
                    <a:pt x="13064" y="8725"/>
                    <a:pt x="13074" y="8725"/>
                  </a:cubicBezTo>
                  <a:cubicBezTo>
                    <a:pt x="13533" y="8725"/>
                    <a:pt x="13908" y="8340"/>
                    <a:pt x="13891" y="7877"/>
                  </a:cubicBezTo>
                  <a:cubicBezTo>
                    <a:pt x="13873" y="7315"/>
                    <a:pt x="13784" y="6789"/>
                    <a:pt x="13694" y="6218"/>
                  </a:cubicBezTo>
                  <a:cubicBezTo>
                    <a:pt x="13632" y="5852"/>
                    <a:pt x="13338" y="5567"/>
                    <a:pt x="12972" y="5531"/>
                  </a:cubicBezTo>
                  <a:cubicBezTo>
                    <a:pt x="12093" y="5426"/>
                    <a:pt x="11132" y="5334"/>
                    <a:pt x="10249" y="5334"/>
                  </a:cubicBezTo>
                  <a:cubicBezTo>
                    <a:pt x="10083" y="5334"/>
                    <a:pt x="9920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78" y="5344"/>
                    <a:pt x="8912" y="4994"/>
                    <a:pt x="8895" y="4550"/>
                  </a:cubicBezTo>
                  <a:cubicBezTo>
                    <a:pt x="8859" y="3479"/>
                    <a:pt x="8743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4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575475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36" y="0"/>
                  </a:moveTo>
                  <a:cubicBezTo>
                    <a:pt x="9115" y="0"/>
                    <a:pt x="9094" y="1"/>
                    <a:pt x="9073" y="4"/>
                  </a:cubicBezTo>
                  <a:cubicBezTo>
                    <a:pt x="8268" y="111"/>
                    <a:pt x="6696" y="126"/>
                    <a:pt x="5093" y="126"/>
                  </a:cubicBezTo>
                  <a:cubicBezTo>
                    <a:pt x="4495" y="126"/>
                    <a:pt x="3894" y="124"/>
                    <a:pt x="3326" y="124"/>
                  </a:cubicBezTo>
                  <a:cubicBezTo>
                    <a:pt x="2244" y="124"/>
                    <a:pt x="1286" y="131"/>
                    <a:pt x="714" y="174"/>
                  </a:cubicBezTo>
                  <a:cubicBezTo>
                    <a:pt x="447" y="192"/>
                    <a:pt x="215" y="441"/>
                    <a:pt x="143" y="789"/>
                  </a:cubicBezTo>
                  <a:cubicBezTo>
                    <a:pt x="36" y="1342"/>
                    <a:pt x="1" y="1958"/>
                    <a:pt x="72" y="2449"/>
                  </a:cubicBezTo>
                  <a:cubicBezTo>
                    <a:pt x="125" y="2832"/>
                    <a:pt x="393" y="3100"/>
                    <a:pt x="687" y="3100"/>
                  </a:cubicBezTo>
                  <a:cubicBezTo>
                    <a:pt x="913" y="3098"/>
                    <a:pt x="1162" y="3097"/>
                    <a:pt x="1429" y="3097"/>
                  </a:cubicBezTo>
                  <a:cubicBezTo>
                    <a:pt x="2000" y="3097"/>
                    <a:pt x="2655" y="3100"/>
                    <a:pt x="3345" y="3100"/>
                  </a:cubicBezTo>
                  <a:cubicBezTo>
                    <a:pt x="5519" y="3100"/>
                    <a:pt x="8041" y="3072"/>
                    <a:pt x="9368" y="2841"/>
                  </a:cubicBezTo>
                  <a:cubicBezTo>
                    <a:pt x="10301" y="2684"/>
                    <a:pt x="10057" y="0"/>
                    <a:pt x="913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999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74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16" y="3672"/>
                    <a:pt x="17646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693225" y="1098950"/>
              <a:ext cx="85475" cy="76250"/>
            </a:xfrm>
            <a:custGeom>
              <a:rect b="b" l="l" r="r" t="t"/>
              <a:pathLst>
                <a:path extrusionOk="0" h="3050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17067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6" y="87"/>
                    <a:pt x="8975" y="253"/>
                  </a:cubicBezTo>
                  <a:cubicBezTo>
                    <a:pt x="8253" y="994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8" y="1422"/>
                    <a:pt x="2633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18" y="1556"/>
                    <a:pt x="331" y="2448"/>
                    <a:pt x="117" y="3117"/>
                  </a:cubicBezTo>
                  <a:cubicBezTo>
                    <a:pt x="1" y="3456"/>
                    <a:pt x="144" y="3839"/>
                    <a:pt x="447" y="4036"/>
                  </a:cubicBezTo>
                  <a:cubicBezTo>
                    <a:pt x="1571" y="4776"/>
                    <a:pt x="3890" y="5740"/>
                    <a:pt x="4247" y="6203"/>
                  </a:cubicBezTo>
                  <a:cubicBezTo>
                    <a:pt x="4515" y="6551"/>
                    <a:pt x="1642" y="10147"/>
                    <a:pt x="1847" y="10655"/>
                  </a:cubicBezTo>
                  <a:cubicBezTo>
                    <a:pt x="2044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7" y="11378"/>
                  </a:cubicBezTo>
                  <a:cubicBezTo>
                    <a:pt x="5443" y="10316"/>
                    <a:pt x="6031" y="9415"/>
                    <a:pt x="6558" y="8666"/>
                  </a:cubicBezTo>
                  <a:cubicBezTo>
                    <a:pt x="6718" y="8443"/>
                    <a:pt x="6969" y="8325"/>
                    <a:pt x="7225" y="8325"/>
                  </a:cubicBezTo>
                  <a:cubicBezTo>
                    <a:pt x="7409" y="8325"/>
                    <a:pt x="7596" y="8387"/>
                    <a:pt x="7753" y="8514"/>
                  </a:cubicBezTo>
                  <a:cubicBezTo>
                    <a:pt x="8681" y="9290"/>
                    <a:pt x="9644" y="10173"/>
                    <a:pt x="10661" y="10726"/>
                  </a:cubicBezTo>
                  <a:cubicBezTo>
                    <a:pt x="10779" y="10788"/>
                    <a:pt x="10907" y="10818"/>
                    <a:pt x="11033" y="10818"/>
                  </a:cubicBezTo>
                  <a:cubicBezTo>
                    <a:pt x="11271" y="10818"/>
                    <a:pt x="11507" y="10713"/>
                    <a:pt x="11670" y="10521"/>
                  </a:cubicBezTo>
                  <a:cubicBezTo>
                    <a:pt x="12116" y="9995"/>
                    <a:pt x="12597" y="9397"/>
                    <a:pt x="13026" y="8782"/>
                  </a:cubicBezTo>
                  <a:cubicBezTo>
                    <a:pt x="13258" y="8443"/>
                    <a:pt x="13195" y="7979"/>
                    <a:pt x="12892" y="7711"/>
                  </a:cubicBezTo>
                  <a:cubicBezTo>
                    <a:pt x="12089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73" y="4268"/>
                  </a:cubicBezTo>
                  <a:cubicBezTo>
                    <a:pt x="10224" y="3545"/>
                    <a:pt x="10947" y="2831"/>
                    <a:pt x="11527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2857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19" y="11888"/>
                  </a:cubicBezTo>
                  <a:cubicBezTo>
                    <a:pt x="6990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09" y="4805"/>
                  </a:cubicBezTo>
                  <a:cubicBezTo>
                    <a:pt x="2400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20" y="8261"/>
                    <a:pt x="994" y="8261"/>
                  </a:cubicBezTo>
                  <a:cubicBezTo>
                    <a:pt x="1120" y="8261"/>
                    <a:pt x="1246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2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7" y="6233"/>
                    <a:pt x="11116" y="2843"/>
                  </a:cubicBezTo>
                  <a:cubicBezTo>
                    <a:pt x="11214" y="2388"/>
                    <a:pt x="11597" y="2066"/>
                    <a:pt x="12061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2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21" y="2147"/>
                    <a:pt x="17280" y="1478"/>
                    <a:pt x="17048" y="978"/>
                  </a:cubicBezTo>
                  <a:cubicBezTo>
                    <a:pt x="16790" y="407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57547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0" y="1"/>
                  </a:moveTo>
                  <a:cubicBezTo>
                    <a:pt x="9118" y="1"/>
                    <a:pt x="9096" y="2"/>
                    <a:pt x="9073" y="5"/>
                  </a:cubicBezTo>
                  <a:cubicBezTo>
                    <a:pt x="8318" y="106"/>
                    <a:pt x="6889" y="123"/>
                    <a:pt x="5393" y="123"/>
                  </a:cubicBezTo>
                  <a:cubicBezTo>
                    <a:pt x="4610" y="123"/>
                    <a:pt x="3808" y="118"/>
                    <a:pt x="3075" y="118"/>
                  </a:cubicBezTo>
                  <a:cubicBezTo>
                    <a:pt x="2097" y="118"/>
                    <a:pt x="1241" y="127"/>
                    <a:pt x="714" y="166"/>
                  </a:cubicBezTo>
                  <a:cubicBezTo>
                    <a:pt x="447" y="184"/>
                    <a:pt x="215" y="433"/>
                    <a:pt x="143" y="781"/>
                  </a:cubicBezTo>
                  <a:cubicBezTo>
                    <a:pt x="36" y="1334"/>
                    <a:pt x="1" y="1959"/>
                    <a:pt x="72" y="2441"/>
                  </a:cubicBezTo>
                  <a:cubicBezTo>
                    <a:pt x="125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9" y="3090"/>
                  </a:cubicBezTo>
                  <a:cubicBezTo>
                    <a:pt x="2007" y="3090"/>
                    <a:pt x="2799" y="3095"/>
                    <a:pt x="3631" y="3095"/>
                  </a:cubicBezTo>
                  <a:cubicBezTo>
                    <a:pt x="5737" y="3095"/>
                    <a:pt x="8099" y="3063"/>
                    <a:pt x="9368" y="2842"/>
                  </a:cubicBezTo>
                  <a:cubicBezTo>
                    <a:pt x="10300" y="2685"/>
                    <a:pt x="10058" y="1"/>
                    <a:pt x="91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38999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74" y="7357"/>
                    <a:pt x="7441" y="11621"/>
                  </a:cubicBezTo>
                  <a:cubicBezTo>
                    <a:pt x="7412" y="11801"/>
                    <a:pt x="7266" y="11895"/>
                    <a:pt x="7121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16" y="3681"/>
                    <a:pt x="17646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693225" y="3227375"/>
              <a:ext cx="85450" cy="76200"/>
            </a:xfrm>
            <a:custGeom>
              <a:rect b="b" l="l" r="r" t="t"/>
              <a:pathLst>
                <a:path extrusionOk="0" h="3048" w="3418">
                  <a:moveTo>
                    <a:pt x="1464" y="0"/>
                  </a:moveTo>
                  <a:cubicBezTo>
                    <a:pt x="677" y="0"/>
                    <a:pt x="1" y="809"/>
                    <a:pt x="347" y="2328"/>
                  </a:cubicBezTo>
                  <a:cubicBezTo>
                    <a:pt x="461" y="2827"/>
                    <a:pt x="915" y="3048"/>
                    <a:pt x="1421" y="3048"/>
                  </a:cubicBezTo>
                  <a:cubicBezTo>
                    <a:pt x="2335" y="3048"/>
                    <a:pt x="3418" y="2328"/>
                    <a:pt x="2970" y="1231"/>
                  </a:cubicBezTo>
                  <a:cubicBezTo>
                    <a:pt x="2624" y="399"/>
                    <a:pt x="2016" y="0"/>
                    <a:pt x="146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17067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5" y="249"/>
                  </a:cubicBezTo>
                  <a:cubicBezTo>
                    <a:pt x="8253" y="999"/>
                    <a:pt x="7468" y="1837"/>
                    <a:pt x="6888" y="2658"/>
                  </a:cubicBezTo>
                  <a:cubicBezTo>
                    <a:pt x="6732" y="2884"/>
                    <a:pt x="6482" y="3003"/>
                    <a:pt x="6227" y="3003"/>
                  </a:cubicBezTo>
                  <a:cubicBezTo>
                    <a:pt x="6060" y="3003"/>
                    <a:pt x="5891" y="2951"/>
                    <a:pt x="5746" y="2845"/>
                  </a:cubicBezTo>
                  <a:cubicBezTo>
                    <a:pt x="4890" y="2230"/>
                    <a:pt x="3658" y="1427"/>
                    <a:pt x="2633" y="776"/>
                  </a:cubicBezTo>
                  <a:cubicBezTo>
                    <a:pt x="2499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18" y="1552"/>
                    <a:pt x="331" y="2444"/>
                    <a:pt x="117" y="3113"/>
                  </a:cubicBezTo>
                  <a:cubicBezTo>
                    <a:pt x="1" y="3461"/>
                    <a:pt x="144" y="3835"/>
                    <a:pt x="447" y="4032"/>
                  </a:cubicBezTo>
                  <a:cubicBezTo>
                    <a:pt x="1571" y="4772"/>
                    <a:pt x="3890" y="5745"/>
                    <a:pt x="4247" y="6208"/>
                  </a:cubicBezTo>
                  <a:cubicBezTo>
                    <a:pt x="4515" y="6556"/>
                    <a:pt x="1642" y="10143"/>
                    <a:pt x="1847" y="10651"/>
                  </a:cubicBezTo>
                  <a:cubicBezTo>
                    <a:pt x="2044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4" y="11833"/>
                  </a:cubicBezTo>
                  <a:cubicBezTo>
                    <a:pt x="4476" y="11833"/>
                    <a:pt x="4764" y="11663"/>
                    <a:pt x="4907" y="11383"/>
                  </a:cubicBezTo>
                  <a:cubicBezTo>
                    <a:pt x="5443" y="10321"/>
                    <a:pt x="6031" y="9411"/>
                    <a:pt x="6558" y="8671"/>
                  </a:cubicBezTo>
                  <a:cubicBezTo>
                    <a:pt x="6719" y="8442"/>
                    <a:pt x="6971" y="8322"/>
                    <a:pt x="7228" y="8322"/>
                  </a:cubicBezTo>
                  <a:cubicBezTo>
                    <a:pt x="7411" y="8322"/>
                    <a:pt x="7597" y="8383"/>
                    <a:pt x="7753" y="8510"/>
                  </a:cubicBezTo>
                  <a:cubicBezTo>
                    <a:pt x="8681" y="9286"/>
                    <a:pt x="9644" y="10178"/>
                    <a:pt x="10661" y="10722"/>
                  </a:cubicBezTo>
                  <a:cubicBezTo>
                    <a:pt x="10782" y="10786"/>
                    <a:pt x="10913" y="10817"/>
                    <a:pt x="11043" y="10817"/>
                  </a:cubicBezTo>
                  <a:cubicBezTo>
                    <a:pt x="11277" y="10817"/>
                    <a:pt x="11509" y="10716"/>
                    <a:pt x="11670" y="10526"/>
                  </a:cubicBezTo>
                  <a:cubicBezTo>
                    <a:pt x="12116" y="9991"/>
                    <a:pt x="12597" y="9402"/>
                    <a:pt x="13026" y="8778"/>
                  </a:cubicBezTo>
                  <a:cubicBezTo>
                    <a:pt x="13258" y="8439"/>
                    <a:pt x="13195" y="7984"/>
                    <a:pt x="12892" y="7707"/>
                  </a:cubicBezTo>
                  <a:cubicBezTo>
                    <a:pt x="12089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73" y="4264"/>
                  </a:cubicBezTo>
                  <a:cubicBezTo>
                    <a:pt x="10224" y="3550"/>
                    <a:pt x="10947" y="2827"/>
                    <a:pt x="11527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2857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09" y="4805"/>
                  </a:cubicBezTo>
                  <a:cubicBezTo>
                    <a:pt x="2400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8" y="8268"/>
                    <a:pt x="991" y="8268"/>
                  </a:cubicBezTo>
                  <a:cubicBezTo>
                    <a:pt x="1118" y="8268"/>
                    <a:pt x="1245" y="8223"/>
                    <a:pt x="1347" y="8133"/>
                  </a:cubicBezTo>
                  <a:cubicBezTo>
                    <a:pt x="2011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7" y="6242"/>
                    <a:pt x="11116" y="2843"/>
                  </a:cubicBezTo>
                  <a:cubicBezTo>
                    <a:pt x="11214" y="2397"/>
                    <a:pt x="11597" y="2067"/>
                    <a:pt x="12061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21" y="2156"/>
                    <a:pt x="17280" y="1487"/>
                    <a:pt x="17048" y="978"/>
                  </a:cubicBezTo>
                  <a:cubicBezTo>
                    <a:pt x="16790" y="416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8363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91" y="109"/>
                    <a:pt x="8997" y="125"/>
                    <a:pt x="6940" y="125"/>
                  </a:cubicBezTo>
                  <a:cubicBezTo>
                    <a:pt x="5959" y="125"/>
                    <a:pt x="4963" y="122"/>
                    <a:pt x="4050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9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5" y="3090"/>
                    <a:pt x="1464" y="3089"/>
                    <a:pt x="1773" y="3089"/>
                  </a:cubicBezTo>
                  <a:cubicBezTo>
                    <a:pt x="2659" y="3089"/>
                    <a:pt x="3708" y="3094"/>
                    <a:pt x="4809" y="3094"/>
                  </a:cubicBezTo>
                  <a:cubicBezTo>
                    <a:pt x="7599" y="3094"/>
                    <a:pt x="10727" y="3063"/>
                    <a:pt x="12409" y="2842"/>
                  </a:cubicBezTo>
                  <a:cubicBezTo>
                    <a:pt x="13649" y="2684"/>
                    <a:pt x="13326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768350" y="23663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4" y="1"/>
                  </a:moveTo>
                  <a:cubicBezTo>
                    <a:pt x="9124" y="1"/>
                    <a:pt x="9103" y="2"/>
                    <a:pt x="9082" y="5"/>
                  </a:cubicBezTo>
                  <a:cubicBezTo>
                    <a:pt x="8296" y="109"/>
                    <a:pt x="6790" y="126"/>
                    <a:pt x="5237" y="126"/>
                  </a:cubicBezTo>
                  <a:cubicBezTo>
                    <a:pt x="4497" y="126"/>
                    <a:pt x="3746" y="122"/>
                    <a:pt x="3057" y="122"/>
                  </a:cubicBezTo>
                  <a:cubicBezTo>
                    <a:pt x="2089" y="122"/>
                    <a:pt x="1243" y="129"/>
                    <a:pt x="723" y="166"/>
                  </a:cubicBezTo>
                  <a:cubicBezTo>
                    <a:pt x="446" y="192"/>
                    <a:pt x="214" y="442"/>
                    <a:pt x="152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3" y="3099"/>
                    <a:pt x="1162" y="3098"/>
                    <a:pt x="1429" y="3098"/>
                  </a:cubicBezTo>
                  <a:cubicBezTo>
                    <a:pt x="2000" y="3098"/>
                    <a:pt x="2655" y="3101"/>
                    <a:pt x="3344" y="3101"/>
                  </a:cubicBezTo>
                  <a:cubicBezTo>
                    <a:pt x="5519" y="3101"/>
                    <a:pt x="8041" y="307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768350" y="2255550"/>
              <a:ext cx="257550" cy="77450"/>
            </a:xfrm>
            <a:custGeom>
              <a:rect b="b" l="l" r="r" t="t"/>
              <a:pathLst>
                <a:path extrusionOk="0" h="3098" w="10302">
                  <a:moveTo>
                    <a:pt x="9144" y="0"/>
                  </a:moveTo>
                  <a:cubicBezTo>
                    <a:pt x="9124" y="0"/>
                    <a:pt x="9103" y="1"/>
                    <a:pt x="9082" y="4"/>
                  </a:cubicBezTo>
                  <a:cubicBezTo>
                    <a:pt x="8296" y="108"/>
                    <a:pt x="6790" y="125"/>
                    <a:pt x="5237" y="125"/>
                  </a:cubicBezTo>
                  <a:cubicBezTo>
                    <a:pt x="4497" y="125"/>
                    <a:pt x="3746" y="121"/>
                    <a:pt x="3057" y="121"/>
                  </a:cubicBezTo>
                  <a:cubicBezTo>
                    <a:pt x="2089" y="121"/>
                    <a:pt x="1243" y="129"/>
                    <a:pt x="723" y="165"/>
                  </a:cubicBezTo>
                  <a:cubicBezTo>
                    <a:pt x="446" y="183"/>
                    <a:pt x="214" y="432"/>
                    <a:pt x="152" y="789"/>
                  </a:cubicBezTo>
                  <a:cubicBezTo>
                    <a:pt x="45" y="1333"/>
                    <a:pt x="0" y="1958"/>
                    <a:pt x="72" y="2449"/>
                  </a:cubicBezTo>
                  <a:cubicBezTo>
                    <a:pt x="133" y="2826"/>
                    <a:pt x="384" y="3091"/>
                    <a:pt x="673" y="3091"/>
                  </a:cubicBezTo>
                  <a:cubicBezTo>
                    <a:pt x="678" y="3091"/>
                    <a:pt x="682" y="3091"/>
                    <a:pt x="687" y="3091"/>
                  </a:cubicBezTo>
                  <a:cubicBezTo>
                    <a:pt x="792" y="3090"/>
                    <a:pt x="903" y="3090"/>
                    <a:pt x="1018" y="3090"/>
                  </a:cubicBezTo>
                  <a:cubicBezTo>
                    <a:pt x="1743" y="3090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468900" y="2177150"/>
              <a:ext cx="312675" cy="304125"/>
            </a:xfrm>
            <a:custGeom>
              <a:rect b="b" l="l" r="r" t="t"/>
              <a:pathLst>
                <a:path extrusionOk="0" h="12165" w="12507">
                  <a:moveTo>
                    <a:pt x="10523" y="1"/>
                  </a:moveTo>
                  <a:cubicBezTo>
                    <a:pt x="10271" y="1"/>
                    <a:pt x="10020" y="101"/>
                    <a:pt x="9830" y="285"/>
                  </a:cubicBezTo>
                  <a:cubicBezTo>
                    <a:pt x="7466" y="2685"/>
                    <a:pt x="2524" y="7458"/>
                    <a:pt x="704" y="9822"/>
                  </a:cubicBezTo>
                  <a:cubicBezTo>
                    <a:pt x="1" y="10743"/>
                    <a:pt x="1449" y="12164"/>
                    <a:pt x="2553" y="12164"/>
                  </a:cubicBezTo>
                  <a:cubicBezTo>
                    <a:pt x="2849" y="12164"/>
                    <a:pt x="3120" y="12062"/>
                    <a:pt x="3318" y="11820"/>
                  </a:cubicBezTo>
                  <a:cubicBezTo>
                    <a:pt x="4950" y="9831"/>
                    <a:pt x="10481" y="4594"/>
                    <a:pt x="12176" y="2694"/>
                  </a:cubicBezTo>
                  <a:cubicBezTo>
                    <a:pt x="12453" y="2391"/>
                    <a:pt x="12507" y="1936"/>
                    <a:pt x="12292" y="1579"/>
                  </a:cubicBezTo>
                  <a:cubicBezTo>
                    <a:pt x="11953" y="1017"/>
                    <a:pt x="11498" y="473"/>
                    <a:pt x="11026" y="152"/>
                  </a:cubicBezTo>
                  <a:cubicBezTo>
                    <a:pt x="10872" y="49"/>
                    <a:pt x="10698" y="1"/>
                    <a:pt x="1052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500375" y="21632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27"/>
                    <a:pt x="913" y="3046"/>
                    <a:pt x="1417" y="3046"/>
                  </a:cubicBezTo>
                  <a:cubicBezTo>
                    <a:pt x="2331" y="3046"/>
                    <a:pt x="3414" y="2327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677675" y="2405075"/>
              <a:ext cx="85225" cy="76225"/>
            </a:xfrm>
            <a:custGeom>
              <a:rect b="b" l="l" r="r" t="t"/>
              <a:pathLst>
                <a:path extrusionOk="0" h="3049" w="3409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58" y="2828"/>
                    <a:pt x="910" y="3048"/>
                    <a:pt x="1414" y="3048"/>
                  </a:cubicBezTo>
                  <a:cubicBezTo>
                    <a:pt x="2325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4650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1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3594550" y="26345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3" y="1"/>
                  </a:moveTo>
                  <a:cubicBezTo>
                    <a:pt x="589" y="1"/>
                    <a:pt x="0" y="706"/>
                    <a:pt x="299" y="2027"/>
                  </a:cubicBezTo>
                  <a:cubicBezTo>
                    <a:pt x="398" y="2462"/>
                    <a:pt x="792" y="2654"/>
                    <a:pt x="1233" y="2654"/>
                  </a:cubicBezTo>
                  <a:cubicBezTo>
                    <a:pt x="2029" y="2654"/>
                    <a:pt x="2974" y="2026"/>
                    <a:pt x="2583" y="1072"/>
                  </a:cubicBezTo>
                  <a:cubicBezTo>
                    <a:pt x="2281" y="348"/>
                    <a:pt x="1754" y="1"/>
                    <a:pt x="127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594550" y="282650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1" y="0"/>
                  </a:moveTo>
                  <a:cubicBezTo>
                    <a:pt x="587" y="0"/>
                    <a:pt x="1" y="704"/>
                    <a:pt x="299" y="2029"/>
                  </a:cubicBezTo>
                  <a:cubicBezTo>
                    <a:pt x="398" y="2464"/>
                    <a:pt x="792" y="2656"/>
                    <a:pt x="1233" y="2656"/>
                  </a:cubicBezTo>
                  <a:cubicBezTo>
                    <a:pt x="2029" y="2656"/>
                    <a:pt x="2974" y="2028"/>
                    <a:pt x="2583" y="1074"/>
                  </a:cubicBezTo>
                  <a:cubicBezTo>
                    <a:pt x="2281" y="349"/>
                    <a:pt x="1752" y="0"/>
                    <a:pt x="127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8727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4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0" y="5424"/>
                  </a:cubicBezTo>
                  <a:cubicBezTo>
                    <a:pt x="5174" y="5852"/>
                    <a:pt x="536" y="5772"/>
                    <a:pt x="259" y="6245"/>
                  </a:cubicBezTo>
                  <a:cubicBezTo>
                    <a:pt x="0" y="6700"/>
                    <a:pt x="321" y="7851"/>
                    <a:pt x="634" y="8636"/>
                  </a:cubicBezTo>
                  <a:cubicBezTo>
                    <a:pt x="766" y="8954"/>
                    <a:pt x="1081" y="9158"/>
                    <a:pt x="1413" y="9158"/>
                  </a:cubicBezTo>
                  <a:cubicBezTo>
                    <a:pt x="1462" y="9158"/>
                    <a:pt x="1512" y="9153"/>
                    <a:pt x="1561" y="9144"/>
                  </a:cubicBezTo>
                  <a:cubicBezTo>
                    <a:pt x="2739" y="8912"/>
                    <a:pt x="3827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2" y="9644"/>
                  </a:cubicBezTo>
                  <a:cubicBezTo>
                    <a:pt x="5558" y="10866"/>
                    <a:pt x="5451" y="12186"/>
                    <a:pt x="5638" y="13337"/>
                  </a:cubicBezTo>
                  <a:cubicBezTo>
                    <a:pt x="5701" y="13721"/>
                    <a:pt x="6031" y="14006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12" y="10616"/>
                    <a:pt x="9242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18"/>
                  </a:cubicBezTo>
                  <a:cubicBezTo>
                    <a:pt x="13632" y="5852"/>
                    <a:pt x="13337" y="5567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9" y="5345"/>
                    <a:pt x="9713" y="5345"/>
                  </a:cubicBezTo>
                  <a:cubicBezTo>
                    <a:pt x="9278" y="5345"/>
                    <a:pt x="8912" y="4989"/>
                    <a:pt x="8903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977825" y="1837375"/>
              <a:ext cx="331425" cy="295725"/>
            </a:xfrm>
            <a:custGeom>
              <a:rect b="b" l="l" r="r" t="t"/>
              <a:pathLst>
                <a:path extrusionOk="0" h="11829" w="13257">
                  <a:moveTo>
                    <a:pt x="9563" y="1"/>
                  </a:moveTo>
                  <a:cubicBezTo>
                    <a:pt x="9348" y="1"/>
                    <a:pt x="9134" y="86"/>
                    <a:pt x="8975" y="245"/>
                  </a:cubicBezTo>
                  <a:cubicBezTo>
                    <a:pt x="8252" y="995"/>
                    <a:pt x="7458" y="1833"/>
                    <a:pt x="6887" y="2654"/>
                  </a:cubicBezTo>
                  <a:cubicBezTo>
                    <a:pt x="6730" y="2882"/>
                    <a:pt x="6477" y="3001"/>
                    <a:pt x="6220" y="3001"/>
                  </a:cubicBezTo>
                  <a:cubicBezTo>
                    <a:pt x="6055" y="3001"/>
                    <a:pt x="5889" y="2951"/>
                    <a:pt x="5745" y="2850"/>
                  </a:cubicBezTo>
                  <a:cubicBezTo>
                    <a:pt x="4889" y="2235"/>
                    <a:pt x="3649" y="1423"/>
                    <a:pt x="2632" y="772"/>
                  </a:cubicBezTo>
                  <a:cubicBezTo>
                    <a:pt x="2497" y="686"/>
                    <a:pt x="2346" y="645"/>
                    <a:pt x="2195" y="645"/>
                  </a:cubicBezTo>
                  <a:cubicBezTo>
                    <a:pt x="1967" y="645"/>
                    <a:pt x="1740" y="740"/>
                    <a:pt x="1579" y="923"/>
                  </a:cubicBezTo>
                  <a:cubicBezTo>
                    <a:pt x="1017" y="1557"/>
                    <a:pt x="330" y="2449"/>
                    <a:pt x="107" y="3118"/>
                  </a:cubicBezTo>
                  <a:cubicBezTo>
                    <a:pt x="0" y="3457"/>
                    <a:pt x="143" y="3831"/>
                    <a:pt x="446" y="4037"/>
                  </a:cubicBezTo>
                  <a:cubicBezTo>
                    <a:pt x="1570" y="4777"/>
                    <a:pt x="3890" y="5741"/>
                    <a:pt x="4247" y="6204"/>
                  </a:cubicBezTo>
                  <a:cubicBezTo>
                    <a:pt x="4505" y="6552"/>
                    <a:pt x="1633" y="10148"/>
                    <a:pt x="1847" y="10647"/>
                  </a:cubicBezTo>
                  <a:cubicBezTo>
                    <a:pt x="2043" y="11129"/>
                    <a:pt x="3140" y="11575"/>
                    <a:pt x="3943" y="11798"/>
                  </a:cubicBezTo>
                  <a:cubicBezTo>
                    <a:pt x="4018" y="11819"/>
                    <a:pt x="4094" y="11829"/>
                    <a:pt x="4168" y="11829"/>
                  </a:cubicBezTo>
                  <a:cubicBezTo>
                    <a:pt x="4475" y="11829"/>
                    <a:pt x="4763" y="11659"/>
                    <a:pt x="4907" y="11379"/>
                  </a:cubicBezTo>
                  <a:cubicBezTo>
                    <a:pt x="5442" y="10317"/>
                    <a:pt x="6031" y="9407"/>
                    <a:pt x="6557" y="8667"/>
                  </a:cubicBezTo>
                  <a:cubicBezTo>
                    <a:pt x="6712" y="8440"/>
                    <a:pt x="6962" y="8320"/>
                    <a:pt x="7217" y="8320"/>
                  </a:cubicBezTo>
                  <a:cubicBezTo>
                    <a:pt x="7402" y="8320"/>
                    <a:pt x="7589" y="8383"/>
                    <a:pt x="7744" y="8515"/>
                  </a:cubicBezTo>
                  <a:cubicBezTo>
                    <a:pt x="8680" y="9291"/>
                    <a:pt x="9644" y="10174"/>
                    <a:pt x="10661" y="10718"/>
                  </a:cubicBezTo>
                  <a:cubicBezTo>
                    <a:pt x="10781" y="10785"/>
                    <a:pt x="10912" y="10817"/>
                    <a:pt x="11041" y="10817"/>
                  </a:cubicBezTo>
                  <a:cubicBezTo>
                    <a:pt x="11276" y="10817"/>
                    <a:pt x="11508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4" y="7980"/>
                    <a:pt x="12891" y="7712"/>
                  </a:cubicBezTo>
                  <a:cubicBezTo>
                    <a:pt x="12088" y="6998"/>
                    <a:pt x="10812" y="6115"/>
                    <a:pt x="9778" y="5526"/>
                  </a:cubicBezTo>
                  <a:cubicBezTo>
                    <a:pt x="9323" y="5268"/>
                    <a:pt x="9224" y="4652"/>
                    <a:pt x="9572" y="4260"/>
                  </a:cubicBezTo>
                  <a:cubicBezTo>
                    <a:pt x="10224" y="3546"/>
                    <a:pt x="10946" y="2823"/>
                    <a:pt x="11526" y="2128"/>
                  </a:cubicBezTo>
                  <a:cubicBezTo>
                    <a:pt x="11829" y="1771"/>
                    <a:pt x="11758" y="1227"/>
                    <a:pt x="11374" y="950"/>
                  </a:cubicBezTo>
                  <a:cubicBezTo>
                    <a:pt x="10919" y="620"/>
                    <a:pt x="10456" y="379"/>
                    <a:pt x="9956" y="102"/>
                  </a:cubicBezTo>
                  <a:cubicBezTo>
                    <a:pt x="9833" y="34"/>
                    <a:pt x="9697" y="1"/>
                    <a:pt x="956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092850" y="1855850"/>
              <a:ext cx="441400" cy="378350"/>
            </a:xfrm>
            <a:custGeom>
              <a:rect b="b" l="l" r="r" t="t"/>
              <a:pathLst>
                <a:path extrusionOk="0" h="15134" w="17656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66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73"/>
                    <a:pt x="5772" y="7767"/>
                    <a:pt x="4666" y="5358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23"/>
                    <a:pt x="884" y="5233"/>
                    <a:pt x="232" y="6536"/>
                  </a:cubicBezTo>
                  <a:cubicBezTo>
                    <a:pt x="0" y="7178"/>
                    <a:pt x="232" y="7571"/>
                    <a:pt x="545" y="8026"/>
                  </a:cubicBezTo>
                  <a:cubicBezTo>
                    <a:pt x="648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2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28" y="14654"/>
                  </a:cubicBezTo>
                  <a:cubicBezTo>
                    <a:pt x="5885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05" y="2397"/>
                    <a:pt x="11598" y="2075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2" y="3762"/>
                    <a:pt x="15913" y="3762"/>
                  </a:cubicBezTo>
                  <a:cubicBezTo>
                    <a:pt x="15926" y="3762"/>
                    <a:pt x="15938" y="3762"/>
                    <a:pt x="15951" y="3762"/>
                  </a:cubicBezTo>
                  <a:cubicBezTo>
                    <a:pt x="16263" y="3744"/>
                    <a:pt x="16602" y="3726"/>
                    <a:pt x="16897" y="3708"/>
                  </a:cubicBezTo>
                  <a:cubicBezTo>
                    <a:pt x="17325" y="3681"/>
                    <a:pt x="17655" y="3307"/>
                    <a:pt x="17602" y="2887"/>
                  </a:cubicBezTo>
                  <a:cubicBezTo>
                    <a:pt x="17512" y="2156"/>
                    <a:pt x="17272" y="1487"/>
                    <a:pt x="17049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3643275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1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6" y="3101"/>
                    <a:pt x="10660" y="3073"/>
                    <a:pt x="12419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3575475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68" y="112"/>
                    <a:pt x="6696" y="127"/>
                    <a:pt x="5093" y="127"/>
                  </a:cubicBezTo>
                  <a:cubicBezTo>
                    <a:pt x="4495" y="127"/>
                    <a:pt x="3894" y="125"/>
                    <a:pt x="3326" y="125"/>
                  </a:cubicBezTo>
                  <a:cubicBezTo>
                    <a:pt x="2244" y="125"/>
                    <a:pt x="1286" y="132"/>
                    <a:pt x="714" y="174"/>
                  </a:cubicBezTo>
                  <a:cubicBezTo>
                    <a:pt x="447" y="192"/>
                    <a:pt x="215" y="442"/>
                    <a:pt x="143" y="790"/>
                  </a:cubicBezTo>
                  <a:cubicBezTo>
                    <a:pt x="36" y="1343"/>
                    <a:pt x="1" y="1959"/>
                    <a:pt x="72" y="2449"/>
                  </a:cubicBezTo>
                  <a:cubicBezTo>
                    <a:pt x="125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4" y="3098"/>
                  </a:cubicBezTo>
                  <a:cubicBezTo>
                    <a:pt x="2016" y="3098"/>
                    <a:pt x="2699" y="3101"/>
                    <a:pt x="3418" y="3101"/>
                  </a:cubicBezTo>
                  <a:cubicBezTo>
                    <a:pt x="5575" y="3101"/>
                    <a:pt x="8056" y="3073"/>
                    <a:pt x="9368" y="2851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2722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1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0" y="2833"/>
                    <a:pt x="527" y="3100"/>
                    <a:pt x="911" y="3100"/>
                  </a:cubicBezTo>
                  <a:cubicBezTo>
                    <a:pt x="1210" y="3098"/>
                    <a:pt x="1540" y="3098"/>
                    <a:pt x="1894" y="3098"/>
                  </a:cubicBezTo>
                  <a:cubicBezTo>
                    <a:pt x="2650" y="3098"/>
                    <a:pt x="3517" y="3101"/>
                    <a:pt x="4431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870550" y="1340800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0" y="2828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2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657950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0" y="1958"/>
                    <a:pt x="98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5" y="3101"/>
                    <a:pt x="10660" y="3073"/>
                    <a:pt x="12418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787425" y="1570250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401" y="2462"/>
                    <a:pt x="796" y="2654"/>
                    <a:pt x="1236" y="2654"/>
                  </a:cubicBezTo>
                  <a:cubicBezTo>
                    <a:pt x="2032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787425" y="17622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401" y="2462"/>
                    <a:pt x="796" y="2654"/>
                    <a:pt x="1236" y="2654"/>
                  </a:cubicBezTo>
                  <a:cubicBezTo>
                    <a:pt x="2032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06565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4" y="1"/>
                  </a:moveTo>
                  <a:cubicBezTo>
                    <a:pt x="6309" y="1"/>
                    <a:pt x="5662" y="55"/>
                    <a:pt x="5219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52"/>
                    <a:pt x="535" y="5772"/>
                    <a:pt x="259" y="6254"/>
                  </a:cubicBezTo>
                  <a:cubicBezTo>
                    <a:pt x="0" y="6700"/>
                    <a:pt x="321" y="7860"/>
                    <a:pt x="642" y="8636"/>
                  </a:cubicBezTo>
                  <a:cubicBezTo>
                    <a:pt x="766" y="8961"/>
                    <a:pt x="1078" y="9158"/>
                    <a:pt x="1415" y="9158"/>
                  </a:cubicBezTo>
                  <a:cubicBezTo>
                    <a:pt x="1466" y="9158"/>
                    <a:pt x="1518" y="9154"/>
                    <a:pt x="1570" y="9144"/>
                  </a:cubicBezTo>
                  <a:cubicBezTo>
                    <a:pt x="2748" y="8921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54" y="8787"/>
                    <a:pt x="5629" y="9173"/>
                    <a:pt x="5611" y="9644"/>
                  </a:cubicBezTo>
                  <a:cubicBezTo>
                    <a:pt x="5567" y="10866"/>
                    <a:pt x="5451" y="12195"/>
                    <a:pt x="5638" y="13337"/>
                  </a:cubicBezTo>
                  <a:cubicBezTo>
                    <a:pt x="5709" y="13721"/>
                    <a:pt x="6031" y="14006"/>
                    <a:pt x="6423" y="14024"/>
                  </a:cubicBezTo>
                  <a:cubicBezTo>
                    <a:pt x="6813" y="14039"/>
                    <a:pt x="7227" y="14051"/>
                    <a:pt x="7650" y="14051"/>
                  </a:cubicBezTo>
                  <a:cubicBezTo>
                    <a:pt x="7982" y="14051"/>
                    <a:pt x="8320" y="14044"/>
                    <a:pt x="8653" y="14024"/>
                  </a:cubicBezTo>
                  <a:cubicBezTo>
                    <a:pt x="9064" y="14006"/>
                    <a:pt x="9394" y="13676"/>
                    <a:pt x="9430" y="13257"/>
                  </a:cubicBezTo>
                  <a:cubicBezTo>
                    <a:pt x="9501" y="12186"/>
                    <a:pt x="9421" y="10616"/>
                    <a:pt x="9251" y="9430"/>
                  </a:cubicBezTo>
                  <a:cubicBezTo>
                    <a:pt x="9174" y="8923"/>
                    <a:pt x="9576" y="8482"/>
                    <a:pt x="10076" y="8482"/>
                  </a:cubicBezTo>
                  <a:cubicBezTo>
                    <a:pt x="10096" y="8482"/>
                    <a:pt x="10115" y="8483"/>
                    <a:pt x="10134" y="8484"/>
                  </a:cubicBezTo>
                  <a:cubicBezTo>
                    <a:pt x="11107" y="8564"/>
                    <a:pt x="12133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2" y="8734"/>
                    <a:pt x="13908" y="8349"/>
                    <a:pt x="13899" y="7886"/>
                  </a:cubicBezTo>
                  <a:cubicBezTo>
                    <a:pt x="13881" y="7315"/>
                    <a:pt x="13792" y="6798"/>
                    <a:pt x="13694" y="6227"/>
                  </a:cubicBezTo>
                  <a:cubicBezTo>
                    <a:pt x="13640" y="5852"/>
                    <a:pt x="13346" y="5576"/>
                    <a:pt x="12971" y="5531"/>
                  </a:cubicBezTo>
                  <a:cubicBezTo>
                    <a:pt x="12084" y="5433"/>
                    <a:pt x="11113" y="5334"/>
                    <a:pt x="10229" y="5334"/>
                  </a:cubicBezTo>
                  <a:cubicBezTo>
                    <a:pt x="10072" y="5334"/>
                    <a:pt x="9919" y="5337"/>
                    <a:pt x="9769" y="5344"/>
                  </a:cubicBezTo>
                  <a:cubicBezTo>
                    <a:pt x="9752" y="5345"/>
                    <a:pt x="9736" y="5345"/>
                    <a:pt x="9720" y="5345"/>
                  </a:cubicBezTo>
                  <a:cubicBezTo>
                    <a:pt x="9278" y="5345"/>
                    <a:pt x="8920" y="4997"/>
                    <a:pt x="8903" y="4550"/>
                  </a:cubicBezTo>
                  <a:cubicBezTo>
                    <a:pt x="8868" y="3488"/>
                    <a:pt x="8752" y="2007"/>
                    <a:pt x="8645" y="785"/>
                  </a:cubicBezTo>
                  <a:cubicBezTo>
                    <a:pt x="8609" y="384"/>
                    <a:pt x="8279" y="63"/>
                    <a:pt x="7877" y="36"/>
                  </a:cubicBezTo>
                  <a:cubicBezTo>
                    <a:pt x="7588" y="15"/>
                    <a:pt x="7268" y="1"/>
                    <a:pt x="69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28363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9" y="112"/>
                    <a:pt x="8875" y="126"/>
                    <a:pt x="6751" y="126"/>
                  </a:cubicBezTo>
                  <a:cubicBezTo>
                    <a:pt x="5959" y="126"/>
                    <a:pt x="5162" y="124"/>
                    <a:pt x="4409" y="124"/>
                  </a:cubicBezTo>
                  <a:cubicBezTo>
                    <a:pt x="2977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7" y="3099"/>
                    <a:pt x="1534" y="3098"/>
                    <a:pt x="1885" y="3098"/>
                  </a:cubicBezTo>
                  <a:cubicBezTo>
                    <a:pt x="2670" y="3098"/>
                    <a:pt x="3575" y="3101"/>
                    <a:pt x="4527" y="3101"/>
                  </a:cubicBezTo>
                  <a:cubicBezTo>
                    <a:pt x="7385" y="3101"/>
                    <a:pt x="10670" y="3073"/>
                    <a:pt x="12409" y="2851"/>
                  </a:cubicBezTo>
                  <a:cubicBezTo>
                    <a:pt x="13649" y="2685"/>
                    <a:pt x="13326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2768350" y="4494925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0"/>
                  </a:moveTo>
                  <a:cubicBezTo>
                    <a:pt x="9126" y="0"/>
                    <a:pt x="9104" y="2"/>
                    <a:pt x="9082" y="5"/>
                  </a:cubicBezTo>
                  <a:cubicBezTo>
                    <a:pt x="8323" y="105"/>
                    <a:pt x="6892" y="123"/>
                    <a:pt x="5395" y="123"/>
                  </a:cubicBezTo>
                  <a:cubicBezTo>
                    <a:pt x="4612" y="123"/>
                    <a:pt x="3810" y="118"/>
                    <a:pt x="3078" y="118"/>
                  </a:cubicBezTo>
                  <a:cubicBezTo>
                    <a:pt x="2101" y="118"/>
                    <a:pt x="1247" y="126"/>
                    <a:pt x="723" y="165"/>
                  </a:cubicBezTo>
                  <a:cubicBezTo>
                    <a:pt x="446" y="183"/>
                    <a:pt x="214" y="433"/>
                    <a:pt x="152" y="781"/>
                  </a:cubicBezTo>
                  <a:cubicBezTo>
                    <a:pt x="45" y="1334"/>
                    <a:pt x="0" y="1959"/>
                    <a:pt x="72" y="2440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89"/>
                    <a:pt x="1338" y="3089"/>
                  </a:cubicBezTo>
                  <a:cubicBezTo>
                    <a:pt x="2007" y="3089"/>
                    <a:pt x="2799" y="3094"/>
                    <a:pt x="3630" y="3094"/>
                  </a:cubicBezTo>
                  <a:cubicBezTo>
                    <a:pt x="5736" y="3094"/>
                    <a:pt x="8099" y="3063"/>
                    <a:pt x="9367" y="2842"/>
                  </a:cubicBezTo>
                  <a:cubicBezTo>
                    <a:pt x="10300" y="2676"/>
                    <a:pt x="10058" y="0"/>
                    <a:pt x="914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2768350" y="4383875"/>
              <a:ext cx="257550" cy="77575"/>
            </a:xfrm>
            <a:custGeom>
              <a:rect b="b" l="l" r="r" t="t"/>
              <a:pathLst>
                <a:path extrusionOk="0" h="3103" w="10302">
                  <a:moveTo>
                    <a:pt x="9144" y="0"/>
                  </a:moveTo>
                  <a:cubicBezTo>
                    <a:pt x="9124" y="0"/>
                    <a:pt x="9103" y="2"/>
                    <a:pt x="9082" y="4"/>
                  </a:cubicBezTo>
                  <a:cubicBezTo>
                    <a:pt x="8272" y="111"/>
                    <a:pt x="6698" y="126"/>
                    <a:pt x="5095" y="126"/>
                  </a:cubicBezTo>
                  <a:cubicBezTo>
                    <a:pt x="4497" y="126"/>
                    <a:pt x="3896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4" y="441"/>
                    <a:pt x="152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887" y="3098"/>
                    <a:pt x="1105" y="3098"/>
                    <a:pt x="1338" y="3098"/>
                  </a:cubicBezTo>
                  <a:cubicBezTo>
                    <a:pt x="2007" y="3098"/>
                    <a:pt x="2799" y="3103"/>
                    <a:pt x="3630" y="3103"/>
                  </a:cubicBezTo>
                  <a:cubicBezTo>
                    <a:pt x="5736" y="3103"/>
                    <a:pt x="8099" y="3071"/>
                    <a:pt x="9367" y="2850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468925" y="4305650"/>
              <a:ext cx="312650" cy="304025"/>
            </a:xfrm>
            <a:custGeom>
              <a:rect b="b" l="l" r="r" t="t"/>
              <a:pathLst>
                <a:path extrusionOk="0" h="12161" w="12506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65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49" y="12161"/>
                  </a:cubicBezTo>
                  <a:cubicBezTo>
                    <a:pt x="2846" y="12161"/>
                    <a:pt x="3118" y="12058"/>
                    <a:pt x="3317" y="11813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84"/>
                    <a:pt x="12506" y="1938"/>
                    <a:pt x="12291" y="1581"/>
                  </a:cubicBezTo>
                  <a:cubicBezTo>
                    <a:pt x="11952" y="1019"/>
                    <a:pt x="11497" y="466"/>
                    <a:pt x="11025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500375" y="4291650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2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677675" y="45335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9" y="2328"/>
                    <a:pt x="2960" y="1235"/>
                  </a:cubicBezTo>
                  <a:cubicBezTo>
                    <a:pt x="2618" y="400"/>
                    <a:pt x="2014" y="1"/>
                    <a:pt x="146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4650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5" y="3099"/>
                    <a:pt x="1542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594550" y="4762925"/>
              <a:ext cx="74375" cy="66375"/>
            </a:xfrm>
            <a:custGeom>
              <a:rect b="b" l="l" r="r" t="t"/>
              <a:pathLst>
                <a:path extrusionOk="0" h="2655" w="2975">
                  <a:moveTo>
                    <a:pt x="1272" y="0"/>
                  </a:moveTo>
                  <a:cubicBezTo>
                    <a:pt x="588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1" y="350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8727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82" y="2403"/>
                    <a:pt x="5442" y="4856"/>
                    <a:pt x="5290" y="5418"/>
                  </a:cubicBezTo>
                  <a:cubicBezTo>
                    <a:pt x="5174" y="5846"/>
                    <a:pt x="536" y="5766"/>
                    <a:pt x="259" y="6248"/>
                  </a:cubicBezTo>
                  <a:cubicBezTo>
                    <a:pt x="0" y="6703"/>
                    <a:pt x="321" y="7854"/>
                    <a:pt x="634" y="8639"/>
                  </a:cubicBezTo>
                  <a:cubicBezTo>
                    <a:pt x="764" y="8953"/>
                    <a:pt x="1072" y="9155"/>
                    <a:pt x="1399" y="9155"/>
                  </a:cubicBezTo>
                  <a:cubicBezTo>
                    <a:pt x="1453" y="9155"/>
                    <a:pt x="1507" y="9150"/>
                    <a:pt x="1561" y="9138"/>
                  </a:cubicBezTo>
                  <a:cubicBezTo>
                    <a:pt x="2739" y="8915"/>
                    <a:pt x="3827" y="8826"/>
                    <a:pt x="4746" y="8790"/>
                  </a:cubicBezTo>
                  <a:cubicBezTo>
                    <a:pt x="4762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2" y="9647"/>
                  </a:cubicBezTo>
                  <a:cubicBezTo>
                    <a:pt x="5558" y="10869"/>
                    <a:pt x="5451" y="12189"/>
                    <a:pt x="5638" y="13331"/>
                  </a:cubicBezTo>
                  <a:cubicBezTo>
                    <a:pt x="5701" y="13715"/>
                    <a:pt x="6031" y="14000"/>
                    <a:pt x="6415" y="14018"/>
                  </a:cubicBezTo>
                  <a:cubicBezTo>
                    <a:pt x="6837" y="14034"/>
                    <a:pt x="7283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12" y="10610"/>
                    <a:pt x="9242" y="9424"/>
                  </a:cubicBezTo>
                  <a:cubicBezTo>
                    <a:pt x="9174" y="8921"/>
                    <a:pt x="9561" y="8484"/>
                    <a:pt x="10062" y="8484"/>
                  </a:cubicBezTo>
                  <a:cubicBezTo>
                    <a:pt x="10086" y="8484"/>
                    <a:pt x="10110" y="8485"/>
                    <a:pt x="10135" y="8487"/>
                  </a:cubicBezTo>
                  <a:cubicBezTo>
                    <a:pt x="11098" y="8558"/>
                    <a:pt x="12124" y="8692"/>
                    <a:pt x="13043" y="8728"/>
                  </a:cubicBezTo>
                  <a:cubicBezTo>
                    <a:pt x="13053" y="8728"/>
                    <a:pt x="13064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73" y="7318"/>
                    <a:pt x="13783" y="6792"/>
                    <a:pt x="13694" y="6221"/>
                  </a:cubicBezTo>
                  <a:cubicBezTo>
                    <a:pt x="13632" y="5855"/>
                    <a:pt x="13337" y="5570"/>
                    <a:pt x="12971" y="5525"/>
                  </a:cubicBezTo>
                  <a:cubicBezTo>
                    <a:pt x="12094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6" y="5347"/>
                    <a:pt x="8912" y="4997"/>
                    <a:pt x="8903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00" y="378"/>
                    <a:pt x="8279" y="57"/>
                    <a:pt x="7869" y="30"/>
                  </a:cubicBezTo>
                  <a:cubicBezTo>
                    <a:pt x="7594" y="13"/>
                    <a:pt x="7288" y="1"/>
                    <a:pt x="69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977825" y="3965725"/>
              <a:ext cx="331425" cy="295925"/>
            </a:xfrm>
            <a:custGeom>
              <a:rect b="b" l="l" r="r" t="t"/>
              <a:pathLst>
                <a:path extrusionOk="0" h="11837" w="13257">
                  <a:moveTo>
                    <a:pt x="9566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2" y="1003"/>
                    <a:pt x="7458" y="1841"/>
                    <a:pt x="6887" y="2653"/>
                  </a:cubicBezTo>
                  <a:cubicBezTo>
                    <a:pt x="6729" y="2881"/>
                    <a:pt x="6475" y="3004"/>
                    <a:pt x="6218" y="3004"/>
                  </a:cubicBezTo>
                  <a:cubicBezTo>
                    <a:pt x="6054" y="3004"/>
                    <a:pt x="5888" y="2954"/>
                    <a:pt x="5745" y="2849"/>
                  </a:cubicBezTo>
                  <a:cubicBezTo>
                    <a:pt x="4889" y="2234"/>
                    <a:pt x="3649" y="1431"/>
                    <a:pt x="2632" y="780"/>
                  </a:cubicBezTo>
                  <a:cubicBezTo>
                    <a:pt x="2497" y="691"/>
                    <a:pt x="2345" y="649"/>
                    <a:pt x="2194" y="649"/>
                  </a:cubicBezTo>
                  <a:cubicBezTo>
                    <a:pt x="1966" y="649"/>
                    <a:pt x="1740" y="745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65"/>
                    <a:pt x="143" y="3839"/>
                    <a:pt x="446" y="4036"/>
                  </a:cubicBezTo>
                  <a:cubicBezTo>
                    <a:pt x="1570" y="4776"/>
                    <a:pt x="3890" y="5740"/>
                    <a:pt x="4247" y="6212"/>
                  </a:cubicBezTo>
                  <a:cubicBezTo>
                    <a:pt x="4505" y="6560"/>
                    <a:pt x="1633" y="10147"/>
                    <a:pt x="1847" y="10655"/>
                  </a:cubicBezTo>
                  <a:cubicBezTo>
                    <a:pt x="2043" y="11137"/>
                    <a:pt x="3140" y="11574"/>
                    <a:pt x="3943" y="11806"/>
                  </a:cubicBezTo>
                  <a:cubicBezTo>
                    <a:pt x="4018" y="11827"/>
                    <a:pt x="4093" y="11837"/>
                    <a:pt x="4167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57" y="8675"/>
                  </a:cubicBezTo>
                  <a:cubicBezTo>
                    <a:pt x="6713" y="8446"/>
                    <a:pt x="6966" y="8326"/>
                    <a:pt x="7222" y="8326"/>
                  </a:cubicBezTo>
                  <a:cubicBezTo>
                    <a:pt x="7406" y="8326"/>
                    <a:pt x="7591" y="8387"/>
                    <a:pt x="7744" y="8514"/>
                  </a:cubicBezTo>
                  <a:cubicBezTo>
                    <a:pt x="8680" y="9290"/>
                    <a:pt x="9644" y="10182"/>
                    <a:pt x="10661" y="10726"/>
                  </a:cubicBezTo>
                  <a:cubicBezTo>
                    <a:pt x="10781" y="10790"/>
                    <a:pt x="10912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4" y="7988"/>
                    <a:pt x="12891" y="7711"/>
                  </a:cubicBezTo>
                  <a:cubicBezTo>
                    <a:pt x="12088" y="6997"/>
                    <a:pt x="10812" y="6114"/>
                    <a:pt x="9778" y="5534"/>
                  </a:cubicBezTo>
                  <a:cubicBezTo>
                    <a:pt x="9323" y="5276"/>
                    <a:pt x="9224" y="4660"/>
                    <a:pt x="9572" y="4268"/>
                  </a:cubicBezTo>
                  <a:cubicBezTo>
                    <a:pt x="10224" y="3554"/>
                    <a:pt x="10946" y="2831"/>
                    <a:pt x="11526" y="2136"/>
                  </a:cubicBezTo>
                  <a:cubicBezTo>
                    <a:pt x="11829" y="1770"/>
                    <a:pt x="11758" y="1226"/>
                    <a:pt x="11374" y="949"/>
                  </a:cubicBezTo>
                  <a:cubicBezTo>
                    <a:pt x="10919" y="619"/>
                    <a:pt x="10456" y="378"/>
                    <a:pt x="9956" y="102"/>
                  </a:cubicBezTo>
                  <a:cubicBezTo>
                    <a:pt x="9834" y="34"/>
                    <a:pt x="9700" y="1"/>
                    <a:pt x="956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092850" y="39844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2" y="11817"/>
                    <a:pt x="6816" y="11666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14"/>
                    <a:pt x="884" y="5233"/>
                    <a:pt x="232" y="6536"/>
                  </a:cubicBezTo>
                  <a:cubicBezTo>
                    <a:pt x="0" y="7178"/>
                    <a:pt x="232" y="7562"/>
                    <a:pt x="545" y="8026"/>
                  </a:cubicBezTo>
                  <a:cubicBezTo>
                    <a:pt x="649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9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1" y="3754"/>
                  </a:cubicBezTo>
                  <a:cubicBezTo>
                    <a:pt x="15925" y="3754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2" y="2147"/>
                    <a:pt x="17272" y="1478"/>
                    <a:pt x="17049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643275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30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5" y="3089"/>
                    <a:pt x="3713" y="3094"/>
                    <a:pt x="4815" y="3094"/>
                  </a:cubicBezTo>
                  <a:cubicBezTo>
                    <a:pt x="7604" y="3094"/>
                    <a:pt x="10737" y="3063"/>
                    <a:pt x="12419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575475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92" y="109"/>
                    <a:pt x="6788" y="126"/>
                    <a:pt x="5235" y="126"/>
                  </a:cubicBezTo>
                  <a:cubicBezTo>
                    <a:pt x="4495" y="126"/>
                    <a:pt x="3744" y="122"/>
                    <a:pt x="3054" y="122"/>
                  </a:cubicBezTo>
                  <a:cubicBezTo>
                    <a:pt x="2085" y="122"/>
                    <a:pt x="1238" y="129"/>
                    <a:pt x="714" y="166"/>
                  </a:cubicBezTo>
                  <a:cubicBezTo>
                    <a:pt x="447" y="192"/>
                    <a:pt x="215" y="433"/>
                    <a:pt x="143" y="790"/>
                  </a:cubicBezTo>
                  <a:cubicBezTo>
                    <a:pt x="36" y="1334"/>
                    <a:pt x="1" y="1959"/>
                    <a:pt x="72" y="2449"/>
                  </a:cubicBezTo>
                  <a:cubicBezTo>
                    <a:pt x="125" y="2827"/>
                    <a:pt x="384" y="3092"/>
                    <a:pt x="673" y="3092"/>
                  </a:cubicBezTo>
                  <a:cubicBezTo>
                    <a:pt x="678" y="3092"/>
                    <a:pt x="683" y="3092"/>
                    <a:pt x="687" y="3092"/>
                  </a:cubicBezTo>
                  <a:cubicBezTo>
                    <a:pt x="793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8" y="2842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22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0" y="2824"/>
                    <a:pt x="527" y="3091"/>
                    <a:pt x="911" y="3091"/>
                  </a:cubicBezTo>
                  <a:cubicBezTo>
                    <a:pt x="1175" y="3090"/>
                    <a:pt x="1465" y="3089"/>
                    <a:pt x="1774" y="3089"/>
                  </a:cubicBezTo>
                  <a:cubicBezTo>
                    <a:pt x="2659" y="3089"/>
                    <a:pt x="3708" y="3094"/>
                    <a:pt x="4810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70550" y="34692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0" y="2830"/>
                    <a:pt x="912" y="3050"/>
                    <a:pt x="1416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657950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5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29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0" y="1958"/>
                    <a:pt x="98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4" y="3094"/>
                    <a:pt x="10736" y="3063"/>
                    <a:pt x="12418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787425" y="369875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5" y="0"/>
                  </a:moveTo>
                  <a:cubicBezTo>
                    <a:pt x="590" y="0"/>
                    <a:pt x="0" y="704"/>
                    <a:pt x="299" y="2029"/>
                  </a:cubicBezTo>
                  <a:cubicBezTo>
                    <a:pt x="401" y="2464"/>
                    <a:pt x="796" y="2656"/>
                    <a:pt x="1236" y="2656"/>
                  </a:cubicBezTo>
                  <a:cubicBezTo>
                    <a:pt x="2032" y="2656"/>
                    <a:pt x="2973" y="2028"/>
                    <a:pt x="2583" y="1074"/>
                  </a:cubicBezTo>
                  <a:cubicBezTo>
                    <a:pt x="2284" y="349"/>
                    <a:pt x="1756" y="0"/>
                    <a:pt x="127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787425" y="38906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6" y="0"/>
                  </a:moveTo>
                  <a:cubicBezTo>
                    <a:pt x="591" y="0"/>
                    <a:pt x="0" y="707"/>
                    <a:pt x="299" y="2033"/>
                  </a:cubicBezTo>
                  <a:cubicBezTo>
                    <a:pt x="400" y="2464"/>
                    <a:pt x="794" y="2654"/>
                    <a:pt x="1233" y="2654"/>
                  </a:cubicBezTo>
                  <a:cubicBezTo>
                    <a:pt x="2030" y="2654"/>
                    <a:pt x="2974" y="2028"/>
                    <a:pt x="2583" y="1078"/>
                  </a:cubicBezTo>
                  <a:cubicBezTo>
                    <a:pt x="2284" y="350"/>
                    <a:pt x="1757" y="0"/>
                    <a:pt x="127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06565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4" y="1"/>
                  </a:moveTo>
                  <a:cubicBezTo>
                    <a:pt x="6309" y="1"/>
                    <a:pt x="5662" y="55"/>
                    <a:pt x="5219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43"/>
                    <a:pt x="535" y="5763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5" y="8950"/>
                    <a:pt x="1072" y="9152"/>
                    <a:pt x="1405" y="9152"/>
                  </a:cubicBezTo>
                  <a:cubicBezTo>
                    <a:pt x="1459" y="9152"/>
                    <a:pt x="1515" y="9147"/>
                    <a:pt x="1570" y="9135"/>
                  </a:cubicBezTo>
                  <a:cubicBezTo>
                    <a:pt x="2748" y="8912"/>
                    <a:pt x="3836" y="8823"/>
                    <a:pt x="4746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61" y="8786"/>
                    <a:pt x="5629" y="9177"/>
                    <a:pt x="5611" y="9644"/>
                  </a:cubicBezTo>
                  <a:cubicBezTo>
                    <a:pt x="5567" y="10866"/>
                    <a:pt x="5451" y="12186"/>
                    <a:pt x="5638" y="13337"/>
                  </a:cubicBezTo>
                  <a:cubicBezTo>
                    <a:pt x="5709" y="13721"/>
                    <a:pt x="6031" y="13997"/>
                    <a:pt x="6423" y="14015"/>
                  </a:cubicBezTo>
                  <a:cubicBezTo>
                    <a:pt x="6827" y="14036"/>
                    <a:pt x="7257" y="14050"/>
                    <a:pt x="7695" y="14050"/>
                  </a:cubicBezTo>
                  <a:cubicBezTo>
                    <a:pt x="8013" y="14050"/>
                    <a:pt x="8335" y="14043"/>
                    <a:pt x="8653" y="14024"/>
                  </a:cubicBezTo>
                  <a:cubicBezTo>
                    <a:pt x="9064" y="13997"/>
                    <a:pt x="9394" y="13667"/>
                    <a:pt x="9430" y="13257"/>
                  </a:cubicBezTo>
                  <a:cubicBezTo>
                    <a:pt x="9501" y="12177"/>
                    <a:pt x="9421" y="10607"/>
                    <a:pt x="9251" y="9430"/>
                  </a:cubicBezTo>
                  <a:cubicBezTo>
                    <a:pt x="9174" y="8927"/>
                    <a:pt x="9570" y="8481"/>
                    <a:pt x="10064" y="8481"/>
                  </a:cubicBezTo>
                  <a:cubicBezTo>
                    <a:pt x="10087" y="8481"/>
                    <a:pt x="10111" y="8482"/>
                    <a:pt x="10134" y="8484"/>
                  </a:cubicBezTo>
                  <a:cubicBezTo>
                    <a:pt x="11107" y="8555"/>
                    <a:pt x="12133" y="8698"/>
                    <a:pt x="13043" y="8725"/>
                  </a:cubicBezTo>
                  <a:cubicBezTo>
                    <a:pt x="13053" y="8725"/>
                    <a:pt x="13063" y="8725"/>
                    <a:pt x="13074" y="8725"/>
                  </a:cubicBezTo>
                  <a:cubicBezTo>
                    <a:pt x="13532" y="8725"/>
                    <a:pt x="13908" y="8340"/>
                    <a:pt x="13899" y="7877"/>
                  </a:cubicBezTo>
                  <a:cubicBezTo>
                    <a:pt x="13881" y="7315"/>
                    <a:pt x="13792" y="6789"/>
                    <a:pt x="13694" y="6218"/>
                  </a:cubicBezTo>
                  <a:cubicBezTo>
                    <a:pt x="13640" y="5852"/>
                    <a:pt x="13346" y="5567"/>
                    <a:pt x="12971" y="5531"/>
                  </a:cubicBezTo>
                  <a:cubicBezTo>
                    <a:pt x="12092" y="5426"/>
                    <a:pt x="11131" y="5334"/>
                    <a:pt x="10253" y="5334"/>
                  </a:cubicBezTo>
                  <a:cubicBezTo>
                    <a:pt x="10088" y="5334"/>
                    <a:pt x="9927" y="5337"/>
                    <a:pt x="9769" y="5344"/>
                  </a:cubicBezTo>
                  <a:cubicBezTo>
                    <a:pt x="9757" y="5344"/>
                    <a:pt x="9746" y="5344"/>
                    <a:pt x="9735" y="5344"/>
                  </a:cubicBezTo>
                  <a:cubicBezTo>
                    <a:pt x="9286" y="5344"/>
                    <a:pt x="8921" y="4994"/>
                    <a:pt x="8903" y="4550"/>
                  </a:cubicBezTo>
                  <a:cubicBezTo>
                    <a:pt x="8868" y="3479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77" y="36"/>
                  </a:cubicBezTo>
                  <a:cubicBezTo>
                    <a:pt x="7588" y="15"/>
                    <a:pt x="7268" y="1"/>
                    <a:pt x="694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961200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5" y="0"/>
                  </a:moveTo>
                  <a:cubicBezTo>
                    <a:pt x="9125" y="0"/>
                    <a:pt x="9104" y="1"/>
                    <a:pt x="9083" y="4"/>
                  </a:cubicBezTo>
                  <a:cubicBezTo>
                    <a:pt x="8277" y="111"/>
                    <a:pt x="6703" y="126"/>
                    <a:pt x="5099" y="126"/>
                  </a:cubicBezTo>
                  <a:cubicBezTo>
                    <a:pt x="4501" y="126"/>
                    <a:pt x="3899" y="124"/>
                    <a:pt x="3331" y="124"/>
                  </a:cubicBezTo>
                  <a:cubicBezTo>
                    <a:pt x="2250" y="124"/>
                    <a:pt x="1292" y="131"/>
                    <a:pt x="724" y="174"/>
                  </a:cubicBezTo>
                  <a:cubicBezTo>
                    <a:pt x="447" y="192"/>
                    <a:pt x="215" y="441"/>
                    <a:pt x="153" y="789"/>
                  </a:cubicBezTo>
                  <a:cubicBezTo>
                    <a:pt x="46" y="1342"/>
                    <a:pt x="1" y="1958"/>
                    <a:pt x="72" y="2449"/>
                  </a:cubicBezTo>
                  <a:cubicBezTo>
                    <a:pt x="135" y="2832"/>
                    <a:pt x="394" y="3100"/>
                    <a:pt x="697" y="3100"/>
                  </a:cubicBezTo>
                  <a:cubicBezTo>
                    <a:pt x="921" y="3098"/>
                    <a:pt x="1170" y="3097"/>
                    <a:pt x="1436" y="3097"/>
                  </a:cubicBezTo>
                  <a:cubicBezTo>
                    <a:pt x="2005" y="3097"/>
                    <a:pt x="2659" y="3100"/>
                    <a:pt x="3348" y="3100"/>
                  </a:cubicBezTo>
                  <a:cubicBezTo>
                    <a:pt x="5519" y="3100"/>
                    <a:pt x="8042" y="3072"/>
                    <a:pt x="9368" y="2841"/>
                  </a:cubicBezTo>
                  <a:cubicBezTo>
                    <a:pt x="10302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2857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19" y="11888"/>
                  </a:cubicBezTo>
                  <a:cubicBezTo>
                    <a:pt x="6990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09" y="4805"/>
                  </a:cubicBezTo>
                  <a:cubicBezTo>
                    <a:pt x="2400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20" y="8261"/>
                    <a:pt x="994" y="8261"/>
                  </a:cubicBezTo>
                  <a:cubicBezTo>
                    <a:pt x="1120" y="8261"/>
                    <a:pt x="1246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2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7" y="6233"/>
                    <a:pt x="11116" y="2843"/>
                  </a:cubicBezTo>
                  <a:cubicBezTo>
                    <a:pt x="11214" y="2388"/>
                    <a:pt x="11597" y="2066"/>
                    <a:pt x="12061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2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21" y="2147"/>
                    <a:pt x="17280" y="1478"/>
                    <a:pt x="17048" y="978"/>
                  </a:cubicBezTo>
                  <a:cubicBezTo>
                    <a:pt x="16790" y="407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079200" y="10989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30"/>
                    <a:pt x="913" y="3050"/>
                    <a:pt x="1416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556650" y="773125"/>
              <a:ext cx="331200" cy="295725"/>
            </a:xfrm>
            <a:custGeom>
              <a:rect b="b" l="l" r="r" t="t"/>
              <a:pathLst>
                <a:path extrusionOk="0" h="11829" w="13248">
                  <a:moveTo>
                    <a:pt x="9560" y="0"/>
                  </a:moveTo>
                  <a:cubicBezTo>
                    <a:pt x="9342" y="0"/>
                    <a:pt x="9129" y="87"/>
                    <a:pt x="8975" y="253"/>
                  </a:cubicBezTo>
                  <a:cubicBezTo>
                    <a:pt x="8252" y="994"/>
                    <a:pt x="7458" y="1841"/>
                    <a:pt x="6887" y="2653"/>
                  </a:cubicBezTo>
                  <a:cubicBezTo>
                    <a:pt x="6730" y="2881"/>
                    <a:pt x="6476" y="3004"/>
                    <a:pt x="6216" y="3004"/>
                  </a:cubicBezTo>
                  <a:cubicBezTo>
                    <a:pt x="6051" y="3004"/>
                    <a:pt x="5883" y="2954"/>
                    <a:pt x="5736" y="2849"/>
                  </a:cubicBezTo>
                  <a:cubicBezTo>
                    <a:pt x="4889" y="2234"/>
                    <a:pt x="3649" y="1422"/>
                    <a:pt x="2632" y="771"/>
                  </a:cubicBezTo>
                  <a:cubicBezTo>
                    <a:pt x="2497" y="685"/>
                    <a:pt x="2346" y="644"/>
                    <a:pt x="2195" y="644"/>
                  </a:cubicBezTo>
                  <a:cubicBezTo>
                    <a:pt x="1967" y="644"/>
                    <a:pt x="1741" y="739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56"/>
                    <a:pt x="143" y="3839"/>
                    <a:pt x="437" y="4036"/>
                  </a:cubicBezTo>
                  <a:cubicBezTo>
                    <a:pt x="1570" y="4776"/>
                    <a:pt x="3890" y="5740"/>
                    <a:pt x="4247" y="6203"/>
                  </a:cubicBezTo>
                  <a:cubicBezTo>
                    <a:pt x="4505" y="6551"/>
                    <a:pt x="1633" y="10147"/>
                    <a:pt x="1847" y="10655"/>
                  </a:cubicBezTo>
                  <a:cubicBezTo>
                    <a:pt x="2043" y="11128"/>
                    <a:pt x="3140" y="11574"/>
                    <a:pt x="3943" y="11797"/>
                  </a:cubicBezTo>
                  <a:cubicBezTo>
                    <a:pt x="4020" y="11818"/>
                    <a:pt x="4097" y="11829"/>
                    <a:pt x="4174" y="11829"/>
                  </a:cubicBezTo>
                  <a:cubicBezTo>
                    <a:pt x="4479" y="11829"/>
                    <a:pt x="4764" y="11663"/>
                    <a:pt x="4907" y="11378"/>
                  </a:cubicBezTo>
                  <a:cubicBezTo>
                    <a:pt x="5433" y="10316"/>
                    <a:pt x="6031" y="9415"/>
                    <a:pt x="6548" y="8666"/>
                  </a:cubicBezTo>
                  <a:cubicBezTo>
                    <a:pt x="6709" y="8443"/>
                    <a:pt x="6963" y="8325"/>
                    <a:pt x="7219" y="8325"/>
                  </a:cubicBezTo>
                  <a:cubicBezTo>
                    <a:pt x="7404" y="8325"/>
                    <a:pt x="7590" y="8387"/>
                    <a:pt x="7744" y="8514"/>
                  </a:cubicBezTo>
                  <a:cubicBezTo>
                    <a:pt x="8671" y="9290"/>
                    <a:pt x="9644" y="10173"/>
                    <a:pt x="10661" y="10726"/>
                  </a:cubicBezTo>
                  <a:cubicBezTo>
                    <a:pt x="10779" y="10788"/>
                    <a:pt x="10906" y="10818"/>
                    <a:pt x="11033" y="10818"/>
                  </a:cubicBezTo>
                  <a:cubicBezTo>
                    <a:pt x="11271" y="10818"/>
                    <a:pt x="11506" y="10713"/>
                    <a:pt x="11669" y="10521"/>
                  </a:cubicBezTo>
                  <a:cubicBezTo>
                    <a:pt x="12115" y="9995"/>
                    <a:pt x="12588" y="9397"/>
                    <a:pt x="13016" y="8782"/>
                  </a:cubicBezTo>
                  <a:cubicBezTo>
                    <a:pt x="13248" y="8443"/>
                    <a:pt x="13194" y="7979"/>
                    <a:pt x="12891" y="7711"/>
                  </a:cubicBezTo>
                  <a:cubicBezTo>
                    <a:pt x="12088" y="6997"/>
                    <a:pt x="10804" y="6114"/>
                    <a:pt x="9778" y="5525"/>
                  </a:cubicBezTo>
                  <a:cubicBezTo>
                    <a:pt x="9323" y="5267"/>
                    <a:pt x="9216" y="4651"/>
                    <a:pt x="9573" y="4268"/>
                  </a:cubicBezTo>
                  <a:cubicBezTo>
                    <a:pt x="10215" y="3545"/>
                    <a:pt x="10946" y="2831"/>
                    <a:pt x="11526" y="2127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1"/>
                  </a:cubicBezTo>
                  <a:cubicBezTo>
                    <a:pt x="9830" y="33"/>
                    <a:pt x="9694" y="0"/>
                    <a:pt x="956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71675" y="7918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83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7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2" y="7562"/>
                    <a:pt x="536" y="8026"/>
                  </a:cubicBezTo>
                  <a:cubicBezTo>
                    <a:pt x="644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7" y="7559"/>
                    <a:pt x="2814" y="7165"/>
                    <a:pt x="3250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62" y="2049"/>
                  </a:cubicBezTo>
                  <a:lnTo>
                    <a:pt x="14319" y="1986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70" y="3526"/>
                    <a:pt x="15572" y="3753"/>
                    <a:pt x="15913" y="3753"/>
                  </a:cubicBezTo>
                  <a:cubicBezTo>
                    <a:pt x="15926" y="3753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72"/>
                    <a:pt x="17655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961200" y="3319800"/>
              <a:ext cx="257525" cy="77375"/>
            </a:xfrm>
            <a:custGeom>
              <a:rect b="b" l="l" r="r" t="t"/>
              <a:pathLst>
                <a:path extrusionOk="0" h="3095" w="10301">
                  <a:moveTo>
                    <a:pt x="9149" y="1"/>
                  </a:moveTo>
                  <a:cubicBezTo>
                    <a:pt x="9127" y="1"/>
                    <a:pt x="9105" y="2"/>
                    <a:pt x="9083" y="5"/>
                  </a:cubicBezTo>
                  <a:cubicBezTo>
                    <a:pt x="8328" y="106"/>
                    <a:pt x="6897" y="123"/>
                    <a:pt x="5399" y="123"/>
                  </a:cubicBezTo>
                  <a:cubicBezTo>
                    <a:pt x="4615" y="123"/>
                    <a:pt x="3814" y="118"/>
                    <a:pt x="3081" y="118"/>
                  </a:cubicBezTo>
                  <a:cubicBezTo>
                    <a:pt x="2103" y="118"/>
                    <a:pt x="1248" y="127"/>
                    <a:pt x="724" y="166"/>
                  </a:cubicBezTo>
                  <a:cubicBezTo>
                    <a:pt x="447" y="184"/>
                    <a:pt x="215" y="433"/>
                    <a:pt x="153" y="781"/>
                  </a:cubicBezTo>
                  <a:cubicBezTo>
                    <a:pt x="46" y="1334"/>
                    <a:pt x="1" y="1959"/>
                    <a:pt x="72" y="2441"/>
                  </a:cubicBezTo>
                  <a:cubicBezTo>
                    <a:pt x="135" y="2824"/>
                    <a:pt x="394" y="3092"/>
                    <a:pt x="697" y="3092"/>
                  </a:cubicBezTo>
                  <a:cubicBezTo>
                    <a:pt x="896" y="3090"/>
                    <a:pt x="1113" y="3090"/>
                    <a:pt x="1346" y="3090"/>
                  </a:cubicBezTo>
                  <a:cubicBezTo>
                    <a:pt x="2012" y="3090"/>
                    <a:pt x="2803" y="3095"/>
                    <a:pt x="3634" y="3095"/>
                  </a:cubicBezTo>
                  <a:cubicBezTo>
                    <a:pt x="5737" y="3095"/>
                    <a:pt x="8099" y="3063"/>
                    <a:pt x="9368" y="2842"/>
                  </a:cubicBezTo>
                  <a:cubicBezTo>
                    <a:pt x="10300" y="2685"/>
                    <a:pt x="10067" y="1"/>
                    <a:pt x="914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2857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09" y="4805"/>
                  </a:cubicBezTo>
                  <a:cubicBezTo>
                    <a:pt x="2400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8" y="8268"/>
                    <a:pt x="991" y="8268"/>
                  </a:cubicBezTo>
                  <a:cubicBezTo>
                    <a:pt x="1118" y="8268"/>
                    <a:pt x="1245" y="8223"/>
                    <a:pt x="1347" y="8133"/>
                  </a:cubicBezTo>
                  <a:cubicBezTo>
                    <a:pt x="2011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7" y="6242"/>
                    <a:pt x="11116" y="2843"/>
                  </a:cubicBezTo>
                  <a:cubicBezTo>
                    <a:pt x="11214" y="2397"/>
                    <a:pt x="11597" y="2067"/>
                    <a:pt x="12061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21" y="2156"/>
                    <a:pt x="17280" y="1487"/>
                    <a:pt x="17048" y="978"/>
                  </a:cubicBezTo>
                  <a:cubicBezTo>
                    <a:pt x="16790" y="416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079200" y="3227375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556650" y="2901550"/>
              <a:ext cx="331200" cy="295825"/>
            </a:xfrm>
            <a:custGeom>
              <a:rect b="b" l="l" r="r" t="t"/>
              <a:pathLst>
                <a:path extrusionOk="0" h="11833" w="13248">
                  <a:moveTo>
                    <a:pt x="9558" y="0"/>
                  </a:moveTo>
                  <a:cubicBezTo>
                    <a:pt x="9341" y="0"/>
                    <a:pt x="9129" y="84"/>
                    <a:pt x="8975" y="249"/>
                  </a:cubicBezTo>
                  <a:cubicBezTo>
                    <a:pt x="8252" y="999"/>
                    <a:pt x="7458" y="1837"/>
                    <a:pt x="6887" y="2658"/>
                  </a:cubicBezTo>
                  <a:cubicBezTo>
                    <a:pt x="6731" y="2884"/>
                    <a:pt x="6481" y="3003"/>
                    <a:pt x="6225" y="3003"/>
                  </a:cubicBezTo>
                  <a:cubicBezTo>
                    <a:pt x="6056" y="3003"/>
                    <a:pt x="5885" y="2951"/>
                    <a:pt x="5736" y="2845"/>
                  </a:cubicBezTo>
                  <a:cubicBezTo>
                    <a:pt x="4889" y="2230"/>
                    <a:pt x="3649" y="1427"/>
                    <a:pt x="2632" y="776"/>
                  </a:cubicBezTo>
                  <a:cubicBezTo>
                    <a:pt x="2498" y="687"/>
                    <a:pt x="2347" y="645"/>
                    <a:pt x="2197" y="645"/>
                  </a:cubicBezTo>
                  <a:cubicBezTo>
                    <a:pt x="1968" y="645"/>
                    <a:pt x="1741" y="744"/>
                    <a:pt x="1579" y="927"/>
                  </a:cubicBezTo>
                  <a:cubicBezTo>
                    <a:pt x="1017" y="1552"/>
                    <a:pt x="330" y="2444"/>
                    <a:pt x="107" y="3113"/>
                  </a:cubicBezTo>
                  <a:cubicBezTo>
                    <a:pt x="0" y="3461"/>
                    <a:pt x="143" y="3835"/>
                    <a:pt x="437" y="4032"/>
                  </a:cubicBezTo>
                  <a:cubicBezTo>
                    <a:pt x="1570" y="4772"/>
                    <a:pt x="3890" y="5745"/>
                    <a:pt x="4247" y="6208"/>
                  </a:cubicBezTo>
                  <a:cubicBezTo>
                    <a:pt x="4505" y="6556"/>
                    <a:pt x="1633" y="10143"/>
                    <a:pt x="1847" y="10651"/>
                  </a:cubicBezTo>
                  <a:cubicBezTo>
                    <a:pt x="2043" y="11133"/>
                    <a:pt x="3140" y="11579"/>
                    <a:pt x="3943" y="11802"/>
                  </a:cubicBezTo>
                  <a:cubicBezTo>
                    <a:pt x="4018" y="11823"/>
                    <a:pt x="4094" y="11833"/>
                    <a:pt x="4168" y="11833"/>
                  </a:cubicBezTo>
                  <a:cubicBezTo>
                    <a:pt x="4475" y="11833"/>
                    <a:pt x="4763" y="11663"/>
                    <a:pt x="4907" y="11383"/>
                  </a:cubicBezTo>
                  <a:cubicBezTo>
                    <a:pt x="5433" y="10321"/>
                    <a:pt x="6031" y="9411"/>
                    <a:pt x="6548" y="8671"/>
                  </a:cubicBezTo>
                  <a:cubicBezTo>
                    <a:pt x="6709" y="8442"/>
                    <a:pt x="6965" y="8322"/>
                    <a:pt x="7222" y="8322"/>
                  </a:cubicBezTo>
                  <a:cubicBezTo>
                    <a:pt x="7406" y="8322"/>
                    <a:pt x="7591" y="8383"/>
                    <a:pt x="7744" y="8510"/>
                  </a:cubicBezTo>
                  <a:cubicBezTo>
                    <a:pt x="8671" y="9286"/>
                    <a:pt x="9644" y="10178"/>
                    <a:pt x="10661" y="10722"/>
                  </a:cubicBezTo>
                  <a:cubicBezTo>
                    <a:pt x="10781" y="10786"/>
                    <a:pt x="10912" y="10817"/>
                    <a:pt x="11042" y="10817"/>
                  </a:cubicBezTo>
                  <a:cubicBezTo>
                    <a:pt x="11277" y="10817"/>
                    <a:pt x="11508" y="10716"/>
                    <a:pt x="11669" y="10526"/>
                  </a:cubicBezTo>
                  <a:cubicBezTo>
                    <a:pt x="12115" y="9991"/>
                    <a:pt x="12588" y="9402"/>
                    <a:pt x="13016" y="8778"/>
                  </a:cubicBezTo>
                  <a:cubicBezTo>
                    <a:pt x="13248" y="8439"/>
                    <a:pt x="13194" y="7984"/>
                    <a:pt x="12891" y="7707"/>
                  </a:cubicBezTo>
                  <a:cubicBezTo>
                    <a:pt x="12088" y="6993"/>
                    <a:pt x="10804" y="6110"/>
                    <a:pt x="9778" y="5530"/>
                  </a:cubicBezTo>
                  <a:cubicBezTo>
                    <a:pt x="9323" y="5272"/>
                    <a:pt x="9216" y="4656"/>
                    <a:pt x="9573" y="4264"/>
                  </a:cubicBezTo>
                  <a:cubicBezTo>
                    <a:pt x="10215" y="3550"/>
                    <a:pt x="10946" y="2827"/>
                    <a:pt x="11526" y="2132"/>
                  </a:cubicBezTo>
                  <a:cubicBezTo>
                    <a:pt x="11830" y="1775"/>
                    <a:pt x="11758" y="1230"/>
                    <a:pt x="11375" y="954"/>
                  </a:cubicBezTo>
                  <a:cubicBezTo>
                    <a:pt x="10920" y="624"/>
                    <a:pt x="10456" y="374"/>
                    <a:pt x="9956" y="98"/>
                  </a:cubicBezTo>
                  <a:cubicBezTo>
                    <a:pt x="9830" y="33"/>
                    <a:pt x="9693" y="0"/>
                    <a:pt x="955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71675" y="2920125"/>
              <a:ext cx="441400" cy="378275"/>
            </a:xfrm>
            <a:custGeom>
              <a:rect b="b" l="l" r="r" t="t"/>
              <a:pathLst>
                <a:path extrusionOk="0" h="15131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6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699" y="14946"/>
                    <a:pt x="8930" y="14529"/>
                  </a:cubicBezTo>
                  <a:cubicBezTo>
                    <a:pt x="10402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69" y="3529"/>
                    <a:pt x="15561" y="3755"/>
                    <a:pt x="15895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222100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4" y="125"/>
                    <a:pt x="4968" y="122"/>
                    <a:pt x="4055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154075" y="23663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4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24" y="442"/>
                    <a:pt x="152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21" y="3099"/>
                    <a:pt x="1169" y="3098"/>
                    <a:pt x="1436" y="3098"/>
                  </a:cubicBezTo>
                  <a:cubicBezTo>
                    <a:pt x="2005" y="3098"/>
                    <a:pt x="2659" y="3101"/>
                    <a:pt x="3348" y="3101"/>
                  </a:cubicBezTo>
                  <a:cubicBezTo>
                    <a:pt x="5520" y="3101"/>
                    <a:pt x="8044" y="3073"/>
                    <a:pt x="9377" y="2842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154075" y="2255550"/>
              <a:ext cx="257775" cy="77450"/>
            </a:xfrm>
            <a:custGeom>
              <a:rect b="b" l="l" r="r" t="t"/>
              <a:pathLst>
                <a:path extrusionOk="0" h="3098" w="10311">
                  <a:moveTo>
                    <a:pt x="9145" y="0"/>
                  </a:moveTo>
                  <a:cubicBezTo>
                    <a:pt x="9124" y="0"/>
                    <a:pt x="9104" y="1"/>
                    <a:pt x="9082" y="4"/>
                  </a:cubicBezTo>
                  <a:cubicBezTo>
                    <a:pt x="8301" y="108"/>
                    <a:pt x="6797" y="125"/>
                    <a:pt x="5244" y="125"/>
                  </a:cubicBezTo>
                  <a:cubicBezTo>
                    <a:pt x="4504" y="125"/>
                    <a:pt x="3753" y="121"/>
                    <a:pt x="3063" y="121"/>
                  </a:cubicBezTo>
                  <a:cubicBezTo>
                    <a:pt x="2094" y="121"/>
                    <a:pt x="1247" y="129"/>
                    <a:pt x="723" y="165"/>
                  </a:cubicBezTo>
                  <a:cubicBezTo>
                    <a:pt x="456" y="183"/>
                    <a:pt x="224" y="432"/>
                    <a:pt x="152" y="789"/>
                  </a:cubicBezTo>
                  <a:cubicBezTo>
                    <a:pt x="45" y="1333"/>
                    <a:pt x="1" y="1958"/>
                    <a:pt x="81" y="2449"/>
                  </a:cubicBezTo>
                  <a:cubicBezTo>
                    <a:pt x="134" y="2826"/>
                    <a:pt x="394" y="3091"/>
                    <a:pt x="682" y="3091"/>
                  </a:cubicBezTo>
                  <a:cubicBezTo>
                    <a:pt x="687" y="3091"/>
                    <a:pt x="692" y="3091"/>
                    <a:pt x="697" y="3091"/>
                  </a:cubicBezTo>
                  <a:cubicBezTo>
                    <a:pt x="801" y="3090"/>
                    <a:pt x="911" y="3090"/>
                    <a:pt x="1026" y="3090"/>
                  </a:cubicBezTo>
                  <a:cubicBezTo>
                    <a:pt x="1749" y="3090"/>
                    <a:pt x="2656" y="3098"/>
                    <a:pt x="3619" y="3098"/>
                  </a:cubicBezTo>
                  <a:cubicBezTo>
                    <a:pt x="5727" y="3098"/>
                    <a:pt x="8099" y="3063"/>
                    <a:pt x="9377" y="2841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854875" y="2177150"/>
              <a:ext cx="312450" cy="304125"/>
            </a:xfrm>
            <a:custGeom>
              <a:rect b="b" l="l" r="r" t="t"/>
              <a:pathLst>
                <a:path extrusionOk="0" h="12165" w="12498">
                  <a:moveTo>
                    <a:pt x="10514" y="1"/>
                  </a:moveTo>
                  <a:cubicBezTo>
                    <a:pt x="10263" y="1"/>
                    <a:pt x="10014" y="101"/>
                    <a:pt x="9830" y="285"/>
                  </a:cubicBezTo>
                  <a:cubicBezTo>
                    <a:pt x="7457" y="2685"/>
                    <a:pt x="2523" y="7458"/>
                    <a:pt x="703" y="9822"/>
                  </a:cubicBezTo>
                  <a:cubicBezTo>
                    <a:pt x="0" y="10743"/>
                    <a:pt x="1449" y="12164"/>
                    <a:pt x="2552" y="12164"/>
                  </a:cubicBezTo>
                  <a:cubicBezTo>
                    <a:pt x="2848" y="12164"/>
                    <a:pt x="3119" y="12062"/>
                    <a:pt x="3317" y="11820"/>
                  </a:cubicBezTo>
                  <a:cubicBezTo>
                    <a:pt x="4941" y="9831"/>
                    <a:pt x="10472" y="4594"/>
                    <a:pt x="12176" y="2694"/>
                  </a:cubicBezTo>
                  <a:cubicBezTo>
                    <a:pt x="12452" y="2391"/>
                    <a:pt x="12497" y="1936"/>
                    <a:pt x="12283" y="1579"/>
                  </a:cubicBezTo>
                  <a:cubicBezTo>
                    <a:pt x="11953" y="1017"/>
                    <a:pt x="11498" y="473"/>
                    <a:pt x="11016" y="152"/>
                  </a:cubicBezTo>
                  <a:cubicBezTo>
                    <a:pt x="10863" y="49"/>
                    <a:pt x="10688" y="1"/>
                    <a:pt x="1051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886325" y="21632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3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9" y="2327"/>
                    <a:pt x="2960" y="1235"/>
                  </a:cubicBezTo>
                  <a:cubicBezTo>
                    <a:pt x="2618" y="400"/>
                    <a:pt x="2014" y="0"/>
                    <a:pt x="146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063400" y="2405075"/>
              <a:ext cx="85375" cy="76225"/>
            </a:xfrm>
            <a:custGeom>
              <a:rect b="b" l="l" r="r" t="t"/>
              <a:pathLst>
                <a:path extrusionOk="0" h="3049" w="3415">
                  <a:moveTo>
                    <a:pt x="1462" y="0"/>
                  </a:moveTo>
                  <a:cubicBezTo>
                    <a:pt x="677" y="0"/>
                    <a:pt x="1" y="809"/>
                    <a:pt x="347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4" y="3048"/>
                    <a:pt x="3414" y="2328"/>
                    <a:pt x="2961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851050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5" y="125"/>
                    <a:pt x="4961" y="122"/>
                    <a:pt x="4048" y="122"/>
                  </a:cubicBezTo>
                  <a:cubicBezTo>
                    <a:pt x="2765" y="122"/>
                    <a:pt x="1645" y="129"/>
                    <a:pt x="955" y="165"/>
                  </a:cubicBezTo>
                  <a:cubicBezTo>
                    <a:pt x="589" y="183"/>
                    <a:pt x="285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8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5" y="3090"/>
                    <a:pt x="1464" y="3089"/>
                    <a:pt x="1773" y="3089"/>
                  </a:cubicBezTo>
                  <a:cubicBezTo>
                    <a:pt x="2659" y="3089"/>
                    <a:pt x="3707" y="3094"/>
                    <a:pt x="4809" y="3094"/>
                  </a:cubicBezTo>
                  <a:cubicBezTo>
                    <a:pt x="7598" y="3094"/>
                    <a:pt x="10727" y="3063"/>
                    <a:pt x="12409" y="2842"/>
                  </a:cubicBezTo>
                  <a:cubicBezTo>
                    <a:pt x="13648" y="2684"/>
                    <a:pt x="13325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980375" y="26345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4" y="1"/>
                  </a:moveTo>
                  <a:cubicBezTo>
                    <a:pt x="590" y="1"/>
                    <a:pt x="0" y="706"/>
                    <a:pt x="305" y="2027"/>
                  </a:cubicBezTo>
                  <a:cubicBezTo>
                    <a:pt x="403" y="2462"/>
                    <a:pt x="797" y="2654"/>
                    <a:pt x="1235" y="2654"/>
                  </a:cubicBezTo>
                  <a:cubicBezTo>
                    <a:pt x="2029" y="2654"/>
                    <a:pt x="2970" y="2026"/>
                    <a:pt x="2579" y="1072"/>
                  </a:cubicBezTo>
                  <a:cubicBezTo>
                    <a:pt x="2281" y="348"/>
                    <a:pt x="1755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980375" y="2826500"/>
              <a:ext cx="74275" cy="66425"/>
            </a:xfrm>
            <a:custGeom>
              <a:rect b="b" l="l" r="r" t="t"/>
              <a:pathLst>
                <a:path extrusionOk="0" h="2657" w="2971">
                  <a:moveTo>
                    <a:pt x="1272" y="0"/>
                  </a:moveTo>
                  <a:cubicBezTo>
                    <a:pt x="589" y="0"/>
                    <a:pt x="1" y="704"/>
                    <a:pt x="305" y="2029"/>
                  </a:cubicBezTo>
                  <a:cubicBezTo>
                    <a:pt x="403" y="2464"/>
                    <a:pt x="797" y="2656"/>
                    <a:pt x="1235" y="2656"/>
                  </a:cubicBezTo>
                  <a:cubicBezTo>
                    <a:pt x="2029" y="2656"/>
                    <a:pt x="2970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258500" y="2408200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9" y="1"/>
                  </a:moveTo>
                  <a:cubicBezTo>
                    <a:pt x="6314" y="1"/>
                    <a:pt x="5663" y="55"/>
                    <a:pt x="5220" y="214"/>
                  </a:cubicBezTo>
                  <a:cubicBezTo>
                    <a:pt x="4872" y="339"/>
                    <a:pt x="4658" y="678"/>
                    <a:pt x="4684" y="1044"/>
                  </a:cubicBezTo>
                  <a:cubicBezTo>
                    <a:pt x="4791" y="2400"/>
                    <a:pt x="5452" y="4853"/>
                    <a:pt x="5300" y="5424"/>
                  </a:cubicBezTo>
                  <a:cubicBezTo>
                    <a:pt x="5184" y="5852"/>
                    <a:pt x="536" y="5772"/>
                    <a:pt x="268" y="6245"/>
                  </a:cubicBezTo>
                  <a:cubicBezTo>
                    <a:pt x="1" y="6700"/>
                    <a:pt x="331" y="7851"/>
                    <a:pt x="643" y="8636"/>
                  </a:cubicBezTo>
                  <a:cubicBezTo>
                    <a:pt x="775" y="8954"/>
                    <a:pt x="1083" y="9158"/>
                    <a:pt x="1420" y="9158"/>
                  </a:cubicBezTo>
                  <a:cubicBezTo>
                    <a:pt x="1470" y="9158"/>
                    <a:pt x="1520" y="9153"/>
                    <a:pt x="1571" y="9144"/>
                  </a:cubicBezTo>
                  <a:cubicBezTo>
                    <a:pt x="2748" y="8912"/>
                    <a:pt x="3837" y="8832"/>
                    <a:pt x="4756" y="8787"/>
                  </a:cubicBezTo>
                  <a:cubicBezTo>
                    <a:pt x="4766" y="8787"/>
                    <a:pt x="4777" y="8787"/>
                    <a:pt x="4787" y="8787"/>
                  </a:cubicBezTo>
                  <a:cubicBezTo>
                    <a:pt x="5254" y="8787"/>
                    <a:pt x="5630" y="9173"/>
                    <a:pt x="5612" y="9644"/>
                  </a:cubicBezTo>
                  <a:cubicBezTo>
                    <a:pt x="5567" y="10866"/>
                    <a:pt x="5452" y="12186"/>
                    <a:pt x="5648" y="13337"/>
                  </a:cubicBezTo>
                  <a:cubicBezTo>
                    <a:pt x="5710" y="13721"/>
                    <a:pt x="6040" y="14006"/>
                    <a:pt x="6424" y="14015"/>
                  </a:cubicBezTo>
                  <a:cubicBezTo>
                    <a:pt x="6833" y="14036"/>
                    <a:pt x="7262" y="14050"/>
                    <a:pt x="7699" y="14050"/>
                  </a:cubicBezTo>
                  <a:cubicBezTo>
                    <a:pt x="8015" y="14050"/>
                    <a:pt x="8336" y="14043"/>
                    <a:pt x="8654" y="14024"/>
                  </a:cubicBezTo>
                  <a:cubicBezTo>
                    <a:pt x="9073" y="14006"/>
                    <a:pt x="9395" y="13667"/>
                    <a:pt x="9430" y="13257"/>
                  </a:cubicBezTo>
                  <a:cubicBezTo>
                    <a:pt x="9502" y="12177"/>
                    <a:pt x="9421" y="10616"/>
                    <a:pt x="9252" y="9430"/>
                  </a:cubicBezTo>
                  <a:cubicBezTo>
                    <a:pt x="9183" y="8923"/>
                    <a:pt x="9578" y="8482"/>
                    <a:pt x="10077" y="8482"/>
                  </a:cubicBezTo>
                  <a:cubicBezTo>
                    <a:pt x="10096" y="8482"/>
                    <a:pt x="10116" y="8483"/>
                    <a:pt x="10135" y="8484"/>
                  </a:cubicBezTo>
                  <a:cubicBezTo>
                    <a:pt x="11107" y="8564"/>
                    <a:pt x="12133" y="8698"/>
                    <a:pt x="13052" y="8734"/>
                  </a:cubicBezTo>
                  <a:cubicBezTo>
                    <a:pt x="13063" y="8734"/>
                    <a:pt x="13073" y="8734"/>
                    <a:pt x="13083" y="8734"/>
                  </a:cubicBezTo>
                  <a:cubicBezTo>
                    <a:pt x="13542" y="8734"/>
                    <a:pt x="13908" y="8349"/>
                    <a:pt x="13900" y="7886"/>
                  </a:cubicBezTo>
                  <a:cubicBezTo>
                    <a:pt x="13882" y="7315"/>
                    <a:pt x="13793" y="6798"/>
                    <a:pt x="13703" y="6218"/>
                  </a:cubicBezTo>
                  <a:cubicBezTo>
                    <a:pt x="13641" y="5852"/>
                    <a:pt x="13347" y="5567"/>
                    <a:pt x="12981" y="5531"/>
                  </a:cubicBezTo>
                  <a:cubicBezTo>
                    <a:pt x="12094" y="5433"/>
                    <a:pt x="11123" y="5334"/>
                    <a:pt x="10233" y="5334"/>
                  </a:cubicBezTo>
                  <a:cubicBezTo>
                    <a:pt x="10075" y="5334"/>
                    <a:pt x="9921" y="5337"/>
                    <a:pt x="9769" y="5344"/>
                  </a:cubicBezTo>
                  <a:cubicBezTo>
                    <a:pt x="9753" y="5345"/>
                    <a:pt x="9737" y="5345"/>
                    <a:pt x="9722" y="5345"/>
                  </a:cubicBezTo>
                  <a:cubicBezTo>
                    <a:pt x="9279" y="5345"/>
                    <a:pt x="8921" y="4989"/>
                    <a:pt x="8904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10" y="375"/>
                    <a:pt x="8279" y="63"/>
                    <a:pt x="7878" y="36"/>
                  </a:cubicBezTo>
                  <a:cubicBezTo>
                    <a:pt x="7592" y="15"/>
                    <a:pt x="7273" y="1"/>
                    <a:pt x="694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36355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9" y="1"/>
                    <a:pt x="9138" y="86"/>
                    <a:pt x="8984" y="245"/>
                  </a:cubicBezTo>
                  <a:cubicBezTo>
                    <a:pt x="8253" y="995"/>
                    <a:pt x="7467" y="1833"/>
                    <a:pt x="6897" y="2654"/>
                  </a:cubicBezTo>
                  <a:cubicBezTo>
                    <a:pt x="6734" y="2882"/>
                    <a:pt x="6482" y="3001"/>
                    <a:pt x="6225" y="3001"/>
                  </a:cubicBezTo>
                  <a:cubicBezTo>
                    <a:pt x="6060" y="3001"/>
                    <a:pt x="5892" y="2951"/>
                    <a:pt x="5746" y="2850"/>
                  </a:cubicBezTo>
                  <a:cubicBezTo>
                    <a:pt x="4889" y="2235"/>
                    <a:pt x="3658" y="1423"/>
                    <a:pt x="2641" y="772"/>
                  </a:cubicBezTo>
                  <a:cubicBezTo>
                    <a:pt x="2503" y="686"/>
                    <a:pt x="2351" y="645"/>
                    <a:pt x="2200" y="645"/>
                  </a:cubicBezTo>
                  <a:cubicBezTo>
                    <a:pt x="1971" y="645"/>
                    <a:pt x="1746" y="740"/>
                    <a:pt x="1580" y="923"/>
                  </a:cubicBezTo>
                  <a:cubicBezTo>
                    <a:pt x="1026" y="1557"/>
                    <a:pt x="331" y="2449"/>
                    <a:pt x="117" y="3118"/>
                  </a:cubicBezTo>
                  <a:cubicBezTo>
                    <a:pt x="1" y="3457"/>
                    <a:pt x="143" y="3831"/>
                    <a:pt x="447" y="4037"/>
                  </a:cubicBezTo>
                  <a:cubicBezTo>
                    <a:pt x="1571" y="4777"/>
                    <a:pt x="3899" y="5741"/>
                    <a:pt x="4247" y="6204"/>
                  </a:cubicBezTo>
                  <a:cubicBezTo>
                    <a:pt x="4515" y="6552"/>
                    <a:pt x="1642" y="10148"/>
                    <a:pt x="1847" y="10647"/>
                  </a:cubicBezTo>
                  <a:cubicBezTo>
                    <a:pt x="2052" y="11129"/>
                    <a:pt x="3150" y="11575"/>
                    <a:pt x="3953" y="11798"/>
                  </a:cubicBezTo>
                  <a:cubicBezTo>
                    <a:pt x="4026" y="11819"/>
                    <a:pt x="4100" y="11829"/>
                    <a:pt x="4173" y="11829"/>
                  </a:cubicBezTo>
                  <a:cubicBezTo>
                    <a:pt x="4476" y="11829"/>
                    <a:pt x="4764" y="11659"/>
                    <a:pt x="4907" y="11379"/>
                  </a:cubicBezTo>
                  <a:cubicBezTo>
                    <a:pt x="5442" y="10317"/>
                    <a:pt x="6031" y="9407"/>
                    <a:pt x="6558" y="8667"/>
                  </a:cubicBezTo>
                  <a:cubicBezTo>
                    <a:pt x="6718" y="8440"/>
                    <a:pt x="6970" y="8320"/>
                    <a:pt x="7225" y="8320"/>
                  </a:cubicBezTo>
                  <a:cubicBezTo>
                    <a:pt x="7411" y="8320"/>
                    <a:pt x="7599" y="8383"/>
                    <a:pt x="7753" y="8515"/>
                  </a:cubicBezTo>
                  <a:cubicBezTo>
                    <a:pt x="8681" y="9291"/>
                    <a:pt x="9653" y="10174"/>
                    <a:pt x="10661" y="10718"/>
                  </a:cubicBezTo>
                  <a:cubicBezTo>
                    <a:pt x="10782" y="10785"/>
                    <a:pt x="10913" y="10817"/>
                    <a:pt x="11044" y="10817"/>
                  </a:cubicBezTo>
                  <a:cubicBezTo>
                    <a:pt x="11281" y="10817"/>
                    <a:pt x="11514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5" y="7980"/>
                    <a:pt x="12891" y="7712"/>
                  </a:cubicBezTo>
                  <a:cubicBezTo>
                    <a:pt x="12098" y="6998"/>
                    <a:pt x="10813" y="6115"/>
                    <a:pt x="9787" y="5526"/>
                  </a:cubicBezTo>
                  <a:cubicBezTo>
                    <a:pt x="9323" y="5268"/>
                    <a:pt x="9225" y="4652"/>
                    <a:pt x="9582" y="4260"/>
                  </a:cubicBezTo>
                  <a:cubicBezTo>
                    <a:pt x="10224" y="3546"/>
                    <a:pt x="10956" y="2823"/>
                    <a:pt x="11535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6" y="102"/>
                  </a:cubicBezTo>
                  <a:cubicBezTo>
                    <a:pt x="9833" y="34"/>
                    <a:pt x="9698" y="1"/>
                    <a:pt x="956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478800" y="1855850"/>
              <a:ext cx="441175" cy="378350"/>
            </a:xfrm>
            <a:custGeom>
              <a:rect b="b" l="l" r="r" t="t"/>
              <a:pathLst>
                <a:path extrusionOk="0" h="15134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66"/>
                    <a:pt x="7432" y="11621"/>
                  </a:cubicBezTo>
                  <a:cubicBezTo>
                    <a:pt x="7408" y="11801"/>
                    <a:pt x="7264" y="11895"/>
                    <a:pt x="7120" y="11895"/>
                  </a:cubicBezTo>
                  <a:cubicBezTo>
                    <a:pt x="6992" y="11895"/>
                    <a:pt x="6863" y="11821"/>
                    <a:pt x="6816" y="11666"/>
                  </a:cubicBezTo>
                  <a:cubicBezTo>
                    <a:pt x="5969" y="8873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39" y="8185"/>
                    <a:pt x="810" y="8268"/>
                    <a:pt x="985" y="8268"/>
                  </a:cubicBezTo>
                  <a:cubicBezTo>
                    <a:pt x="1113" y="8268"/>
                    <a:pt x="1242" y="8223"/>
                    <a:pt x="1348" y="8133"/>
                  </a:cubicBezTo>
                  <a:cubicBezTo>
                    <a:pt x="2005" y="7561"/>
                    <a:pt x="2809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1" y="14529"/>
                  </a:cubicBezTo>
                  <a:cubicBezTo>
                    <a:pt x="10403" y="11862"/>
                    <a:pt x="10358" y="6242"/>
                    <a:pt x="11107" y="2852"/>
                  </a:cubicBezTo>
                  <a:cubicBezTo>
                    <a:pt x="11206" y="2397"/>
                    <a:pt x="11598" y="2075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35"/>
                    <a:pt x="15571" y="3762"/>
                    <a:pt x="15913" y="3762"/>
                  </a:cubicBezTo>
                  <a:cubicBezTo>
                    <a:pt x="15926" y="3762"/>
                    <a:pt x="15939" y="3762"/>
                    <a:pt x="15952" y="3762"/>
                  </a:cubicBezTo>
                  <a:cubicBezTo>
                    <a:pt x="16255" y="3744"/>
                    <a:pt x="16594" y="3726"/>
                    <a:pt x="16888" y="3708"/>
                  </a:cubicBezTo>
                  <a:cubicBezTo>
                    <a:pt x="17317" y="3681"/>
                    <a:pt x="17647" y="3307"/>
                    <a:pt x="17602" y="2887"/>
                  </a:cubicBezTo>
                  <a:cubicBezTo>
                    <a:pt x="17513" y="2156"/>
                    <a:pt x="17272" y="1487"/>
                    <a:pt x="17040" y="987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029225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5" y="122"/>
                  </a:cubicBezTo>
                  <a:cubicBezTo>
                    <a:pt x="2771" y="122"/>
                    <a:pt x="1649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8" y="3098"/>
                    <a:pt x="1547" y="3098"/>
                    <a:pt x="1901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961200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45" y="1"/>
                  </a:moveTo>
                  <a:cubicBezTo>
                    <a:pt x="9125" y="1"/>
                    <a:pt x="9104" y="2"/>
                    <a:pt x="9083" y="5"/>
                  </a:cubicBezTo>
                  <a:cubicBezTo>
                    <a:pt x="8277" y="112"/>
                    <a:pt x="6703" y="127"/>
                    <a:pt x="5099" y="127"/>
                  </a:cubicBezTo>
                  <a:cubicBezTo>
                    <a:pt x="4501" y="127"/>
                    <a:pt x="3899" y="125"/>
                    <a:pt x="3331" y="125"/>
                  </a:cubicBezTo>
                  <a:cubicBezTo>
                    <a:pt x="2250" y="125"/>
                    <a:pt x="1292" y="132"/>
                    <a:pt x="724" y="174"/>
                  </a:cubicBezTo>
                  <a:cubicBezTo>
                    <a:pt x="447" y="192"/>
                    <a:pt x="215" y="442"/>
                    <a:pt x="153" y="790"/>
                  </a:cubicBezTo>
                  <a:cubicBezTo>
                    <a:pt x="46" y="1343"/>
                    <a:pt x="1" y="1959"/>
                    <a:pt x="72" y="2449"/>
                  </a:cubicBezTo>
                  <a:cubicBezTo>
                    <a:pt x="135" y="2833"/>
                    <a:pt x="394" y="3101"/>
                    <a:pt x="697" y="3101"/>
                  </a:cubicBezTo>
                  <a:cubicBezTo>
                    <a:pt x="920" y="3099"/>
                    <a:pt x="1166" y="3098"/>
                    <a:pt x="1430" y="3098"/>
                  </a:cubicBezTo>
                  <a:cubicBezTo>
                    <a:pt x="2021" y="3098"/>
                    <a:pt x="2703" y="3101"/>
                    <a:pt x="3421" y="3101"/>
                  </a:cubicBezTo>
                  <a:cubicBezTo>
                    <a:pt x="5576" y="3101"/>
                    <a:pt x="8056" y="3073"/>
                    <a:pt x="9368" y="2851"/>
                  </a:cubicBezTo>
                  <a:cubicBezTo>
                    <a:pt x="10302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657950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0" y="1958"/>
                    <a:pt x="98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5" y="3101"/>
                    <a:pt x="10660" y="3073"/>
                    <a:pt x="12418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1256275" y="1340800"/>
              <a:ext cx="85450" cy="76225"/>
            </a:xfrm>
            <a:custGeom>
              <a:rect b="b" l="l" r="r" t="t"/>
              <a:pathLst>
                <a:path extrusionOk="0" h="3049" w="3418">
                  <a:moveTo>
                    <a:pt x="1463" y="0"/>
                  </a:moveTo>
                  <a:cubicBezTo>
                    <a:pt x="677" y="0"/>
                    <a:pt x="1" y="809"/>
                    <a:pt x="346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5" y="3048"/>
                    <a:pt x="3417" y="2328"/>
                    <a:pt x="2969" y="1231"/>
                  </a:cubicBezTo>
                  <a:cubicBezTo>
                    <a:pt x="2623" y="399"/>
                    <a:pt x="2016" y="0"/>
                    <a:pt x="146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10439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0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1173250" y="1570250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1173250" y="176227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145160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54"/>
                  </a:cubicBezTo>
                  <a:cubicBezTo>
                    <a:pt x="0" y="6700"/>
                    <a:pt x="322" y="7860"/>
                    <a:pt x="634" y="8636"/>
                  </a:cubicBezTo>
                  <a:cubicBezTo>
                    <a:pt x="765" y="8961"/>
                    <a:pt x="1072" y="9158"/>
                    <a:pt x="1407" y="9158"/>
                  </a:cubicBezTo>
                  <a:cubicBezTo>
                    <a:pt x="1458" y="9158"/>
                    <a:pt x="1510" y="9154"/>
                    <a:pt x="1562" y="9144"/>
                  </a:cubicBezTo>
                  <a:cubicBezTo>
                    <a:pt x="2739" y="8921"/>
                    <a:pt x="3828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6" y="8787"/>
                    <a:pt x="5629" y="9173"/>
                    <a:pt x="5603" y="9644"/>
                  </a:cubicBezTo>
                  <a:cubicBezTo>
                    <a:pt x="5558" y="10866"/>
                    <a:pt x="5451" y="12195"/>
                    <a:pt x="5639" y="13337"/>
                  </a:cubicBezTo>
                  <a:cubicBezTo>
                    <a:pt x="5701" y="13721"/>
                    <a:pt x="6031" y="14006"/>
                    <a:pt x="6415" y="14024"/>
                  </a:cubicBezTo>
                  <a:cubicBezTo>
                    <a:pt x="6809" y="14039"/>
                    <a:pt x="7223" y="14051"/>
                    <a:pt x="7646" y="14051"/>
                  </a:cubicBezTo>
                  <a:cubicBezTo>
                    <a:pt x="7978" y="14051"/>
                    <a:pt x="8316" y="14044"/>
                    <a:pt x="8654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12" y="10616"/>
                    <a:pt x="9243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27"/>
                  </a:cubicBezTo>
                  <a:cubicBezTo>
                    <a:pt x="13632" y="5852"/>
                    <a:pt x="13337" y="5576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2" y="5345"/>
                  </a:cubicBezTo>
                  <a:cubicBezTo>
                    <a:pt x="9278" y="5345"/>
                    <a:pt x="8912" y="4997"/>
                    <a:pt x="8904" y="4550"/>
                  </a:cubicBezTo>
                  <a:cubicBezTo>
                    <a:pt x="8859" y="3488"/>
                    <a:pt x="8752" y="2007"/>
                    <a:pt x="8636" y="785"/>
                  </a:cubicBezTo>
                  <a:cubicBezTo>
                    <a:pt x="8600" y="384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1222100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64" y="112"/>
                    <a:pt x="8880" y="126"/>
                    <a:pt x="6756" y="126"/>
                  </a:cubicBezTo>
                  <a:cubicBezTo>
                    <a:pt x="5964" y="126"/>
                    <a:pt x="5167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1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154075" y="4494925"/>
              <a:ext cx="257750" cy="77375"/>
            </a:xfrm>
            <a:custGeom>
              <a:rect b="b" l="l" r="r" t="t"/>
              <a:pathLst>
                <a:path extrusionOk="0" h="3095" w="10310">
                  <a:moveTo>
                    <a:pt x="9149" y="0"/>
                  </a:moveTo>
                  <a:cubicBezTo>
                    <a:pt x="9127" y="0"/>
                    <a:pt x="9105" y="2"/>
                    <a:pt x="9082" y="5"/>
                  </a:cubicBezTo>
                  <a:cubicBezTo>
                    <a:pt x="8327" y="105"/>
                    <a:pt x="6898" y="123"/>
                    <a:pt x="5402" y="123"/>
                  </a:cubicBezTo>
                  <a:cubicBezTo>
                    <a:pt x="4619" y="123"/>
                    <a:pt x="3817" y="118"/>
                    <a:pt x="3084" y="118"/>
                  </a:cubicBezTo>
                  <a:cubicBezTo>
                    <a:pt x="2106" y="118"/>
                    <a:pt x="1251" y="126"/>
                    <a:pt x="723" y="165"/>
                  </a:cubicBezTo>
                  <a:cubicBezTo>
                    <a:pt x="456" y="183"/>
                    <a:pt x="224" y="433"/>
                    <a:pt x="152" y="781"/>
                  </a:cubicBezTo>
                  <a:cubicBezTo>
                    <a:pt x="45" y="1334"/>
                    <a:pt x="1" y="1959"/>
                    <a:pt x="81" y="2440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5" y="3090"/>
                    <a:pt x="1113" y="3089"/>
                    <a:pt x="1346" y="3089"/>
                  </a:cubicBezTo>
                  <a:cubicBezTo>
                    <a:pt x="2012" y="3089"/>
                    <a:pt x="2803" y="3094"/>
                    <a:pt x="3634" y="3094"/>
                  </a:cubicBezTo>
                  <a:cubicBezTo>
                    <a:pt x="5738" y="3094"/>
                    <a:pt x="8102" y="3063"/>
                    <a:pt x="9377" y="2842"/>
                  </a:cubicBezTo>
                  <a:cubicBezTo>
                    <a:pt x="10309" y="2676"/>
                    <a:pt x="10067" y="0"/>
                    <a:pt x="9149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154075" y="4383875"/>
              <a:ext cx="257775" cy="77575"/>
            </a:xfrm>
            <a:custGeom>
              <a:rect b="b" l="l" r="r" t="t"/>
              <a:pathLst>
                <a:path extrusionOk="0" h="3103" w="10311">
                  <a:moveTo>
                    <a:pt x="9145" y="0"/>
                  </a:moveTo>
                  <a:cubicBezTo>
                    <a:pt x="9124" y="0"/>
                    <a:pt x="9104" y="2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3" y="124"/>
                    <a:pt x="1295" y="131"/>
                    <a:pt x="723" y="174"/>
                  </a:cubicBezTo>
                  <a:cubicBezTo>
                    <a:pt x="456" y="192"/>
                    <a:pt x="224" y="441"/>
                    <a:pt x="152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895" y="3098"/>
                    <a:pt x="1113" y="3098"/>
                    <a:pt x="1346" y="3098"/>
                  </a:cubicBezTo>
                  <a:cubicBezTo>
                    <a:pt x="2012" y="3098"/>
                    <a:pt x="2803" y="3103"/>
                    <a:pt x="3634" y="3103"/>
                  </a:cubicBezTo>
                  <a:cubicBezTo>
                    <a:pt x="5738" y="3103"/>
                    <a:pt x="8102" y="3071"/>
                    <a:pt x="9377" y="2850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854875" y="4305650"/>
              <a:ext cx="312450" cy="304025"/>
            </a:xfrm>
            <a:custGeom>
              <a:rect b="b" l="l" r="r" t="t"/>
              <a:pathLst>
                <a:path extrusionOk="0" h="12161" w="12498">
                  <a:moveTo>
                    <a:pt x="10508" y="0"/>
                  </a:moveTo>
                  <a:cubicBezTo>
                    <a:pt x="10259" y="0"/>
                    <a:pt x="10012" y="100"/>
                    <a:pt x="9830" y="287"/>
                  </a:cubicBezTo>
                  <a:cubicBezTo>
                    <a:pt x="7457" y="2687"/>
                    <a:pt x="2523" y="7460"/>
                    <a:pt x="703" y="9824"/>
                  </a:cubicBezTo>
                  <a:cubicBezTo>
                    <a:pt x="1" y="10738"/>
                    <a:pt x="1446" y="12161"/>
                    <a:pt x="2549" y="12161"/>
                  </a:cubicBezTo>
                  <a:cubicBezTo>
                    <a:pt x="2846" y="12161"/>
                    <a:pt x="3119" y="12058"/>
                    <a:pt x="3317" y="11813"/>
                  </a:cubicBezTo>
                  <a:cubicBezTo>
                    <a:pt x="4941" y="9833"/>
                    <a:pt x="10472" y="4596"/>
                    <a:pt x="12176" y="2696"/>
                  </a:cubicBezTo>
                  <a:cubicBezTo>
                    <a:pt x="12452" y="2384"/>
                    <a:pt x="12497" y="1938"/>
                    <a:pt x="12283" y="1581"/>
                  </a:cubicBezTo>
                  <a:cubicBezTo>
                    <a:pt x="11953" y="1019"/>
                    <a:pt x="11498" y="466"/>
                    <a:pt x="11016" y="154"/>
                  </a:cubicBezTo>
                  <a:cubicBezTo>
                    <a:pt x="10861" y="50"/>
                    <a:pt x="10684" y="0"/>
                    <a:pt x="1050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886325" y="4291650"/>
              <a:ext cx="85225" cy="76200"/>
            </a:xfrm>
            <a:custGeom>
              <a:rect b="b" l="l" r="r" t="t"/>
              <a:pathLst>
                <a:path extrusionOk="0" h="3048" w="3409">
                  <a:moveTo>
                    <a:pt x="1462" y="0"/>
                  </a:moveTo>
                  <a:cubicBezTo>
                    <a:pt x="677" y="0"/>
                    <a:pt x="1" y="809"/>
                    <a:pt x="346" y="2328"/>
                  </a:cubicBezTo>
                  <a:cubicBezTo>
                    <a:pt x="458" y="2827"/>
                    <a:pt x="910" y="3048"/>
                    <a:pt x="1414" y="3048"/>
                  </a:cubicBezTo>
                  <a:cubicBezTo>
                    <a:pt x="2326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063400" y="45335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3" y="1"/>
                  </a:moveTo>
                  <a:cubicBezTo>
                    <a:pt x="678" y="1"/>
                    <a:pt x="1" y="812"/>
                    <a:pt x="347" y="2333"/>
                  </a:cubicBezTo>
                  <a:cubicBezTo>
                    <a:pt x="461" y="2827"/>
                    <a:pt x="913" y="3046"/>
                    <a:pt x="1417" y="3046"/>
                  </a:cubicBezTo>
                  <a:cubicBezTo>
                    <a:pt x="2331" y="3046"/>
                    <a:pt x="3415" y="2328"/>
                    <a:pt x="2961" y="1235"/>
                  </a:cubicBezTo>
                  <a:cubicBezTo>
                    <a:pt x="2619" y="400"/>
                    <a:pt x="2014" y="1"/>
                    <a:pt x="146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1851050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0" y="126"/>
                    <a:pt x="6747" y="126"/>
                  </a:cubicBezTo>
                  <a:cubicBezTo>
                    <a:pt x="5956" y="126"/>
                    <a:pt x="5159" y="124"/>
                    <a:pt x="4407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5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7" y="3100"/>
                    <a:pt x="910" y="3100"/>
                  </a:cubicBezTo>
                  <a:cubicBezTo>
                    <a:pt x="1206" y="3099"/>
                    <a:pt x="1534" y="3098"/>
                    <a:pt x="1885" y="3098"/>
                  </a:cubicBezTo>
                  <a:cubicBezTo>
                    <a:pt x="2670" y="3098"/>
                    <a:pt x="3575" y="3101"/>
                    <a:pt x="4527" y="3101"/>
                  </a:cubicBezTo>
                  <a:cubicBezTo>
                    <a:pt x="7385" y="3101"/>
                    <a:pt x="10670" y="3073"/>
                    <a:pt x="12409" y="2851"/>
                  </a:cubicBezTo>
                  <a:cubicBezTo>
                    <a:pt x="13648" y="2685"/>
                    <a:pt x="13325" y="1"/>
                    <a:pt x="12108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980375" y="47629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3" y="0"/>
                  </a:moveTo>
                  <a:cubicBezTo>
                    <a:pt x="589" y="0"/>
                    <a:pt x="1" y="707"/>
                    <a:pt x="305" y="2033"/>
                  </a:cubicBezTo>
                  <a:cubicBezTo>
                    <a:pt x="403" y="2464"/>
                    <a:pt x="795" y="2654"/>
                    <a:pt x="1232" y="2654"/>
                  </a:cubicBezTo>
                  <a:cubicBezTo>
                    <a:pt x="2026" y="2654"/>
                    <a:pt x="2971" y="2028"/>
                    <a:pt x="2579" y="1078"/>
                  </a:cubicBezTo>
                  <a:cubicBezTo>
                    <a:pt x="2281" y="350"/>
                    <a:pt x="1754" y="0"/>
                    <a:pt x="127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2258500" y="4536675"/>
              <a:ext cx="347725" cy="351175"/>
            </a:xfrm>
            <a:custGeom>
              <a:rect b="b" l="l" r="r" t="t"/>
              <a:pathLst>
                <a:path extrusionOk="0" h="14047" w="13909">
                  <a:moveTo>
                    <a:pt x="6986" y="1"/>
                  </a:moveTo>
                  <a:cubicBezTo>
                    <a:pt x="6339" y="1"/>
                    <a:pt x="5672" y="52"/>
                    <a:pt x="5220" y="208"/>
                  </a:cubicBezTo>
                  <a:cubicBezTo>
                    <a:pt x="4872" y="333"/>
                    <a:pt x="4658" y="681"/>
                    <a:pt x="4684" y="1047"/>
                  </a:cubicBezTo>
                  <a:cubicBezTo>
                    <a:pt x="4791" y="2403"/>
                    <a:pt x="5452" y="4856"/>
                    <a:pt x="5300" y="5418"/>
                  </a:cubicBezTo>
                  <a:cubicBezTo>
                    <a:pt x="5184" y="5846"/>
                    <a:pt x="536" y="5766"/>
                    <a:pt x="268" y="6248"/>
                  </a:cubicBezTo>
                  <a:cubicBezTo>
                    <a:pt x="1" y="6703"/>
                    <a:pt x="331" y="7854"/>
                    <a:pt x="643" y="8639"/>
                  </a:cubicBezTo>
                  <a:cubicBezTo>
                    <a:pt x="773" y="8953"/>
                    <a:pt x="1075" y="9155"/>
                    <a:pt x="1406" y="9155"/>
                  </a:cubicBezTo>
                  <a:cubicBezTo>
                    <a:pt x="1460" y="9155"/>
                    <a:pt x="1515" y="9150"/>
                    <a:pt x="1571" y="9138"/>
                  </a:cubicBezTo>
                  <a:cubicBezTo>
                    <a:pt x="2748" y="8915"/>
                    <a:pt x="3837" y="8826"/>
                    <a:pt x="4756" y="8790"/>
                  </a:cubicBezTo>
                  <a:cubicBezTo>
                    <a:pt x="4771" y="8789"/>
                    <a:pt x="4786" y="8789"/>
                    <a:pt x="4801" y="8789"/>
                  </a:cubicBezTo>
                  <a:cubicBezTo>
                    <a:pt x="5262" y="8789"/>
                    <a:pt x="5629" y="9180"/>
                    <a:pt x="5612" y="9647"/>
                  </a:cubicBezTo>
                  <a:cubicBezTo>
                    <a:pt x="5567" y="10869"/>
                    <a:pt x="5452" y="12189"/>
                    <a:pt x="5648" y="13331"/>
                  </a:cubicBezTo>
                  <a:cubicBezTo>
                    <a:pt x="5710" y="13715"/>
                    <a:pt x="6040" y="14000"/>
                    <a:pt x="6424" y="14018"/>
                  </a:cubicBezTo>
                  <a:cubicBezTo>
                    <a:pt x="6847" y="14034"/>
                    <a:pt x="7292" y="14047"/>
                    <a:pt x="7745" y="14047"/>
                  </a:cubicBezTo>
                  <a:cubicBezTo>
                    <a:pt x="8046" y="14047"/>
                    <a:pt x="8351" y="14041"/>
                    <a:pt x="8654" y="14027"/>
                  </a:cubicBezTo>
                  <a:cubicBezTo>
                    <a:pt x="9073" y="14000"/>
                    <a:pt x="9395" y="13670"/>
                    <a:pt x="9430" y="13260"/>
                  </a:cubicBezTo>
                  <a:cubicBezTo>
                    <a:pt x="9502" y="12180"/>
                    <a:pt x="9421" y="10610"/>
                    <a:pt x="9252" y="9424"/>
                  </a:cubicBezTo>
                  <a:cubicBezTo>
                    <a:pt x="9184" y="8921"/>
                    <a:pt x="9571" y="8484"/>
                    <a:pt x="10064" y="8484"/>
                  </a:cubicBezTo>
                  <a:cubicBezTo>
                    <a:pt x="10087" y="8484"/>
                    <a:pt x="10111" y="8485"/>
                    <a:pt x="10135" y="8487"/>
                  </a:cubicBezTo>
                  <a:cubicBezTo>
                    <a:pt x="11107" y="8558"/>
                    <a:pt x="12133" y="8692"/>
                    <a:pt x="13052" y="8728"/>
                  </a:cubicBezTo>
                  <a:cubicBezTo>
                    <a:pt x="13063" y="8728"/>
                    <a:pt x="13073" y="8728"/>
                    <a:pt x="13083" y="8728"/>
                  </a:cubicBezTo>
                  <a:cubicBezTo>
                    <a:pt x="13542" y="8728"/>
                    <a:pt x="13908" y="8343"/>
                    <a:pt x="13900" y="7880"/>
                  </a:cubicBezTo>
                  <a:cubicBezTo>
                    <a:pt x="13882" y="7318"/>
                    <a:pt x="13793" y="6792"/>
                    <a:pt x="13703" y="6221"/>
                  </a:cubicBezTo>
                  <a:cubicBezTo>
                    <a:pt x="13641" y="5855"/>
                    <a:pt x="13347" y="5570"/>
                    <a:pt x="12981" y="5525"/>
                  </a:cubicBezTo>
                  <a:cubicBezTo>
                    <a:pt x="12103" y="5428"/>
                    <a:pt x="11143" y="5336"/>
                    <a:pt x="10260" y="5336"/>
                  </a:cubicBezTo>
                  <a:cubicBezTo>
                    <a:pt x="10094" y="5336"/>
                    <a:pt x="9930" y="5340"/>
                    <a:pt x="9769" y="5347"/>
                  </a:cubicBezTo>
                  <a:cubicBezTo>
                    <a:pt x="9758" y="5347"/>
                    <a:pt x="9747" y="5347"/>
                    <a:pt x="9736" y="5347"/>
                  </a:cubicBezTo>
                  <a:cubicBezTo>
                    <a:pt x="9287" y="5347"/>
                    <a:pt x="8921" y="4997"/>
                    <a:pt x="8904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10" y="378"/>
                    <a:pt x="8279" y="57"/>
                    <a:pt x="7878" y="30"/>
                  </a:cubicBezTo>
                  <a:cubicBezTo>
                    <a:pt x="7603" y="13"/>
                    <a:pt x="7297" y="1"/>
                    <a:pt x="698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236355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1" y="1"/>
                    <a:pt x="9139" y="88"/>
                    <a:pt x="8984" y="253"/>
                  </a:cubicBezTo>
                  <a:cubicBezTo>
                    <a:pt x="8253" y="1003"/>
                    <a:pt x="7467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31"/>
                    <a:pt x="2641" y="780"/>
                  </a:cubicBezTo>
                  <a:cubicBezTo>
                    <a:pt x="2503" y="691"/>
                    <a:pt x="2350" y="649"/>
                    <a:pt x="2199" y="649"/>
                  </a:cubicBezTo>
                  <a:cubicBezTo>
                    <a:pt x="1971" y="649"/>
                    <a:pt x="1746" y="745"/>
                    <a:pt x="1580" y="922"/>
                  </a:cubicBezTo>
                  <a:cubicBezTo>
                    <a:pt x="1026" y="1556"/>
                    <a:pt x="331" y="2448"/>
                    <a:pt x="117" y="3117"/>
                  </a:cubicBezTo>
                  <a:cubicBezTo>
                    <a:pt x="1" y="3465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12"/>
                  </a:cubicBezTo>
                  <a:cubicBezTo>
                    <a:pt x="4515" y="6560"/>
                    <a:pt x="1642" y="10147"/>
                    <a:pt x="1847" y="10655"/>
                  </a:cubicBezTo>
                  <a:cubicBezTo>
                    <a:pt x="2052" y="11137"/>
                    <a:pt x="3150" y="11574"/>
                    <a:pt x="3953" y="11806"/>
                  </a:cubicBezTo>
                  <a:cubicBezTo>
                    <a:pt x="4026" y="11827"/>
                    <a:pt x="4099" y="11837"/>
                    <a:pt x="4173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58" y="8675"/>
                  </a:cubicBezTo>
                  <a:cubicBezTo>
                    <a:pt x="6719" y="8446"/>
                    <a:pt x="6974" y="8326"/>
                    <a:pt x="7231" y="8326"/>
                  </a:cubicBezTo>
                  <a:cubicBezTo>
                    <a:pt x="7415" y="8326"/>
                    <a:pt x="7600" y="8387"/>
                    <a:pt x="7753" y="8514"/>
                  </a:cubicBezTo>
                  <a:cubicBezTo>
                    <a:pt x="8681" y="9290"/>
                    <a:pt x="9653" y="10182"/>
                    <a:pt x="10661" y="10726"/>
                  </a:cubicBezTo>
                  <a:cubicBezTo>
                    <a:pt x="10782" y="10790"/>
                    <a:pt x="10914" y="10821"/>
                    <a:pt x="11044" y="10821"/>
                  </a:cubicBezTo>
                  <a:cubicBezTo>
                    <a:pt x="11281" y="10821"/>
                    <a:pt x="11514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5" y="7988"/>
                    <a:pt x="12891" y="7711"/>
                  </a:cubicBezTo>
                  <a:cubicBezTo>
                    <a:pt x="12098" y="6997"/>
                    <a:pt x="10813" y="6114"/>
                    <a:pt x="9787" y="5534"/>
                  </a:cubicBezTo>
                  <a:cubicBezTo>
                    <a:pt x="9323" y="5276"/>
                    <a:pt x="9225" y="4660"/>
                    <a:pt x="9582" y="4268"/>
                  </a:cubicBezTo>
                  <a:cubicBezTo>
                    <a:pt x="10224" y="3554"/>
                    <a:pt x="10956" y="2831"/>
                    <a:pt x="11535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6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478800" y="39844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9" y="11800"/>
                    <a:pt x="7266" y="11891"/>
                    <a:pt x="7122" y="11891"/>
                  </a:cubicBezTo>
                  <a:cubicBezTo>
                    <a:pt x="6993" y="11891"/>
                    <a:pt x="6863" y="11817"/>
                    <a:pt x="6816" y="11666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14"/>
                    <a:pt x="884" y="5233"/>
                    <a:pt x="224" y="6536"/>
                  </a:cubicBezTo>
                  <a:cubicBezTo>
                    <a:pt x="1" y="7178"/>
                    <a:pt x="233" y="7562"/>
                    <a:pt x="536" y="8026"/>
                  </a:cubicBezTo>
                  <a:cubicBezTo>
                    <a:pt x="640" y="8182"/>
                    <a:pt x="814" y="8265"/>
                    <a:pt x="990" y="8265"/>
                  </a:cubicBezTo>
                  <a:cubicBezTo>
                    <a:pt x="1116" y="8265"/>
                    <a:pt x="1244" y="8222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9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34"/>
                    <a:pt x="15570" y="3754"/>
                    <a:pt x="15912" y="3754"/>
                  </a:cubicBezTo>
                  <a:cubicBezTo>
                    <a:pt x="15925" y="3754"/>
                    <a:pt x="15938" y="3753"/>
                    <a:pt x="15952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81"/>
                    <a:pt x="17647" y="3307"/>
                    <a:pt x="17602" y="2878"/>
                  </a:cubicBezTo>
                  <a:cubicBezTo>
                    <a:pt x="17513" y="2147"/>
                    <a:pt x="17272" y="1478"/>
                    <a:pt x="17040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2029225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7" y="119"/>
                    <a:pt x="7001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6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4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3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961200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45" y="1"/>
                  </a:moveTo>
                  <a:cubicBezTo>
                    <a:pt x="9125" y="1"/>
                    <a:pt x="9104" y="2"/>
                    <a:pt x="9083" y="5"/>
                  </a:cubicBezTo>
                  <a:cubicBezTo>
                    <a:pt x="8301" y="109"/>
                    <a:pt x="6796" y="126"/>
                    <a:pt x="5242" y="126"/>
                  </a:cubicBezTo>
                  <a:cubicBezTo>
                    <a:pt x="4501" y="126"/>
                    <a:pt x="3749" y="122"/>
                    <a:pt x="3060" y="122"/>
                  </a:cubicBezTo>
                  <a:cubicBezTo>
                    <a:pt x="2090" y="122"/>
                    <a:pt x="1244" y="129"/>
                    <a:pt x="724" y="166"/>
                  </a:cubicBezTo>
                  <a:cubicBezTo>
                    <a:pt x="447" y="192"/>
                    <a:pt x="215" y="433"/>
                    <a:pt x="153" y="790"/>
                  </a:cubicBezTo>
                  <a:cubicBezTo>
                    <a:pt x="46" y="1334"/>
                    <a:pt x="1" y="1959"/>
                    <a:pt x="72" y="2449"/>
                  </a:cubicBezTo>
                  <a:cubicBezTo>
                    <a:pt x="134" y="2827"/>
                    <a:pt x="385" y="3092"/>
                    <a:pt x="682" y="3092"/>
                  </a:cubicBezTo>
                  <a:cubicBezTo>
                    <a:pt x="687" y="3092"/>
                    <a:pt x="692" y="3092"/>
                    <a:pt x="697" y="3092"/>
                  </a:cubicBezTo>
                  <a:cubicBezTo>
                    <a:pt x="802" y="3091"/>
                    <a:pt x="912" y="3091"/>
                    <a:pt x="1026" y="3091"/>
                  </a:cubicBezTo>
                  <a:cubicBezTo>
                    <a:pt x="1749" y="3091"/>
                    <a:pt x="2656" y="3098"/>
                    <a:pt x="3619" y="3098"/>
                  </a:cubicBezTo>
                  <a:cubicBezTo>
                    <a:pt x="5726" y="3098"/>
                    <a:pt x="8096" y="3063"/>
                    <a:pt x="9368" y="2842"/>
                  </a:cubicBezTo>
                  <a:cubicBezTo>
                    <a:pt x="10302" y="2685"/>
                    <a:pt x="10066" y="1"/>
                    <a:pt x="9145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2657950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5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29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0" y="1958"/>
                    <a:pt x="98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4" y="3094"/>
                    <a:pt x="10736" y="3063"/>
                    <a:pt x="12418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256275" y="3469250"/>
              <a:ext cx="85450" cy="76250"/>
            </a:xfrm>
            <a:custGeom>
              <a:rect b="b" l="l" r="r" t="t"/>
              <a:pathLst>
                <a:path extrusionOk="0" h="3050" w="3418">
                  <a:moveTo>
                    <a:pt x="1464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69" y="1235"/>
                  </a:cubicBezTo>
                  <a:cubicBezTo>
                    <a:pt x="2623" y="400"/>
                    <a:pt x="2017" y="1"/>
                    <a:pt x="146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0439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173250" y="369875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7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2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173250" y="389067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0" y="707"/>
                    <a:pt x="304" y="2033"/>
                  </a:cubicBezTo>
                  <a:cubicBezTo>
                    <a:pt x="402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45160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43"/>
                    <a:pt x="536" y="5763"/>
                    <a:pt x="259" y="6245"/>
                  </a:cubicBezTo>
                  <a:cubicBezTo>
                    <a:pt x="0" y="6700"/>
                    <a:pt x="322" y="7851"/>
                    <a:pt x="634" y="8636"/>
                  </a:cubicBezTo>
                  <a:cubicBezTo>
                    <a:pt x="764" y="8950"/>
                    <a:pt x="1065" y="9152"/>
                    <a:pt x="1396" y="9152"/>
                  </a:cubicBezTo>
                  <a:cubicBezTo>
                    <a:pt x="1451" y="9152"/>
                    <a:pt x="1506" y="9147"/>
                    <a:pt x="1562" y="9135"/>
                  </a:cubicBezTo>
                  <a:cubicBezTo>
                    <a:pt x="2739" y="8912"/>
                    <a:pt x="3828" y="8823"/>
                    <a:pt x="4746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53" y="8786"/>
                    <a:pt x="5629" y="9177"/>
                    <a:pt x="5603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3997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12" y="10607"/>
                    <a:pt x="9243" y="9430"/>
                  </a:cubicBezTo>
                  <a:cubicBezTo>
                    <a:pt x="9174" y="8927"/>
                    <a:pt x="9562" y="8481"/>
                    <a:pt x="10064" y="8481"/>
                  </a:cubicBezTo>
                  <a:cubicBezTo>
                    <a:pt x="10087" y="8481"/>
                    <a:pt x="10111" y="8482"/>
                    <a:pt x="10135" y="8484"/>
                  </a:cubicBezTo>
                  <a:cubicBezTo>
                    <a:pt x="11098" y="8555"/>
                    <a:pt x="12124" y="8698"/>
                    <a:pt x="13043" y="8725"/>
                  </a:cubicBezTo>
                  <a:cubicBezTo>
                    <a:pt x="13053" y="8725"/>
                    <a:pt x="13064" y="8725"/>
                    <a:pt x="13074" y="8725"/>
                  </a:cubicBezTo>
                  <a:cubicBezTo>
                    <a:pt x="13533" y="8725"/>
                    <a:pt x="13908" y="8340"/>
                    <a:pt x="13890" y="7877"/>
                  </a:cubicBezTo>
                  <a:cubicBezTo>
                    <a:pt x="13873" y="7315"/>
                    <a:pt x="13783" y="6789"/>
                    <a:pt x="13694" y="6218"/>
                  </a:cubicBezTo>
                  <a:cubicBezTo>
                    <a:pt x="13632" y="5852"/>
                    <a:pt x="13337" y="5567"/>
                    <a:pt x="12972" y="5531"/>
                  </a:cubicBezTo>
                  <a:cubicBezTo>
                    <a:pt x="12093" y="5426"/>
                    <a:pt x="11132" y="5334"/>
                    <a:pt x="10248" y="5334"/>
                  </a:cubicBezTo>
                  <a:cubicBezTo>
                    <a:pt x="10083" y="5334"/>
                    <a:pt x="9919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86" y="5344"/>
                    <a:pt x="8912" y="4994"/>
                    <a:pt x="8904" y="4550"/>
                  </a:cubicBezTo>
                  <a:cubicBezTo>
                    <a:pt x="8859" y="3479"/>
                    <a:pt x="8752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47175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36" y="0"/>
                  </a:moveTo>
                  <a:cubicBezTo>
                    <a:pt x="9115" y="0"/>
                    <a:pt x="9094" y="1"/>
                    <a:pt x="9073" y="4"/>
                  </a:cubicBezTo>
                  <a:cubicBezTo>
                    <a:pt x="8268" y="111"/>
                    <a:pt x="6696" y="126"/>
                    <a:pt x="5094" y="126"/>
                  </a:cubicBezTo>
                  <a:cubicBezTo>
                    <a:pt x="4497" y="126"/>
                    <a:pt x="3895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4" y="441"/>
                    <a:pt x="143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25" y="2832"/>
                    <a:pt x="393" y="3100"/>
                    <a:pt x="687" y="3100"/>
                  </a:cubicBezTo>
                  <a:cubicBezTo>
                    <a:pt x="913" y="3098"/>
                    <a:pt x="1162" y="3097"/>
                    <a:pt x="1429" y="3097"/>
                  </a:cubicBezTo>
                  <a:cubicBezTo>
                    <a:pt x="2000" y="3097"/>
                    <a:pt x="2655" y="3100"/>
                    <a:pt x="3344" y="3100"/>
                  </a:cubicBezTo>
                  <a:cubicBezTo>
                    <a:pt x="5519" y="3100"/>
                    <a:pt x="8041" y="3072"/>
                    <a:pt x="9367" y="2841"/>
                  </a:cubicBezTo>
                  <a:cubicBezTo>
                    <a:pt x="10301" y="2684"/>
                    <a:pt x="10057" y="0"/>
                    <a:pt x="913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671675" y="7918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83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7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2" y="7562"/>
                    <a:pt x="536" y="8026"/>
                  </a:cubicBezTo>
                  <a:cubicBezTo>
                    <a:pt x="644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7" y="7559"/>
                    <a:pt x="2814" y="7165"/>
                    <a:pt x="3250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62" y="2049"/>
                  </a:cubicBezTo>
                  <a:lnTo>
                    <a:pt x="14319" y="1986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70" y="3526"/>
                    <a:pt x="15572" y="3753"/>
                    <a:pt x="15913" y="3753"/>
                  </a:cubicBezTo>
                  <a:cubicBezTo>
                    <a:pt x="15926" y="3753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72"/>
                    <a:pt x="17655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-5762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5" y="87"/>
                    <a:pt x="8975" y="253"/>
                  </a:cubicBezTo>
                  <a:cubicBezTo>
                    <a:pt x="8253" y="994"/>
                    <a:pt x="7468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22"/>
                    <a:pt x="2632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27" y="1556"/>
                    <a:pt x="331" y="2448"/>
                    <a:pt x="117" y="3117"/>
                  </a:cubicBezTo>
                  <a:cubicBezTo>
                    <a:pt x="1" y="3456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03"/>
                  </a:cubicBezTo>
                  <a:cubicBezTo>
                    <a:pt x="4515" y="6551"/>
                    <a:pt x="1642" y="10147"/>
                    <a:pt x="1847" y="10655"/>
                  </a:cubicBezTo>
                  <a:cubicBezTo>
                    <a:pt x="2053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7" y="11378"/>
                  </a:cubicBezTo>
                  <a:cubicBezTo>
                    <a:pt x="5443" y="10316"/>
                    <a:pt x="6031" y="9415"/>
                    <a:pt x="6558" y="8666"/>
                  </a:cubicBezTo>
                  <a:cubicBezTo>
                    <a:pt x="6718" y="8443"/>
                    <a:pt x="6972" y="8325"/>
                    <a:pt x="7228" y="8325"/>
                  </a:cubicBezTo>
                  <a:cubicBezTo>
                    <a:pt x="7413" y="8325"/>
                    <a:pt x="7600" y="8387"/>
                    <a:pt x="7753" y="8514"/>
                  </a:cubicBezTo>
                  <a:cubicBezTo>
                    <a:pt x="8681" y="9290"/>
                    <a:pt x="9653" y="10173"/>
                    <a:pt x="10661" y="10726"/>
                  </a:cubicBezTo>
                  <a:cubicBezTo>
                    <a:pt x="10779" y="10788"/>
                    <a:pt x="10907" y="10818"/>
                    <a:pt x="11033" y="10818"/>
                  </a:cubicBezTo>
                  <a:cubicBezTo>
                    <a:pt x="11271" y="10818"/>
                    <a:pt x="11506" y="10713"/>
                    <a:pt x="11669" y="10521"/>
                  </a:cubicBezTo>
                  <a:cubicBezTo>
                    <a:pt x="12115" y="9995"/>
                    <a:pt x="12597" y="9397"/>
                    <a:pt x="13025" y="8782"/>
                  </a:cubicBezTo>
                  <a:cubicBezTo>
                    <a:pt x="13257" y="8443"/>
                    <a:pt x="13195" y="7979"/>
                    <a:pt x="12892" y="7711"/>
                  </a:cubicBezTo>
                  <a:cubicBezTo>
                    <a:pt x="12098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82" y="4268"/>
                  </a:cubicBezTo>
                  <a:cubicBezTo>
                    <a:pt x="10224" y="3545"/>
                    <a:pt x="10947" y="2831"/>
                    <a:pt x="11536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717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0" y="1"/>
                  </a:moveTo>
                  <a:cubicBezTo>
                    <a:pt x="9118" y="1"/>
                    <a:pt x="9096" y="2"/>
                    <a:pt x="9073" y="5"/>
                  </a:cubicBezTo>
                  <a:cubicBezTo>
                    <a:pt x="8318" y="106"/>
                    <a:pt x="6889" y="123"/>
                    <a:pt x="5393" y="123"/>
                  </a:cubicBezTo>
                  <a:cubicBezTo>
                    <a:pt x="4611" y="123"/>
                    <a:pt x="3810" y="118"/>
                    <a:pt x="3078" y="118"/>
                  </a:cubicBezTo>
                  <a:cubicBezTo>
                    <a:pt x="2101" y="118"/>
                    <a:pt x="1247" y="127"/>
                    <a:pt x="723" y="166"/>
                  </a:cubicBezTo>
                  <a:cubicBezTo>
                    <a:pt x="446" y="184"/>
                    <a:pt x="214" y="433"/>
                    <a:pt x="143" y="781"/>
                  </a:cubicBezTo>
                  <a:cubicBezTo>
                    <a:pt x="45" y="1334"/>
                    <a:pt x="0" y="1959"/>
                    <a:pt x="72" y="2441"/>
                  </a:cubicBezTo>
                  <a:cubicBezTo>
                    <a:pt x="125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8" y="3090"/>
                  </a:cubicBezTo>
                  <a:cubicBezTo>
                    <a:pt x="2007" y="3090"/>
                    <a:pt x="2799" y="3095"/>
                    <a:pt x="3631" y="3095"/>
                  </a:cubicBezTo>
                  <a:cubicBezTo>
                    <a:pt x="5736" y="3095"/>
                    <a:pt x="8099" y="3063"/>
                    <a:pt x="9367" y="2842"/>
                  </a:cubicBezTo>
                  <a:cubicBezTo>
                    <a:pt x="10300" y="2685"/>
                    <a:pt x="10058" y="1"/>
                    <a:pt x="91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671675" y="2920125"/>
              <a:ext cx="441400" cy="378275"/>
            </a:xfrm>
            <a:custGeom>
              <a:rect b="b" l="l" r="r" t="t"/>
              <a:pathLst>
                <a:path extrusionOk="0" h="15131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6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699" y="14946"/>
                    <a:pt x="8930" y="14529"/>
                  </a:cubicBezTo>
                  <a:cubicBezTo>
                    <a:pt x="10402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69" y="3529"/>
                    <a:pt x="15561" y="3755"/>
                    <a:pt x="15895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-5762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5" y="249"/>
                  </a:cubicBezTo>
                  <a:cubicBezTo>
                    <a:pt x="8253" y="999"/>
                    <a:pt x="7468" y="1837"/>
                    <a:pt x="6897" y="2658"/>
                  </a:cubicBezTo>
                  <a:cubicBezTo>
                    <a:pt x="6735" y="2884"/>
                    <a:pt x="6486" y="3003"/>
                    <a:pt x="6232" y="3003"/>
                  </a:cubicBezTo>
                  <a:cubicBezTo>
                    <a:pt x="6064" y="3003"/>
                    <a:pt x="5894" y="2951"/>
                    <a:pt x="5746" y="2845"/>
                  </a:cubicBezTo>
                  <a:cubicBezTo>
                    <a:pt x="4889" y="2230"/>
                    <a:pt x="3658" y="1427"/>
                    <a:pt x="2632" y="776"/>
                  </a:cubicBezTo>
                  <a:cubicBezTo>
                    <a:pt x="2498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27" y="1552"/>
                    <a:pt x="331" y="2444"/>
                    <a:pt x="117" y="3113"/>
                  </a:cubicBezTo>
                  <a:cubicBezTo>
                    <a:pt x="1" y="3461"/>
                    <a:pt x="143" y="3835"/>
                    <a:pt x="447" y="4032"/>
                  </a:cubicBezTo>
                  <a:cubicBezTo>
                    <a:pt x="1571" y="4772"/>
                    <a:pt x="3899" y="5745"/>
                    <a:pt x="4247" y="6208"/>
                  </a:cubicBezTo>
                  <a:cubicBezTo>
                    <a:pt x="4515" y="6556"/>
                    <a:pt x="1642" y="10143"/>
                    <a:pt x="1847" y="10651"/>
                  </a:cubicBezTo>
                  <a:cubicBezTo>
                    <a:pt x="2053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3" y="11833"/>
                  </a:cubicBezTo>
                  <a:cubicBezTo>
                    <a:pt x="4476" y="11833"/>
                    <a:pt x="4764" y="11663"/>
                    <a:pt x="4907" y="11383"/>
                  </a:cubicBezTo>
                  <a:cubicBezTo>
                    <a:pt x="5443" y="10321"/>
                    <a:pt x="6031" y="9411"/>
                    <a:pt x="6558" y="8671"/>
                  </a:cubicBezTo>
                  <a:cubicBezTo>
                    <a:pt x="6719" y="8442"/>
                    <a:pt x="6974" y="8322"/>
                    <a:pt x="7231" y="8322"/>
                  </a:cubicBezTo>
                  <a:cubicBezTo>
                    <a:pt x="7415" y="8322"/>
                    <a:pt x="7600" y="8383"/>
                    <a:pt x="7753" y="8510"/>
                  </a:cubicBezTo>
                  <a:cubicBezTo>
                    <a:pt x="8681" y="9286"/>
                    <a:pt x="9653" y="10178"/>
                    <a:pt x="10661" y="10722"/>
                  </a:cubicBezTo>
                  <a:cubicBezTo>
                    <a:pt x="10782" y="10786"/>
                    <a:pt x="10913" y="10817"/>
                    <a:pt x="11042" y="10817"/>
                  </a:cubicBezTo>
                  <a:cubicBezTo>
                    <a:pt x="11277" y="10817"/>
                    <a:pt x="11508" y="10716"/>
                    <a:pt x="11669" y="10526"/>
                  </a:cubicBezTo>
                  <a:cubicBezTo>
                    <a:pt x="12115" y="9991"/>
                    <a:pt x="12597" y="9402"/>
                    <a:pt x="13025" y="8778"/>
                  </a:cubicBezTo>
                  <a:cubicBezTo>
                    <a:pt x="13257" y="8439"/>
                    <a:pt x="13195" y="7984"/>
                    <a:pt x="12892" y="7707"/>
                  </a:cubicBezTo>
                  <a:cubicBezTo>
                    <a:pt x="12098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82" y="4264"/>
                  </a:cubicBezTo>
                  <a:cubicBezTo>
                    <a:pt x="10224" y="3550"/>
                    <a:pt x="10947" y="2827"/>
                    <a:pt x="11536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40600" y="2177150"/>
              <a:ext cx="312675" cy="304125"/>
            </a:xfrm>
            <a:custGeom>
              <a:rect b="b" l="l" r="r" t="t"/>
              <a:pathLst>
                <a:path extrusionOk="0" h="12165" w="12507">
                  <a:moveTo>
                    <a:pt x="10523" y="1"/>
                  </a:moveTo>
                  <a:cubicBezTo>
                    <a:pt x="10271" y="1"/>
                    <a:pt x="10020" y="101"/>
                    <a:pt x="9830" y="285"/>
                  </a:cubicBezTo>
                  <a:cubicBezTo>
                    <a:pt x="7466" y="2685"/>
                    <a:pt x="2524" y="7458"/>
                    <a:pt x="704" y="9822"/>
                  </a:cubicBezTo>
                  <a:cubicBezTo>
                    <a:pt x="0" y="10743"/>
                    <a:pt x="1449" y="12164"/>
                    <a:pt x="2557" y="12164"/>
                  </a:cubicBezTo>
                  <a:cubicBezTo>
                    <a:pt x="2854" y="12164"/>
                    <a:pt x="3127" y="12062"/>
                    <a:pt x="3327" y="11820"/>
                  </a:cubicBezTo>
                  <a:cubicBezTo>
                    <a:pt x="4950" y="9831"/>
                    <a:pt x="10481" y="4594"/>
                    <a:pt x="12176" y="2694"/>
                  </a:cubicBezTo>
                  <a:cubicBezTo>
                    <a:pt x="12453" y="2391"/>
                    <a:pt x="12506" y="1936"/>
                    <a:pt x="12292" y="1579"/>
                  </a:cubicBezTo>
                  <a:cubicBezTo>
                    <a:pt x="11962" y="1017"/>
                    <a:pt x="11498" y="473"/>
                    <a:pt x="11026" y="152"/>
                  </a:cubicBezTo>
                  <a:cubicBezTo>
                    <a:pt x="10872" y="49"/>
                    <a:pt x="10697" y="1"/>
                    <a:pt x="1052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72050" y="2163225"/>
              <a:ext cx="85475" cy="76150"/>
            </a:xfrm>
            <a:custGeom>
              <a:rect b="b" l="l" r="r" t="t"/>
              <a:pathLst>
                <a:path extrusionOk="0" h="3046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27"/>
                    <a:pt x="914" y="3046"/>
                    <a:pt x="1418" y="3046"/>
                  </a:cubicBezTo>
                  <a:cubicBezTo>
                    <a:pt x="2333" y="3046"/>
                    <a:pt x="3418" y="2327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49375" y="2405075"/>
              <a:ext cx="85200" cy="76225"/>
            </a:xfrm>
            <a:custGeom>
              <a:rect b="b" l="l" r="r" t="t"/>
              <a:pathLst>
                <a:path extrusionOk="0" h="3049" w="3408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57" y="2828"/>
                    <a:pt x="909" y="3048"/>
                    <a:pt x="1414" y="3048"/>
                  </a:cubicBezTo>
                  <a:cubicBezTo>
                    <a:pt x="2325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367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1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366250" y="26345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3" y="1"/>
                  </a:moveTo>
                  <a:cubicBezTo>
                    <a:pt x="589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1" y="348"/>
                    <a:pt x="1754" y="1"/>
                    <a:pt x="1273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66250" y="282650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1" y="0"/>
                  </a:moveTo>
                  <a:cubicBezTo>
                    <a:pt x="587" y="0"/>
                    <a:pt x="1" y="704"/>
                    <a:pt x="299" y="2029"/>
                  </a:cubicBezTo>
                  <a:cubicBezTo>
                    <a:pt x="397" y="2464"/>
                    <a:pt x="792" y="2656"/>
                    <a:pt x="1232" y="2656"/>
                  </a:cubicBezTo>
                  <a:cubicBezTo>
                    <a:pt x="2029" y="2656"/>
                    <a:pt x="2973" y="2028"/>
                    <a:pt x="2583" y="1074"/>
                  </a:cubicBezTo>
                  <a:cubicBezTo>
                    <a:pt x="2281" y="349"/>
                    <a:pt x="1752" y="0"/>
                    <a:pt x="1271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444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74" y="5852"/>
                    <a:pt x="535" y="5772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7" y="8954"/>
                    <a:pt x="1081" y="9158"/>
                    <a:pt x="1419" y="9158"/>
                  </a:cubicBezTo>
                  <a:cubicBezTo>
                    <a:pt x="1469" y="9158"/>
                    <a:pt x="1520" y="9153"/>
                    <a:pt x="1570" y="9144"/>
                  </a:cubicBezTo>
                  <a:cubicBezTo>
                    <a:pt x="2739" y="8912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1" y="9644"/>
                  </a:cubicBezTo>
                  <a:cubicBezTo>
                    <a:pt x="5558" y="10866"/>
                    <a:pt x="5451" y="12186"/>
                    <a:pt x="5638" y="13337"/>
                  </a:cubicBezTo>
                  <a:cubicBezTo>
                    <a:pt x="5701" y="13721"/>
                    <a:pt x="6031" y="14006"/>
                    <a:pt x="6423" y="14015"/>
                  </a:cubicBezTo>
                  <a:cubicBezTo>
                    <a:pt x="6827" y="14036"/>
                    <a:pt x="7254" y="14050"/>
                    <a:pt x="7692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21" y="10616"/>
                    <a:pt x="9251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4" y="8484"/>
                  </a:cubicBezTo>
                  <a:cubicBezTo>
                    <a:pt x="11107" y="8564"/>
                    <a:pt x="12124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81" y="7315"/>
                    <a:pt x="13783" y="6798"/>
                    <a:pt x="13694" y="6218"/>
                  </a:cubicBezTo>
                  <a:cubicBezTo>
                    <a:pt x="13640" y="5852"/>
                    <a:pt x="13337" y="5567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3" y="5345"/>
                  </a:cubicBezTo>
                  <a:cubicBezTo>
                    <a:pt x="9279" y="5345"/>
                    <a:pt x="8921" y="4989"/>
                    <a:pt x="8903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74950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8" y="1"/>
                    <a:pt x="9135" y="86"/>
                    <a:pt x="8976" y="245"/>
                  </a:cubicBezTo>
                  <a:cubicBezTo>
                    <a:pt x="8253" y="995"/>
                    <a:pt x="7468" y="1833"/>
                    <a:pt x="6888" y="2654"/>
                  </a:cubicBezTo>
                  <a:cubicBezTo>
                    <a:pt x="6731" y="2882"/>
                    <a:pt x="6478" y="3001"/>
                    <a:pt x="6221" y="3001"/>
                  </a:cubicBezTo>
                  <a:cubicBezTo>
                    <a:pt x="6056" y="3001"/>
                    <a:pt x="5889" y="2951"/>
                    <a:pt x="5746" y="2850"/>
                  </a:cubicBezTo>
                  <a:cubicBezTo>
                    <a:pt x="4890" y="2235"/>
                    <a:pt x="3659" y="1423"/>
                    <a:pt x="2633" y="772"/>
                  </a:cubicBezTo>
                  <a:cubicBezTo>
                    <a:pt x="2498" y="686"/>
                    <a:pt x="2346" y="645"/>
                    <a:pt x="2196" y="645"/>
                  </a:cubicBezTo>
                  <a:cubicBezTo>
                    <a:pt x="1967" y="645"/>
                    <a:pt x="1741" y="740"/>
                    <a:pt x="1580" y="923"/>
                  </a:cubicBezTo>
                  <a:cubicBezTo>
                    <a:pt x="1018" y="1557"/>
                    <a:pt x="331" y="2449"/>
                    <a:pt x="108" y="3118"/>
                  </a:cubicBezTo>
                  <a:cubicBezTo>
                    <a:pt x="1" y="3457"/>
                    <a:pt x="144" y="3831"/>
                    <a:pt x="447" y="4037"/>
                  </a:cubicBezTo>
                  <a:cubicBezTo>
                    <a:pt x="1571" y="4777"/>
                    <a:pt x="3891" y="5741"/>
                    <a:pt x="4247" y="6204"/>
                  </a:cubicBezTo>
                  <a:cubicBezTo>
                    <a:pt x="4506" y="6552"/>
                    <a:pt x="1634" y="10148"/>
                    <a:pt x="1848" y="10647"/>
                  </a:cubicBezTo>
                  <a:cubicBezTo>
                    <a:pt x="2044" y="11129"/>
                    <a:pt x="3141" y="11575"/>
                    <a:pt x="3944" y="11798"/>
                  </a:cubicBezTo>
                  <a:cubicBezTo>
                    <a:pt x="4019" y="11819"/>
                    <a:pt x="4095" y="11829"/>
                    <a:pt x="4169" y="11829"/>
                  </a:cubicBezTo>
                  <a:cubicBezTo>
                    <a:pt x="4476" y="11829"/>
                    <a:pt x="4764" y="11659"/>
                    <a:pt x="4908" y="11379"/>
                  </a:cubicBezTo>
                  <a:cubicBezTo>
                    <a:pt x="5443" y="10317"/>
                    <a:pt x="6032" y="9407"/>
                    <a:pt x="6558" y="8667"/>
                  </a:cubicBezTo>
                  <a:cubicBezTo>
                    <a:pt x="6718" y="8440"/>
                    <a:pt x="6968" y="8320"/>
                    <a:pt x="7220" y="8320"/>
                  </a:cubicBezTo>
                  <a:cubicBezTo>
                    <a:pt x="7404" y="8320"/>
                    <a:pt x="7590" y="8383"/>
                    <a:pt x="7744" y="8515"/>
                  </a:cubicBezTo>
                  <a:cubicBezTo>
                    <a:pt x="8681" y="9291"/>
                    <a:pt x="9645" y="10174"/>
                    <a:pt x="10662" y="10718"/>
                  </a:cubicBezTo>
                  <a:cubicBezTo>
                    <a:pt x="10782" y="10785"/>
                    <a:pt x="10912" y="10817"/>
                    <a:pt x="11042" y="10817"/>
                  </a:cubicBezTo>
                  <a:cubicBezTo>
                    <a:pt x="11277" y="10817"/>
                    <a:pt x="11509" y="10712"/>
                    <a:pt x="11670" y="10522"/>
                  </a:cubicBezTo>
                  <a:cubicBezTo>
                    <a:pt x="12116" y="9987"/>
                    <a:pt x="12597" y="9398"/>
                    <a:pt x="13026" y="8774"/>
                  </a:cubicBezTo>
                  <a:cubicBezTo>
                    <a:pt x="13258" y="8435"/>
                    <a:pt x="13195" y="7980"/>
                    <a:pt x="12892" y="7712"/>
                  </a:cubicBezTo>
                  <a:cubicBezTo>
                    <a:pt x="12089" y="6998"/>
                    <a:pt x="10813" y="6115"/>
                    <a:pt x="9778" y="5526"/>
                  </a:cubicBezTo>
                  <a:cubicBezTo>
                    <a:pt x="9323" y="5268"/>
                    <a:pt x="9225" y="4652"/>
                    <a:pt x="9573" y="4260"/>
                  </a:cubicBezTo>
                  <a:cubicBezTo>
                    <a:pt x="10224" y="3546"/>
                    <a:pt x="10947" y="2823"/>
                    <a:pt x="11527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7" y="102"/>
                  </a:cubicBezTo>
                  <a:cubicBezTo>
                    <a:pt x="9834" y="34"/>
                    <a:pt x="9698" y="1"/>
                    <a:pt x="9564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-135450" y="1855850"/>
              <a:ext cx="441375" cy="378350"/>
            </a:xfrm>
            <a:custGeom>
              <a:rect b="b" l="l" r="r" t="t"/>
              <a:pathLst>
                <a:path extrusionOk="0" h="15134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66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73"/>
                    <a:pt x="5772" y="7767"/>
                    <a:pt x="4666" y="5358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32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60"/>
                    <a:pt x="6554" y="15134"/>
                    <a:pt x="7244" y="15134"/>
                  </a:cubicBezTo>
                  <a:cubicBezTo>
                    <a:pt x="7960" y="15134"/>
                    <a:pt x="8703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14" y="2397"/>
                    <a:pt x="11598" y="2075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1" y="3762"/>
                    <a:pt x="15913" y="3762"/>
                  </a:cubicBezTo>
                  <a:cubicBezTo>
                    <a:pt x="15925" y="3762"/>
                    <a:pt x="15938" y="3762"/>
                    <a:pt x="15951" y="3762"/>
                  </a:cubicBezTo>
                  <a:cubicBezTo>
                    <a:pt x="16263" y="3744"/>
                    <a:pt x="16602" y="3726"/>
                    <a:pt x="16897" y="3708"/>
                  </a:cubicBezTo>
                  <a:cubicBezTo>
                    <a:pt x="17325" y="3681"/>
                    <a:pt x="17655" y="3307"/>
                    <a:pt x="17601" y="2887"/>
                  </a:cubicBezTo>
                  <a:cubicBezTo>
                    <a:pt x="17512" y="2156"/>
                    <a:pt x="17280" y="1487"/>
                    <a:pt x="17048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41520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6" y="125"/>
                    <a:pt x="4961" y="122"/>
                    <a:pt x="4048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92"/>
                    <a:pt x="286" y="442"/>
                    <a:pt x="197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8" y="3098"/>
                    <a:pt x="1537" y="3098"/>
                    <a:pt x="1891" y="3098"/>
                  </a:cubicBezTo>
                  <a:cubicBezTo>
                    <a:pt x="2646" y="3098"/>
                    <a:pt x="3513" y="3101"/>
                    <a:pt x="4427" y="3101"/>
                  </a:cubicBezTo>
                  <a:cubicBezTo>
                    <a:pt x="7307" y="3101"/>
                    <a:pt x="10651" y="3073"/>
                    <a:pt x="12409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47175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68" y="112"/>
                    <a:pt x="6696" y="127"/>
                    <a:pt x="5094" y="127"/>
                  </a:cubicBezTo>
                  <a:cubicBezTo>
                    <a:pt x="4497" y="127"/>
                    <a:pt x="3895" y="125"/>
                    <a:pt x="3328" y="125"/>
                  </a:cubicBezTo>
                  <a:cubicBezTo>
                    <a:pt x="2248" y="125"/>
                    <a:pt x="1292" y="132"/>
                    <a:pt x="723" y="174"/>
                  </a:cubicBezTo>
                  <a:cubicBezTo>
                    <a:pt x="446" y="192"/>
                    <a:pt x="214" y="442"/>
                    <a:pt x="143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25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3" y="3098"/>
                  </a:cubicBezTo>
                  <a:cubicBezTo>
                    <a:pt x="2015" y="3098"/>
                    <a:pt x="2699" y="3101"/>
                    <a:pt x="3418" y="3101"/>
                  </a:cubicBezTo>
                  <a:cubicBezTo>
                    <a:pt x="5575" y="3101"/>
                    <a:pt x="8056" y="3073"/>
                    <a:pt x="9367" y="2851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0439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0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40625" y="4305650"/>
              <a:ext cx="312650" cy="304025"/>
            </a:xfrm>
            <a:custGeom>
              <a:rect b="b" l="l" r="r" t="t"/>
              <a:pathLst>
                <a:path extrusionOk="0" h="12161" w="12506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65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53" y="12161"/>
                  </a:cubicBezTo>
                  <a:cubicBezTo>
                    <a:pt x="2851" y="12161"/>
                    <a:pt x="3125" y="12058"/>
                    <a:pt x="3326" y="11813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84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5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72075" y="4291650"/>
              <a:ext cx="85425" cy="76200"/>
            </a:xfrm>
            <a:custGeom>
              <a:rect b="b" l="l" r="r" t="t"/>
              <a:pathLst>
                <a:path extrusionOk="0" h="3048" w="3417">
                  <a:moveTo>
                    <a:pt x="1463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4" y="3048"/>
                    <a:pt x="1420" y="3048"/>
                  </a:cubicBezTo>
                  <a:cubicBezTo>
                    <a:pt x="2334" y="3048"/>
                    <a:pt x="3417" y="2328"/>
                    <a:pt x="2969" y="1231"/>
                  </a:cubicBezTo>
                  <a:cubicBezTo>
                    <a:pt x="2623" y="399"/>
                    <a:pt x="2015" y="0"/>
                    <a:pt x="1463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49375" y="45335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8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367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4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1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5" y="3099"/>
                    <a:pt x="1541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5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66250" y="47629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2" y="0"/>
                  </a:moveTo>
                  <a:cubicBezTo>
                    <a:pt x="588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1" y="350"/>
                    <a:pt x="1753" y="0"/>
                    <a:pt x="127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6444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91" y="2403"/>
                    <a:pt x="5451" y="4856"/>
                    <a:pt x="5290" y="5418"/>
                  </a:cubicBezTo>
                  <a:cubicBezTo>
                    <a:pt x="5174" y="5846"/>
                    <a:pt x="535" y="5766"/>
                    <a:pt x="259" y="6248"/>
                  </a:cubicBezTo>
                  <a:cubicBezTo>
                    <a:pt x="0" y="6703"/>
                    <a:pt x="321" y="7854"/>
                    <a:pt x="642" y="8639"/>
                  </a:cubicBezTo>
                  <a:cubicBezTo>
                    <a:pt x="765" y="8953"/>
                    <a:pt x="1072" y="9155"/>
                    <a:pt x="1405" y="9155"/>
                  </a:cubicBezTo>
                  <a:cubicBezTo>
                    <a:pt x="1459" y="9155"/>
                    <a:pt x="1515" y="9150"/>
                    <a:pt x="1570" y="9138"/>
                  </a:cubicBezTo>
                  <a:cubicBezTo>
                    <a:pt x="2739" y="8915"/>
                    <a:pt x="3836" y="8826"/>
                    <a:pt x="4746" y="8790"/>
                  </a:cubicBezTo>
                  <a:cubicBezTo>
                    <a:pt x="4761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1" y="9647"/>
                  </a:cubicBezTo>
                  <a:cubicBezTo>
                    <a:pt x="5558" y="10869"/>
                    <a:pt x="5451" y="12189"/>
                    <a:pt x="5638" y="13331"/>
                  </a:cubicBezTo>
                  <a:cubicBezTo>
                    <a:pt x="5701" y="13715"/>
                    <a:pt x="6031" y="14000"/>
                    <a:pt x="6423" y="14018"/>
                  </a:cubicBezTo>
                  <a:cubicBezTo>
                    <a:pt x="6841" y="14034"/>
                    <a:pt x="7284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21" y="10610"/>
                    <a:pt x="9251" y="9424"/>
                  </a:cubicBezTo>
                  <a:cubicBezTo>
                    <a:pt x="9175" y="8921"/>
                    <a:pt x="9561" y="8484"/>
                    <a:pt x="10062" y="8484"/>
                  </a:cubicBezTo>
                  <a:cubicBezTo>
                    <a:pt x="10086" y="8484"/>
                    <a:pt x="10110" y="8485"/>
                    <a:pt x="10134" y="8487"/>
                  </a:cubicBezTo>
                  <a:cubicBezTo>
                    <a:pt x="11107" y="8558"/>
                    <a:pt x="12124" y="8692"/>
                    <a:pt x="13043" y="8728"/>
                  </a:cubicBezTo>
                  <a:cubicBezTo>
                    <a:pt x="13053" y="8728"/>
                    <a:pt x="13063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81" y="7318"/>
                    <a:pt x="13783" y="6792"/>
                    <a:pt x="13694" y="6221"/>
                  </a:cubicBezTo>
                  <a:cubicBezTo>
                    <a:pt x="13640" y="5855"/>
                    <a:pt x="13337" y="5570"/>
                    <a:pt x="12971" y="5525"/>
                  </a:cubicBezTo>
                  <a:cubicBezTo>
                    <a:pt x="12093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7" y="5347"/>
                    <a:pt x="8921" y="4997"/>
                    <a:pt x="8903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09" y="378"/>
                    <a:pt x="8279" y="57"/>
                    <a:pt x="7869" y="30"/>
                  </a:cubicBezTo>
                  <a:cubicBezTo>
                    <a:pt x="7593" y="13"/>
                    <a:pt x="7287" y="1"/>
                    <a:pt x="697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74950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0" y="1"/>
                    <a:pt x="9136" y="88"/>
                    <a:pt x="8976" y="253"/>
                  </a:cubicBezTo>
                  <a:cubicBezTo>
                    <a:pt x="8253" y="1003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9" y="1431"/>
                    <a:pt x="2633" y="780"/>
                  </a:cubicBezTo>
                  <a:cubicBezTo>
                    <a:pt x="2498" y="691"/>
                    <a:pt x="2346" y="649"/>
                    <a:pt x="2195" y="649"/>
                  </a:cubicBezTo>
                  <a:cubicBezTo>
                    <a:pt x="1967" y="649"/>
                    <a:pt x="1741" y="745"/>
                    <a:pt x="1580" y="922"/>
                  </a:cubicBezTo>
                  <a:cubicBezTo>
                    <a:pt x="1018" y="1556"/>
                    <a:pt x="331" y="2448"/>
                    <a:pt x="108" y="3117"/>
                  </a:cubicBezTo>
                  <a:cubicBezTo>
                    <a:pt x="1" y="3465"/>
                    <a:pt x="144" y="3839"/>
                    <a:pt x="447" y="4036"/>
                  </a:cubicBezTo>
                  <a:cubicBezTo>
                    <a:pt x="1571" y="4776"/>
                    <a:pt x="3891" y="5740"/>
                    <a:pt x="4247" y="6212"/>
                  </a:cubicBezTo>
                  <a:cubicBezTo>
                    <a:pt x="4506" y="6560"/>
                    <a:pt x="1634" y="10147"/>
                    <a:pt x="1848" y="10655"/>
                  </a:cubicBezTo>
                  <a:cubicBezTo>
                    <a:pt x="2044" y="11137"/>
                    <a:pt x="3141" y="11574"/>
                    <a:pt x="3944" y="11806"/>
                  </a:cubicBezTo>
                  <a:cubicBezTo>
                    <a:pt x="4019" y="11827"/>
                    <a:pt x="4094" y="11837"/>
                    <a:pt x="4168" y="11837"/>
                  </a:cubicBezTo>
                  <a:cubicBezTo>
                    <a:pt x="4475" y="11837"/>
                    <a:pt x="4764" y="11665"/>
                    <a:pt x="4908" y="11378"/>
                  </a:cubicBezTo>
                  <a:cubicBezTo>
                    <a:pt x="5443" y="10325"/>
                    <a:pt x="6032" y="9415"/>
                    <a:pt x="6558" y="8675"/>
                  </a:cubicBezTo>
                  <a:cubicBezTo>
                    <a:pt x="6719" y="8446"/>
                    <a:pt x="6971" y="8326"/>
                    <a:pt x="7226" y="8326"/>
                  </a:cubicBezTo>
                  <a:cubicBezTo>
                    <a:pt x="7408" y="8326"/>
                    <a:pt x="7592" y="8387"/>
                    <a:pt x="7744" y="8514"/>
                  </a:cubicBezTo>
                  <a:cubicBezTo>
                    <a:pt x="8681" y="9290"/>
                    <a:pt x="9645" y="10182"/>
                    <a:pt x="10662" y="10726"/>
                  </a:cubicBezTo>
                  <a:cubicBezTo>
                    <a:pt x="10782" y="10790"/>
                    <a:pt x="10913" y="10821"/>
                    <a:pt x="11043" y="10821"/>
                  </a:cubicBezTo>
                  <a:cubicBezTo>
                    <a:pt x="11277" y="10821"/>
                    <a:pt x="11509" y="10720"/>
                    <a:pt x="11670" y="10530"/>
                  </a:cubicBezTo>
                  <a:cubicBezTo>
                    <a:pt x="12116" y="9995"/>
                    <a:pt x="12597" y="9406"/>
                    <a:pt x="13026" y="8782"/>
                  </a:cubicBezTo>
                  <a:cubicBezTo>
                    <a:pt x="13258" y="8443"/>
                    <a:pt x="13195" y="7988"/>
                    <a:pt x="12892" y="7711"/>
                  </a:cubicBezTo>
                  <a:cubicBezTo>
                    <a:pt x="12089" y="6997"/>
                    <a:pt x="10813" y="6114"/>
                    <a:pt x="9778" y="5534"/>
                  </a:cubicBezTo>
                  <a:cubicBezTo>
                    <a:pt x="9323" y="5276"/>
                    <a:pt x="9225" y="4660"/>
                    <a:pt x="9573" y="4268"/>
                  </a:cubicBezTo>
                  <a:cubicBezTo>
                    <a:pt x="10224" y="3554"/>
                    <a:pt x="10947" y="2831"/>
                    <a:pt x="11527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135450" y="39844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57"/>
                    <a:pt x="7440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2" y="11817"/>
                    <a:pt x="6816" y="11666"/>
                  </a:cubicBezTo>
                  <a:cubicBezTo>
                    <a:pt x="5968" y="8864"/>
                    <a:pt x="5772" y="7758"/>
                    <a:pt x="4666" y="5349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14"/>
                    <a:pt x="883" y="5233"/>
                    <a:pt x="232" y="6536"/>
                  </a:cubicBezTo>
                  <a:cubicBezTo>
                    <a:pt x="0" y="7178"/>
                    <a:pt x="232" y="7562"/>
                    <a:pt x="544" y="8026"/>
                  </a:cubicBezTo>
                  <a:cubicBezTo>
                    <a:pt x="648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9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1" y="3754"/>
                  </a:cubicBezTo>
                  <a:cubicBezTo>
                    <a:pt x="15924" y="3754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41520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14" y="0"/>
                  </a:moveTo>
                  <a:cubicBezTo>
                    <a:pt x="12085" y="0"/>
                    <a:pt x="12056" y="2"/>
                    <a:pt x="12026" y="5"/>
                  </a:cubicBezTo>
                  <a:cubicBezTo>
                    <a:pt x="10997" y="103"/>
                    <a:pt x="9030" y="119"/>
                    <a:pt x="6994" y="119"/>
                  </a:cubicBezTo>
                  <a:cubicBezTo>
                    <a:pt x="6089" y="119"/>
                    <a:pt x="5170" y="116"/>
                    <a:pt x="4313" y="116"/>
                  </a:cubicBezTo>
                  <a:cubicBezTo>
                    <a:pt x="2920" y="116"/>
                    <a:pt x="1692" y="124"/>
                    <a:pt x="955" y="165"/>
                  </a:cubicBezTo>
                  <a:cubicBezTo>
                    <a:pt x="589" y="183"/>
                    <a:pt x="286" y="433"/>
                    <a:pt x="197" y="781"/>
                  </a:cubicBezTo>
                  <a:cubicBezTo>
                    <a:pt x="54" y="1334"/>
                    <a:pt x="0" y="1958"/>
                    <a:pt x="98" y="2440"/>
                  </a:cubicBezTo>
                  <a:cubicBezTo>
                    <a:pt x="170" y="2824"/>
                    <a:pt x="518" y="3091"/>
                    <a:pt x="910" y="3091"/>
                  </a:cubicBezTo>
                  <a:cubicBezTo>
                    <a:pt x="1174" y="3090"/>
                    <a:pt x="1463" y="3089"/>
                    <a:pt x="1771" y="3089"/>
                  </a:cubicBezTo>
                  <a:cubicBezTo>
                    <a:pt x="2655" y="3089"/>
                    <a:pt x="3704" y="3094"/>
                    <a:pt x="4806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7" y="2676"/>
                    <a:pt x="13327" y="0"/>
                    <a:pt x="12114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347175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92" y="109"/>
                    <a:pt x="6788" y="126"/>
                    <a:pt x="5236" y="126"/>
                  </a:cubicBezTo>
                  <a:cubicBezTo>
                    <a:pt x="4496" y="126"/>
                    <a:pt x="3746" y="122"/>
                    <a:pt x="3057" y="122"/>
                  </a:cubicBezTo>
                  <a:cubicBezTo>
                    <a:pt x="2089" y="122"/>
                    <a:pt x="1244" y="129"/>
                    <a:pt x="723" y="166"/>
                  </a:cubicBezTo>
                  <a:cubicBezTo>
                    <a:pt x="446" y="192"/>
                    <a:pt x="214" y="433"/>
                    <a:pt x="143" y="790"/>
                  </a:cubicBezTo>
                  <a:cubicBezTo>
                    <a:pt x="45" y="1334"/>
                    <a:pt x="0" y="1959"/>
                    <a:pt x="72" y="2449"/>
                  </a:cubicBezTo>
                  <a:cubicBezTo>
                    <a:pt x="124" y="2827"/>
                    <a:pt x="384" y="3092"/>
                    <a:pt x="673" y="3092"/>
                  </a:cubicBezTo>
                  <a:cubicBezTo>
                    <a:pt x="678" y="3092"/>
                    <a:pt x="683" y="3092"/>
                    <a:pt x="687" y="3092"/>
                  </a:cubicBezTo>
                  <a:cubicBezTo>
                    <a:pt x="793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2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0439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5"/>
          <p:cNvSpPr/>
          <p:nvPr/>
        </p:nvSpPr>
        <p:spPr>
          <a:xfrm>
            <a:off x="2873126" y="0"/>
            <a:ext cx="6269463" cy="5143576"/>
          </a:xfrm>
          <a:custGeom>
            <a:rect b="b" l="l" r="r" t="t"/>
            <a:pathLst>
              <a:path extrusionOk="0" h="74688" w="107871">
                <a:moveTo>
                  <a:pt x="30577" y="0"/>
                </a:moveTo>
                <a:cubicBezTo>
                  <a:pt x="32181" y="2431"/>
                  <a:pt x="33384" y="5314"/>
                  <a:pt x="33159" y="8446"/>
                </a:cubicBezTo>
                <a:cubicBezTo>
                  <a:pt x="32457" y="17369"/>
                  <a:pt x="20602" y="18747"/>
                  <a:pt x="18246" y="29148"/>
                </a:cubicBezTo>
                <a:cubicBezTo>
                  <a:pt x="16016" y="39073"/>
                  <a:pt x="25239" y="44236"/>
                  <a:pt x="21981" y="52006"/>
                </a:cubicBezTo>
                <a:cubicBezTo>
                  <a:pt x="19274" y="58447"/>
                  <a:pt x="11956" y="57219"/>
                  <a:pt x="4788" y="66316"/>
                </a:cubicBezTo>
                <a:cubicBezTo>
                  <a:pt x="2482" y="69249"/>
                  <a:pt x="978" y="72256"/>
                  <a:pt x="1" y="74687"/>
                </a:cubicBezTo>
                <a:lnTo>
                  <a:pt x="107871" y="74687"/>
                </a:lnTo>
                <a:lnTo>
                  <a:pt x="107871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>
            <p:ph type="title"/>
          </p:nvPr>
        </p:nvSpPr>
        <p:spPr>
          <a:xfrm>
            <a:off x="5086500" y="540000"/>
            <a:ext cx="3337500" cy="6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1" name="Google Shape;351;p25"/>
          <p:cNvSpPr txBox="1"/>
          <p:nvPr>
            <p:ph idx="1" type="subTitle"/>
          </p:nvPr>
        </p:nvSpPr>
        <p:spPr>
          <a:xfrm>
            <a:off x="5493900" y="1966050"/>
            <a:ext cx="2930100" cy="15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6"/>
          <p:cNvGrpSpPr/>
          <p:nvPr/>
        </p:nvGrpSpPr>
        <p:grpSpPr>
          <a:xfrm>
            <a:off x="-135456" y="-487"/>
            <a:ext cx="9537125" cy="5143678"/>
            <a:chOff x="-135450" y="773125"/>
            <a:chExt cx="7704900" cy="4155500"/>
          </a:xfrm>
        </p:grpSpPr>
        <p:sp>
          <p:nvSpPr>
            <p:cNvPr id="354" name="Google Shape;354;p26"/>
            <p:cNvSpPr/>
            <p:nvPr/>
          </p:nvSpPr>
          <p:spPr>
            <a:xfrm>
              <a:off x="6803550" y="11912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0"/>
                  </a:moveTo>
                  <a:cubicBezTo>
                    <a:pt x="9124" y="0"/>
                    <a:pt x="9104" y="1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3" y="124"/>
                    <a:pt x="1295" y="131"/>
                    <a:pt x="723" y="174"/>
                  </a:cubicBezTo>
                  <a:cubicBezTo>
                    <a:pt x="456" y="192"/>
                    <a:pt x="224" y="441"/>
                    <a:pt x="152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921" y="3098"/>
                    <a:pt x="1169" y="3097"/>
                    <a:pt x="1436" y="3097"/>
                  </a:cubicBezTo>
                  <a:cubicBezTo>
                    <a:pt x="2006" y="3097"/>
                    <a:pt x="2660" y="3100"/>
                    <a:pt x="3350" y="3100"/>
                  </a:cubicBezTo>
                  <a:cubicBezTo>
                    <a:pt x="5524" y="3100"/>
                    <a:pt x="8050" y="3072"/>
                    <a:pt x="9377" y="2841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1282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48"/>
                    <a:pt x="8074" y="7357"/>
                    <a:pt x="7432" y="11621"/>
                  </a:cubicBezTo>
                  <a:cubicBezTo>
                    <a:pt x="7408" y="11796"/>
                    <a:pt x="7264" y="11888"/>
                    <a:pt x="7119" y="11888"/>
                  </a:cubicBezTo>
                  <a:cubicBezTo>
                    <a:pt x="6991" y="11888"/>
                    <a:pt x="6863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2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6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2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72"/>
                    <a:pt x="17647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921525" y="1098950"/>
              <a:ext cx="85475" cy="76250"/>
            </a:xfrm>
            <a:custGeom>
              <a:rect b="b" l="l" r="r" t="t"/>
              <a:pathLst>
                <a:path extrusionOk="0" h="3050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30"/>
                    <a:pt x="913" y="3050"/>
                    <a:pt x="1418" y="3050"/>
                  </a:cubicBezTo>
                  <a:cubicBezTo>
                    <a:pt x="2332" y="3050"/>
                    <a:pt x="3418" y="2328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39897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6" y="87"/>
                    <a:pt x="8976" y="253"/>
                  </a:cubicBezTo>
                  <a:cubicBezTo>
                    <a:pt x="8253" y="994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9" y="1422"/>
                    <a:pt x="2633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18" y="1556"/>
                    <a:pt x="331" y="2448"/>
                    <a:pt x="117" y="3117"/>
                  </a:cubicBezTo>
                  <a:cubicBezTo>
                    <a:pt x="1" y="3456"/>
                    <a:pt x="144" y="3839"/>
                    <a:pt x="447" y="4036"/>
                  </a:cubicBezTo>
                  <a:cubicBezTo>
                    <a:pt x="1571" y="4776"/>
                    <a:pt x="3891" y="5740"/>
                    <a:pt x="4247" y="6203"/>
                  </a:cubicBezTo>
                  <a:cubicBezTo>
                    <a:pt x="4506" y="6551"/>
                    <a:pt x="1634" y="10147"/>
                    <a:pt x="1848" y="10655"/>
                  </a:cubicBezTo>
                  <a:cubicBezTo>
                    <a:pt x="2044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8" y="11378"/>
                  </a:cubicBezTo>
                  <a:cubicBezTo>
                    <a:pt x="5443" y="10316"/>
                    <a:pt x="6032" y="9415"/>
                    <a:pt x="6558" y="8666"/>
                  </a:cubicBezTo>
                  <a:cubicBezTo>
                    <a:pt x="6718" y="8443"/>
                    <a:pt x="6969" y="8325"/>
                    <a:pt x="7225" y="8325"/>
                  </a:cubicBezTo>
                  <a:cubicBezTo>
                    <a:pt x="7409" y="8325"/>
                    <a:pt x="7596" y="8387"/>
                    <a:pt x="7753" y="8514"/>
                  </a:cubicBezTo>
                  <a:cubicBezTo>
                    <a:pt x="8681" y="9290"/>
                    <a:pt x="9645" y="10173"/>
                    <a:pt x="10662" y="10726"/>
                  </a:cubicBezTo>
                  <a:cubicBezTo>
                    <a:pt x="10779" y="10788"/>
                    <a:pt x="10907" y="10818"/>
                    <a:pt x="11034" y="10818"/>
                  </a:cubicBezTo>
                  <a:cubicBezTo>
                    <a:pt x="11271" y="10818"/>
                    <a:pt x="11507" y="10713"/>
                    <a:pt x="11670" y="10521"/>
                  </a:cubicBezTo>
                  <a:cubicBezTo>
                    <a:pt x="12116" y="9995"/>
                    <a:pt x="12597" y="9397"/>
                    <a:pt x="13026" y="8782"/>
                  </a:cubicBezTo>
                  <a:cubicBezTo>
                    <a:pt x="13258" y="8443"/>
                    <a:pt x="13195" y="7979"/>
                    <a:pt x="12892" y="7711"/>
                  </a:cubicBezTo>
                  <a:cubicBezTo>
                    <a:pt x="12089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73" y="4268"/>
                  </a:cubicBezTo>
                  <a:cubicBezTo>
                    <a:pt x="10224" y="3545"/>
                    <a:pt x="10947" y="2831"/>
                    <a:pt x="11527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5140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17" y="8261"/>
                    <a:pt x="990" y="8261"/>
                  </a:cubicBezTo>
                  <a:cubicBezTo>
                    <a:pt x="1115" y="8261"/>
                    <a:pt x="1242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8" y="6233"/>
                    <a:pt x="11107" y="2843"/>
                  </a:cubicBezTo>
                  <a:cubicBezTo>
                    <a:pt x="11214" y="2388"/>
                    <a:pt x="11598" y="2066"/>
                    <a:pt x="12062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3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6803550" y="3319800"/>
              <a:ext cx="257750" cy="77375"/>
            </a:xfrm>
            <a:custGeom>
              <a:rect b="b" l="l" r="r" t="t"/>
              <a:pathLst>
                <a:path extrusionOk="0" h="3095" w="10310">
                  <a:moveTo>
                    <a:pt x="9149" y="1"/>
                  </a:moveTo>
                  <a:cubicBezTo>
                    <a:pt x="9127" y="1"/>
                    <a:pt x="9105" y="2"/>
                    <a:pt x="9082" y="5"/>
                  </a:cubicBezTo>
                  <a:cubicBezTo>
                    <a:pt x="8327" y="106"/>
                    <a:pt x="6898" y="123"/>
                    <a:pt x="5402" y="123"/>
                  </a:cubicBezTo>
                  <a:cubicBezTo>
                    <a:pt x="4619" y="123"/>
                    <a:pt x="3817" y="118"/>
                    <a:pt x="3085" y="118"/>
                  </a:cubicBezTo>
                  <a:cubicBezTo>
                    <a:pt x="2106" y="118"/>
                    <a:pt x="1251" y="127"/>
                    <a:pt x="723" y="166"/>
                  </a:cubicBezTo>
                  <a:cubicBezTo>
                    <a:pt x="456" y="184"/>
                    <a:pt x="224" y="433"/>
                    <a:pt x="152" y="781"/>
                  </a:cubicBezTo>
                  <a:cubicBezTo>
                    <a:pt x="45" y="1334"/>
                    <a:pt x="1" y="1959"/>
                    <a:pt x="81" y="2441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5" y="3090"/>
                    <a:pt x="1113" y="3090"/>
                    <a:pt x="1346" y="3090"/>
                  </a:cubicBezTo>
                  <a:cubicBezTo>
                    <a:pt x="2013" y="3090"/>
                    <a:pt x="2804" y="3095"/>
                    <a:pt x="3636" y="3095"/>
                  </a:cubicBezTo>
                  <a:cubicBezTo>
                    <a:pt x="5742" y="3095"/>
                    <a:pt x="8108" y="3063"/>
                    <a:pt x="9377" y="2842"/>
                  </a:cubicBezTo>
                  <a:cubicBezTo>
                    <a:pt x="10309" y="2685"/>
                    <a:pt x="10067" y="1"/>
                    <a:pt x="914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1282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8" y="11801"/>
                    <a:pt x="7264" y="11895"/>
                    <a:pt x="7120" y="11895"/>
                  </a:cubicBezTo>
                  <a:cubicBezTo>
                    <a:pt x="6992" y="11895"/>
                    <a:pt x="6863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2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5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9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2" y="3753"/>
                  </a:cubicBezTo>
                  <a:cubicBezTo>
                    <a:pt x="16255" y="3735"/>
                    <a:pt x="16594" y="3717"/>
                    <a:pt x="16888" y="3708"/>
                  </a:cubicBezTo>
                  <a:cubicBezTo>
                    <a:pt x="17317" y="3681"/>
                    <a:pt x="17647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921550" y="3227375"/>
              <a:ext cx="85425" cy="76200"/>
            </a:xfrm>
            <a:custGeom>
              <a:rect b="b" l="l" r="r" t="t"/>
              <a:pathLst>
                <a:path extrusionOk="0" h="3048" w="3417">
                  <a:moveTo>
                    <a:pt x="1463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4" y="3048"/>
                    <a:pt x="1420" y="3048"/>
                  </a:cubicBezTo>
                  <a:cubicBezTo>
                    <a:pt x="2334" y="3048"/>
                    <a:pt x="3417" y="2328"/>
                    <a:pt x="2969" y="1231"/>
                  </a:cubicBezTo>
                  <a:cubicBezTo>
                    <a:pt x="2623" y="399"/>
                    <a:pt x="2015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9897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6" y="249"/>
                  </a:cubicBezTo>
                  <a:cubicBezTo>
                    <a:pt x="8253" y="999"/>
                    <a:pt x="7468" y="1837"/>
                    <a:pt x="6888" y="2658"/>
                  </a:cubicBezTo>
                  <a:cubicBezTo>
                    <a:pt x="6732" y="2884"/>
                    <a:pt x="6482" y="3003"/>
                    <a:pt x="6227" y="3003"/>
                  </a:cubicBezTo>
                  <a:cubicBezTo>
                    <a:pt x="6060" y="3003"/>
                    <a:pt x="5891" y="2951"/>
                    <a:pt x="5746" y="2845"/>
                  </a:cubicBezTo>
                  <a:cubicBezTo>
                    <a:pt x="4890" y="2230"/>
                    <a:pt x="3659" y="1427"/>
                    <a:pt x="2633" y="776"/>
                  </a:cubicBezTo>
                  <a:cubicBezTo>
                    <a:pt x="2499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18" y="1552"/>
                    <a:pt x="331" y="2444"/>
                    <a:pt x="117" y="3113"/>
                  </a:cubicBezTo>
                  <a:cubicBezTo>
                    <a:pt x="1" y="3461"/>
                    <a:pt x="144" y="3835"/>
                    <a:pt x="447" y="4032"/>
                  </a:cubicBezTo>
                  <a:cubicBezTo>
                    <a:pt x="1571" y="4772"/>
                    <a:pt x="3891" y="5745"/>
                    <a:pt x="4247" y="6208"/>
                  </a:cubicBezTo>
                  <a:cubicBezTo>
                    <a:pt x="4506" y="6556"/>
                    <a:pt x="1634" y="10143"/>
                    <a:pt x="1848" y="10651"/>
                  </a:cubicBezTo>
                  <a:cubicBezTo>
                    <a:pt x="2044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4" y="11833"/>
                  </a:cubicBezTo>
                  <a:cubicBezTo>
                    <a:pt x="4476" y="11833"/>
                    <a:pt x="4764" y="11663"/>
                    <a:pt x="4908" y="11383"/>
                  </a:cubicBezTo>
                  <a:cubicBezTo>
                    <a:pt x="5443" y="10321"/>
                    <a:pt x="6032" y="9411"/>
                    <a:pt x="6558" y="8671"/>
                  </a:cubicBezTo>
                  <a:cubicBezTo>
                    <a:pt x="6719" y="8442"/>
                    <a:pt x="6971" y="8322"/>
                    <a:pt x="7228" y="8322"/>
                  </a:cubicBezTo>
                  <a:cubicBezTo>
                    <a:pt x="7411" y="8322"/>
                    <a:pt x="7597" y="8383"/>
                    <a:pt x="7753" y="8510"/>
                  </a:cubicBezTo>
                  <a:cubicBezTo>
                    <a:pt x="8681" y="9286"/>
                    <a:pt x="9645" y="10178"/>
                    <a:pt x="10662" y="10722"/>
                  </a:cubicBezTo>
                  <a:cubicBezTo>
                    <a:pt x="10782" y="10786"/>
                    <a:pt x="10913" y="10817"/>
                    <a:pt x="11043" y="10817"/>
                  </a:cubicBezTo>
                  <a:cubicBezTo>
                    <a:pt x="11277" y="10817"/>
                    <a:pt x="11509" y="10716"/>
                    <a:pt x="11670" y="10526"/>
                  </a:cubicBezTo>
                  <a:cubicBezTo>
                    <a:pt x="12116" y="9991"/>
                    <a:pt x="12597" y="9402"/>
                    <a:pt x="13026" y="8778"/>
                  </a:cubicBezTo>
                  <a:cubicBezTo>
                    <a:pt x="13258" y="8439"/>
                    <a:pt x="13195" y="7984"/>
                    <a:pt x="12892" y="7707"/>
                  </a:cubicBezTo>
                  <a:cubicBezTo>
                    <a:pt x="12089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73" y="4264"/>
                  </a:cubicBezTo>
                  <a:cubicBezTo>
                    <a:pt x="10224" y="3550"/>
                    <a:pt x="10947" y="2827"/>
                    <a:pt x="11527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5140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8" y="6242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56"/>
                    <a:pt x="17280" y="1487"/>
                    <a:pt x="17048" y="978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0646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6" y="125"/>
                    <a:pt x="4961" y="122"/>
                    <a:pt x="4048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7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9" y="2826"/>
                    <a:pt x="507" y="3092"/>
                    <a:pt x="891" y="3092"/>
                  </a:cubicBezTo>
                  <a:cubicBezTo>
                    <a:pt x="898" y="3092"/>
                    <a:pt x="904" y="3091"/>
                    <a:pt x="910" y="3091"/>
                  </a:cubicBezTo>
                  <a:cubicBezTo>
                    <a:pt x="1174" y="3090"/>
                    <a:pt x="1463" y="3089"/>
                    <a:pt x="1771" y="3089"/>
                  </a:cubicBezTo>
                  <a:cubicBezTo>
                    <a:pt x="2655" y="3089"/>
                    <a:pt x="3704" y="3094"/>
                    <a:pt x="4806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5996650" y="23663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4" y="1"/>
                  </a:moveTo>
                  <a:cubicBezTo>
                    <a:pt x="9124" y="1"/>
                    <a:pt x="9103" y="2"/>
                    <a:pt x="9082" y="5"/>
                  </a:cubicBezTo>
                  <a:cubicBezTo>
                    <a:pt x="8296" y="109"/>
                    <a:pt x="6791" y="126"/>
                    <a:pt x="5237" y="126"/>
                  </a:cubicBezTo>
                  <a:cubicBezTo>
                    <a:pt x="4497" y="126"/>
                    <a:pt x="3746" y="122"/>
                    <a:pt x="3057" y="122"/>
                  </a:cubicBezTo>
                  <a:cubicBezTo>
                    <a:pt x="2089" y="122"/>
                    <a:pt x="1244" y="129"/>
                    <a:pt x="723" y="166"/>
                  </a:cubicBezTo>
                  <a:cubicBezTo>
                    <a:pt x="446" y="192"/>
                    <a:pt x="215" y="442"/>
                    <a:pt x="143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3" y="3099"/>
                    <a:pt x="1162" y="3098"/>
                    <a:pt x="1429" y="3098"/>
                  </a:cubicBezTo>
                  <a:cubicBezTo>
                    <a:pt x="2000" y="3098"/>
                    <a:pt x="2655" y="3101"/>
                    <a:pt x="3344" y="3101"/>
                  </a:cubicBezTo>
                  <a:cubicBezTo>
                    <a:pt x="5519" y="3101"/>
                    <a:pt x="8041" y="307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996650" y="2255550"/>
              <a:ext cx="257550" cy="77450"/>
            </a:xfrm>
            <a:custGeom>
              <a:rect b="b" l="l" r="r" t="t"/>
              <a:pathLst>
                <a:path extrusionOk="0" h="3098" w="10302">
                  <a:moveTo>
                    <a:pt x="9144" y="0"/>
                  </a:moveTo>
                  <a:cubicBezTo>
                    <a:pt x="9124" y="0"/>
                    <a:pt x="9103" y="1"/>
                    <a:pt x="9082" y="4"/>
                  </a:cubicBezTo>
                  <a:cubicBezTo>
                    <a:pt x="8296" y="108"/>
                    <a:pt x="6791" y="125"/>
                    <a:pt x="5237" y="125"/>
                  </a:cubicBezTo>
                  <a:cubicBezTo>
                    <a:pt x="4497" y="125"/>
                    <a:pt x="3746" y="121"/>
                    <a:pt x="3057" y="121"/>
                  </a:cubicBezTo>
                  <a:cubicBezTo>
                    <a:pt x="2089" y="121"/>
                    <a:pt x="1244" y="129"/>
                    <a:pt x="723" y="165"/>
                  </a:cubicBezTo>
                  <a:cubicBezTo>
                    <a:pt x="446" y="183"/>
                    <a:pt x="215" y="432"/>
                    <a:pt x="143" y="789"/>
                  </a:cubicBezTo>
                  <a:cubicBezTo>
                    <a:pt x="45" y="1333"/>
                    <a:pt x="0" y="1958"/>
                    <a:pt x="72" y="2449"/>
                  </a:cubicBezTo>
                  <a:cubicBezTo>
                    <a:pt x="133" y="2826"/>
                    <a:pt x="385" y="3091"/>
                    <a:pt x="673" y="3091"/>
                  </a:cubicBezTo>
                  <a:cubicBezTo>
                    <a:pt x="678" y="3091"/>
                    <a:pt x="683" y="3091"/>
                    <a:pt x="687" y="3091"/>
                  </a:cubicBezTo>
                  <a:cubicBezTo>
                    <a:pt x="793" y="3090"/>
                    <a:pt x="903" y="3090"/>
                    <a:pt x="1018" y="3090"/>
                  </a:cubicBezTo>
                  <a:cubicBezTo>
                    <a:pt x="1743" y="3090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6697200" y="2177150"/>
              <a:ext cx="312450" cy="304125"/>
            </a:xfrm>
            <a:custGeom>
              <a:rect b="b" l="l" r="r" t="t"/>
              <a:pathLst>
                <a:path extrusionOk="0" h="12165" w="12498">
                  <a:moveTo>
                    <a:pt x="10523" y="1"/>
                  </a:moveTo>
                  <a:cubicBezTo>
                    <a:pt x="10272" y="1"/>
                    <a:pt x="10020" y="101"/>
                    <a:pt x="9830" y="285"/>
                  </a:cubicBezTo>
                  <a:cubicBezTo>
                    <a:pt x="7457" y="2685"/>
                    <a:pt x="2524" y="7458"/>
                    <a:pt x="704" y="9822"/>
                  </a:cubicBezTo>
                  <a:cubicBezTo>
                    <a:pt x="1" y="10743"/>
                    <a:pt x="1449" y="12164"/>
                    <a:pt x="2553" y="12164"/>
                  </a:cubicBezTo>
                  <a:cubicBezTo>
                    <a:pt x="2849" y="12164"/>
                    <a:pt x="3120" y="12062"/>
                    <a:pt x="3318" y="11820"/>
                  </a:cubicBezTo>
                  <a:cubicBezTo>
                    <a:pt x="4951" y="9831"/>
                    <a:pt x="10473" y="4594"/>
                    <a:pt x="12177" y="2694"/>
                  </a:cubicBezTo>
                  <a:cubicBezTo>
                    <a:pt x="12453" y="2391"/>
                    <a:pt x="12498" y="1936"/>
                    <a:pt x="12293" y="1579"/>
                  </a:cubicBezTo>
                  <a:cubicBezTo>
                    <a:pt x="11954" y="1017"/>
                    <a:pt x="11499" y="473"/>
                    <a:pt x="11026" y="152"/>
                  </a:cubicBezTo>
                  <a:cubicBezTo>
                    <a:pt x="10872" y="49"/>
                    <a:pt x="10698" y="1"/>
                    <a:pt x="105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6728675" y="21632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27"/>
                    <a:pt x="913" y="3046"/>
                    <a:pt x="1417" y="3046"/>
                  </a:cubicBezTo>
                  <a:cubicBezTo>
                    <a:pt x="2331" y="3046"/>
                    <a:pt x="3414" y="2327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6905850" y="2405075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4" y="0"/>
                  </a:moveTo>
                  <a:cubicBezTo>
                    <a:pt x="677" y="0"/>
                    <a:pt x="0" y="809"/>
                    <a:pt x="351" y="2329"/>
                  </a:cubicBezTo>
                  <a:cubicBezTo>
                    <a:pt x="463" y="2828"/>
                    <a:pt x="915" y="3048"/>
                    <a:pt x="1419" y="3048"/>
                  </a:cubicBezTo>
                  <a:cubicBezTo>
                    <a:pt x="2331" y="3048"/>
                    <a:pt x="3413" y="2328"/>
                    <a:pt x="2965" y="1231"/>
                  </a:cubicBezTo>
                  <a:cubicBezTo>
                    <a:pt x="2623" y="399"/>
                    <a:pt x="2016" y="0"/>
                    <a:pt x="14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693375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1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822725" y="263452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6822725" y="282650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7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71010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45"/>
                  </a:cubicBezTo>
                  <a:cubicBezTo>
                    <a:pt x="0" y="6700"/>
                    <a:pt x="322" y="7851"/>
                    <a:pt x="634" y="8636"/>
                  </a:cubicBezTo>
                  <a:cubicBezTo>
                    <a:pt x="766" y="8954"/>
                    <a:pt x="1081" y="9158"/>
                    <a:pt x="1413" y="9158"/>
                  </a:cubicBezTo>
                  <a:cubicBezTo>
                    <a:pt x="1463" y="9158"/>
                    <a:pt x="1512" y="9153"/>
                    <a:pt x="1562" y="9144"/>
                  </a:cubicBezTo>
                  <a:cubicBezTo>
                    <a:pt x="2739" y="8912"/>
                    <a:pt x="3828" y="8832"/>
                    <a:pt x="4746" y="8787"/>
                  </a:cubicBezTo>
                  <a:cubicBezTo>
                    <a:pt x="4757" y="8787"/>
                    <a:pt x="4768" y="8787"/>
                    <a:pt x="4778" y="8787"/>
                  </a:cubicBezTo>
                  <a:cubicBezTo>
                    <a:pt x="5246" y="8787"/>
                    <a:pt x="5629" y="9173"/>
                    <a:pt x="5612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4006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12" y="10616"/>
                    <a:pt x="9243" y="9430"/>
                  </a:cubicBezTo>
                  <a:cubicBezTo>
                    <a:pt x="9174" y="8923"/>
                    <a:pt x="9569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18"/>
                  </a:cubicBezTo>
                  <a:cubicBezTo>
                    <a:pt x="13632" y="5852"/>
                    <a:pt x="13337" y="5567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9" y="5345"/>
                    <a:pt x="9713" y="5345"/>
                  </a:cubicBezTo>
                  <a:cubicBezTo>
                    <a:pt x="9278" y="5345"/>
                    <a:pt x="8912" y="4989"/>
                    <a:pt x="8904" y="4550"/>
                  </a:cubicBezTo>
                  <a:cubicBezTo>
                    <a:pt x="8859" y="3488"/>
                    <a:pt x="8752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7206125" y="1837375"/>
              <a:ext cx="331425" cy="295725"/>
            </a:xfrm>
            <a:custGeom>
              <a:rect b="b" l="l" r="r" t="t"/>
              <a:pathLst>
                <a:path extrusionOk="0" h="11829" w="13257">
                  <a:moveTo>
                    <a:pt x="9563" y="1"/>
                  </a:moveTo>
                  <a:cubicBezTo>
                    <a:pt x="9348" y="1"/>
                    <a:pt x="9134" y="86"/>
                    <a:pt x="8975" y="245"/>
                  </a:cubicBezTo>
                  <a:cubicBezTo>
                    <a:pt x="8252" y="995"/>
                    <a:pt x="7458" y="1833"/>
                    <a:pt x="6887" y="2654"/>
                  </a:cubicBezTo>
                  <a:cubicBezTo>
                    <a:pt x="6730" y="2882"/>
                    <a:pt x="6477" y="3001"/>
                    <a:pt x="6220" y="3001"/>
                  </a:cubicBezTo>
                  <a:cubicBezTo>
                    <a:pt x="6055" y="3001"/>
                    <a:pt x="5889" y="2951"/>
                    <a:pt x="5745" y="2850"/>
                  </a:cubicBezTo>
                  <a:cubicBezTo>
                    <a:pt x="4889" y="2235"/>
                    <a:pt x="3649" y="1423"/>
                    <a:pt x="2632" y="772"/>
                  </a:cubicBezTo>
                  <a:cubicBezTo>
                    <a:pt x="2497" y="686"/>
                    <a:pt x="2346" y="645"/>
                    <a:pt x="2195" y="645"/>
                  </a:cubicBezTo>
                  <a:cubicBezTo>
                    <a:pt x="1967" y="645"/>
                    <a:pt x="1741" y="740"/>
                    <a:pt x="1579" y="923"/>
                  </a:cubicBezTo>
                  <a:cubicBezTo>
                    <a:pt x="1017" y="1557"/>
                    <a:pt x="330" y="2449"/>
                    <a:pt x="107" y="3118"/>
                  </a:cubicBezTo>
                  <a:cubicBezTo>
                    <a:pt x="0" y="3457"/>
                    <a:pt x="143" y="3831"/>
                    <a:pt x="437" y="4037"/>
                  </a:cubicBezTo>
                  <a:cubicBezTo>
                    <a:pt x="1570" y="4777"/>
                    <a:pt x="3890" y="5741"/>
                    <a:pt x="4247" y="6204"/>
                  </a:cubicBezTo>
                  <a:cubicBezTo>
                    <a:pt x="4505" y="6552"/>
                    <a:pt x="1633" y="10148"/>
                    <a:pt x="1847" y="10647"/>
                  </a:cubicBezTo>
                  <a:cubicBezTo>
                    <a:pt x="2043" y="11129"/>
                    <a:pt x="3140" y="11575"/>
                    <a:pt x="3943" y="11798"/>
                  </a:cubicBezTo>
                  <a:cubicBezTo>
                    <a:pt x="4018" y="11819"/>
                    <a:pt x="4094" y="11829"/>
                    <a:pt x="4168" y="11829"/>
                  </a:cubicBezTo>
                  <a:cubicBezTo>
                    <a:pt x="4475" y="11829"/>
                    <a:pt x="4763" y="11659"/>
                    <a:pt x="4907" y="11379"/>
                  </a:cubicBezTo>
                  <a:cubicBezTo>
                    <a:pt x="5442" y="10317"/>
                    <a:pt x="6031" y="9407"/>
                    <a:pt x="6548" y="8667"/>
                  </a:cubicBezTo>
                  <a:cubicBezTo>
                    <a:pt x="6708" y="8440"/>
                    <a:pt x="6961" y="8320"/>
                    <a:pt x="7216" y="8320"/>
                  </a:cubicBezTo>
                  <a:cubicBezTo>
                    <a:pt x="7402" y="8320"/>
                    <a:pt x="7590" y="8383"/>
                    <a:pt x="7744" y="8515"/>
                  </a:cubicBezTo>
                  <a:cubicBezTo>
                    <a:pt x="8671" y="9291"/>
                    <a:pt x="9644" y="10174"/>
                    <a:pt x="10661" y="10718"/>
                  </a:cubicBezTo>
                  <a:cubicBezTo>
                    <a:pt x="10781" y="10785"/>
                    <a:pt x="10912" y="10817"/>
                    <a:pt x="11041" y="10817"/>
                  </a:cubicBezTo>
                  <a:cubicBezTo>
                    <a:pt x="11276" y="10817"/>
                    <a:pt x="11508" y="10712"/>
                    <a:pt x="11669" y="10522"/>
                  </a:cubicBezTo>
                  <a:cubicBezTo>
                    <a:pt x="12115" y="9987"/>
                    <a:pt x="12588" y="9398"/>
                    <a:pt x="13016" y="8774"/>
                  </a:cubicBezTo>
                  <a:cubicBezTo>
                    <a:pt x="13257" y="8435"/>
                    <a:pt x="13194" y="7980"/>
                    <a:pt x="12891" y="7712"/>
                  </a:cubicBezTo>
                  <a:cubicBezTo>
                    <a:pt x="12088" y="6998"/>
                    <a:pt x="10813" y="6115"/>
                    <a:pt x="9778" y="5526"/>
                  </a:cubicBezTo>
                  <a:cubicBezTo>
                    <a:pt x="9323" y="5268"/>
                    <a:pt x="9225" y="4652"/>
                    <a:pt x="9573" y="4260"/>
                  </a:cubicBezTo>
                  <a:cubicBezTo>
                    <a:pt x="10215" y="3546"/>
                    <a:pt x="10946" y="2823"/>
                    <a:pt x="11526" y="2128"/>
                  </a:cubicBezTo>
                  <a:cubicBezTo>
                    <a:pt x="11830" y="1771"/>
                    <a:pt x="11758" y="1227"/>
                    <a:pt x="11375" y="950"/>
                  </a:cubicBezTo>
                  <a:cubicBezTo>
                    <a:pt x="10920" y="620"/>
                    <a:pt x="10456" y="379"/>
                    <a:pt x="9956" y="102"/>
                  </a:cubicBezTo>
                  <a:cubicBezTo>
                    <a:pt x="9833" y="34"/>
                    <a:pt x="9698" y="1"/>
                    <a:pt x="95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6321150" y="1855850"/>
              <a:ext cx="441400" cy="378350"/>
            </a:xfrm>
            <a:custGeom>
              <a:rect b="b" l="l" r="r" t="t"/>
              <a:pathLst>
                <a:path extrusionOk="0" h="15134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66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73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45" y="8026"/>
                  </a:cubicBezTo>
                  <a:cubicBezTo>
                    <a:pt x="648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12" y="7561"/>
                    <a:pt x="2812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28" y="14654"/>
                  </a:cubicBezTo>
                  <a:cubicBezTo>
                    <a:pt x="5885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05" y="2397"/>
                    <a:pt x="11598" y="2075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2" y="3762"/>
                    <a:pt x="15913" y="3762"/>
                  </a:cubicBezTo>
                  <a:cubicBezTo>
                    <a:pt x="15926" y="3762"/>
                    <a:pt x="15938" y="3762"/>
                    <a:pt x="15951" y="3762"/>
                  </a:cubicBezTo>
                  <a:cubicBezTo>
                    <a:pt x="16255" y="3744"/>
                    <a:pt x="16603" y="3726"/>
                    <a:pt x="16897" y="3708"/>
                  </a:cubicBezTo>
                  <a:cubicBezTo>
                    <a:pt x="17325" y="3681"/>
                    <a:pt x="17655" y="3307"/>
                    <a:pt x="17602" y="2887"/>
                  </a:cubicBezTo>
                  <a:cubicBezTo>
                    <a:pt x="17513" y="2156"/>
                    <a:pt x="17272" y="1487"/>
                    <a:pt x="17049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871575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4" y="125"/>
                    <a:pt x="4968" y="122"/>
                    <a:pt x="4055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1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6" y="3101"/>
                    <a:pt x="10660" y="3073"/>
                    <a:pt x="12419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803550" y="1302100"/>
              <a:ext cx="257775" cy="77550"/>
            </a:xfrm>
            <a:custGeom>
              <a:rect b="b" l="l" r="r" t="t"/>
              <a:pathLst>
                <a:path extrusionOk="0" h="3102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277" y="112"/>
                    <a:pt x="6705" y="127"/>
                    <a:pt x="5102" y="127"/>
                  </a:cubicBezTo>
                  <a:cubicBezTo>
                    <a:pt x="4505" y="127"/>
                    <a:pt x="3903" y="125"/>
                    <a:pt x="3335" y="125"/>
                  </a:cubicBezTo>
                  <a:cubicBezTo>
                    <a:pt x="2253" y="125"/>
                    <a:pt x="1295" y="132"/>
                    <a:pt x="723" y="174"/>
                  </a:cubicBezTo>
                  <a:cubicBezTo>
                    <a:pt x="456" y="192"/>
                    <a:pt x="224" y="442"/>
                    <a:pt x="152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19" y="3099"/>
                    <a:pt x="1166" y="3098"/>
                    <a:pt x="1430" y="3098"/>
                  </a:cubicBezTo>
                  <a:cubicBezTo>
                    <a:pt x="2021" y="3098"/>
                    <a:pt x="2704" y="3101"/>
                    <a:pt x="3423" y="3101"/>
                  </a:cubicBezTo>
                  <a:cubicBezTo>
                    <a:pt x="5580" y="3101"/>
                    <a:pt x="8065" y="3073"/>
                    <a:pt x="9377" y="2851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6098850" y="1340800"/>
              <a:ext cx="85200" cy="76225"/>
            </a:xfrm>
            <a:custGeom>
              <a:rect b="b" l="l" r="r" t="t"/>
              <a:pathLst>
                <a:path extrusionOk="0" h="3049" w="3408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1" y="2828"/>
                    <a:pt x="914" y="3048"/>
                    <a:pt x="1418" y="3048"/>
                  </a:cubicBezTo>
                  <a:cubicBezTo>
                    <a:pt x="2329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8862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5" y="3101"/>
                  </a:cubicBezTo>
                  <a:cubicBezTo>
                    <a:pt x="7315" y="3101"/>
                    <a:pt x="10657" y="307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015725" y="1570250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015725" y="17622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29395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52"/>
                    <a:pt x="535" y="5772"/>
                    <a:pt x="259" y="6254"/>
                  </a:cubicBezTo>
                  <a:cubicBezTo>
                    <a:pt x="0" y="6700"/>
                    <a:pt x="321" y="7860"/>
                    <a:pt x="642" y="8636"/>
                  </a:cubicBezTo>
                  <a:cubicBezTo>
                    <a:pt x="766" y="8961"/>
                    <a:pt x="1078" y="9158"/>
                    <a:pt x="1415" y="9158"/>
                  </a:cubicBezTo>
                  <a:cubicBezTo>
                    <a:pt x="1466" y="9158"/>
                    <a:pt x="1518" y="9154"/>
                    <a:pt x="1570" y="9144"/>
                  </a:cubicBezTo>
                  <a:cubicBezTo>
                    <a:pt x="2739" y="8921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1" y="9644"/>
                  </a:cubicBezTo>
                  <a:cubicBezTo>
                    <a:pt x="5567" y="10866"/>
                    <a:pt x="5451" y="12195"/>
                    <a:pt x="5638" y="13337"/>
                  </a:cubicBezTo>
                  <a:cubicBezTo>
                    <a:pt x="5701" y="13721"/>
                    <a:pt x="6031" y="14006"/>
                    <a:pt x="6423" y="14024"/>
                  </a:cubicBezTo>
                  <a:cubicBezTo>
                    <a:pt x="6813" y="14039"/>
                    <a:pt x="7225" y="14051"/>
                    <a:pt x="7647" y="14051"/>
                  </a:cubicBezTo>
                  <a:cubicBezTo>
                    <a:pt x="7978" y="14051"/>
                    <a:pt x="8316" y="14044"/>
                    <a:pt x="8654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21" y="10616"/>
                    <a:pt x="9251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4" y="8484"/>
                  </a:cubicBezTo>
                  <a:cubicBezTo>
                    <a:pt x="11107" y="8564"/>
                    <a:pt x="12124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81" y="7315"/>
                    <a:pt x="13783" y="6798"/>
                    <a:pt x="13694" y="6227"/>
                  </a:cubicBezTo>
                  <a:cubicBezTo>
                    <a:pt x="13640" y="5852"/>
                    <a:pt x="13337" y="5576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2" y="5345"/>
                  </a:cubicBezTo>
                  <a:cubicBezTo>
                    <a:pt x="9278" y="5345"/>
                    <a:pt x="8921" y="4997"/>
                    <a:pt x="8903" y="4550"/>
                  </a:cubicBezTo>
                  <a:cubicBezTo>
                    <a:pt x="8868" y="3488"/>
                    <a:pt x="8752" y="2007"/>
                    <a:pt x="8645" y="785"/>
                  </a:cubicBezTo>
                  <a:cubicBezTo>
                    <a:pt x="8609" y="384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60646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1" y="126"/>
                    <a:pt x="6748" y="126"/>
                  </a:cubicBezTo>
                  <a:cubicBezTo>
                    <a:pt x="5956" y="126"/>
                    <a:pt x="5159" y="124"/>
                    <a:pt x="4408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7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6" y="3099"/>
                    <a:pt x="1532" y="3098"/>
                    <a:pt x="1883" y="3098"/>
                  </a:cubicBezTo>
                  <a:cubicBezTo>
                    <a:pt x="2667" y="3098"/>
                    <a:pt x="3571" y="3101"/>
                    <a:pt x="4523" y="3101"/>
                  </a:cubicBezTo>
                  <a:cubicBezTo>
                    <a:pt x="7381" y="3101"/>
                    <a:pt x="10671" y="3073"/>
                    <a:pt x="12409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5996650" y="4494925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0"/>
                  </a:moveTo>
                  <a:cubicBezTo>
                    <a:pt x="9127" y="0"/>
                    <a:pt x="9104" y="2"/>
                    <a:pt x="9082" y="5"/>
                  </a:cubicBezTo>
                  <a:cubicBezTo>
                    <a:pt x="8323" y="105"/>
                    <a:pt x="6892" y="123"/>
                    <a:pt x="5395" y="123"/>
                  </a:cubicBezTo>
                  <a:cubicBezTo>
                    <a:pt x="4612" y="123"/>
                    <a:pt x="3810" y="118"/>
                    <a:pt x="3078" y="118"/>
                  </a:cubicBezTo>
                  <a:cubicBezTo>
                    <a:pt x="2101" y="118"/>
                    <a:pt x="1247" y="126"/>
                    <a:pt x="723" y="165"/>
                  </a:cubicBezTo>
                  <a:cubicBezTo>
                    <a:pt x="446" y="183"/>
                    <a:pt x="215" y="433"/>
                    <a:pt x="143" y="781"/>
                  </a:cubicBezTo>
                  <a:cubicBezTo>
                    <a:pt x="45" y="1334"/>
                    <a:pt x="0" y="1959"/>
                    <a:pt x="72" y="2440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89"/>
                    <a:pt x="1338" y="3089"/>
                  </a:cubicBezTo>
                  <a:cubicBezTo>
                    <a:pt x="2007" y="3089"/>
                    <a:pt x="2799" y="3094"/>
                    <a:pt x="3631" y="3094"/>
                  </a:cubicBezTo>
                  <a:cubicBezTo>
                    <a:pt x="5736" y="3094"/>
                    <a:pt x="8099" y="3063"/>
                    <a:pt x="9367" y="2842"/>
                  </a:cubicBezTo>
                  <a:cubicBezTo>
                    <a:pt x="10300" y="2676"/>
                    <a:pt x="10058" y="0"/>
                    <a:pt x="91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5996650" y="4383875"/>
              <a:ext cx="257550" cy="77575"/>
            </a:xfrm>
            <a:custGeom>
              <a:rect b="b" l="l" r="r" t="t"/>
              <a:pathLst>
                <a:path extrusionOk="0" h="3103" w="10302">
                  <a:moveTo>
                    <a:pt x="9144" y="0"/>
                  </a:moveTo>
                  <a:cubicBezTo>
                    <a:pt x="9124" y="0"/>
                    <a:pt x="9103" y="2"/>
                    <a:pt x="9082" y="4"/>
                  </a:cubicBezTo>
                  <a:cubicBezTo>
                    <a:pt x="8273" y="111"/>
                    <a:pt x="6698" y="126"/>
                    <a:pt x="5095" y="126"/>
                  </a:cubicBezTo>
                  <a:cubicBezTo>
                    <a:pt x="4497" y="126"/>
                    <a:pt x="3896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5" y="441"/>
                    <a:pt x="143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887" y="3098"/>
                    <a:pt x="1105" y="3098"/>
                    <a:pt x="1338" y="3098"/>
                  </a:cubicBezTo>
                  <a:cubicBezTo>
                    <a:pt x="2007" y="3098"/>
                    <a:pt x="2799" y="3103"/>
                    <a:pt x="3631" y="3103"/>
                  </a:cubicBezTo>
                  <a:cubicBezTo>
                    <a:pt x="5736" y="3103"/>
                    <a:pt x="8099" y="3071"/>
                    <a:pt x="9367" y="2850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697225" y="4305650"/>
              <a:ext cx="312425" cy="304025"/>
            </a:xfrm>
            <a:custGeom>
              <a:rect b="b" l="l" r="r" t="t"/>
              <a:pathLst>
                <a:path extrusionOk="0" h="12161" w="12497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56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49" y="12161"/>
                  </a:cubicBezTo>
                  <a:cubicBezTo>
                    <a:pt x="2846" y="12161"/>
                    <a:pt x="3118" y="12058"/>
                    <a:pt x="3317" y="11813"/>
                  </a:cubicBezTo>
                  <a:cubicBezTo>
                    <a:pt x="4950" y="9833"/>
                    <a:pt x="10472" y="4596"/>
                    <a:pt x="12176" y="2696"/>
                  </a:cubicBezTo>
                  <a:cubicBezTo>
                    <a:pt x="12452" y="2384"/>
                    <a:pt x="12497" y="1938"/>
                    <a:pt x="12292" y="1581"/>
                  </a:cubicBezTo>
                  <a:cubicBezTo>
                    <a:pt x="11953" y="1019"/>
                    <a:pt x="11498" y="466"/>
                    <a:pt x="11025" y="154"/>
                  </a:cubicBezTo>
                  <a:cubicBezTo>
                    <a:pt x="10869" y="50"/>
                    <a:pt x="10693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6728675" y="4291650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905850" y="4533525"/>
              <a:ext cx="85350" cy="76150"/>
            </a:xfrm>
            <a:custGeom>
              <a:rect b="b" l="l" r="r" t="t"/>
              <a:pathLst>
                <a:path extrusionOk="0" h="3046" w="3414">
                  <a:moveTo>
                    <a:pt x="1465" y="1"/>
                  </a:moveTo>
                  <a:cubicBezTo>
                    <a:pt x="678" y="1"/>
                    <a:pt x="0" y="812"/>
                    <a:pt x="351" y="2333"/>
                  </a:cubicBezTo>
                  <a:cubicBezTo>
                    <a:pt x="462" y="2827"/>
                    <a:pt x="913" y="3046"/>
                    <a:pt x="1416" y="3046"/>
                  </a:cubicBezTo>
                  <a:cubicBezTo>
                    <a:pt x="2328" y="3046"/>
                    <a:pt x="3414" y="2328"/>
                    <a:pt x="2965" y="1235"/>
                  </a:cubicBezTo>
                  <a:cubicBezTo>
                    <a:pt x="2623" y="400"/>
                    <a:pt x="2017" y="1"/>
                    <a:pt x="14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693375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3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6822725" y="476292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0" y="707"/>
                    <a:pt x="304" y="2033"/>
                  </a:cubicBezTo>
                  <a:cubicBezTo>
                    <a:pt x="403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1010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82" y="2403"/>
                    <a:pt x="5442" y="4856"/>
                    <a:pt x="5291" y="5418"/>
                  </a:cubicBezTo>
                  <a:cubicBezTo>
                    <a:pt x="5175" y="5846"/>
                    <a:pt x="536" y="5766"/>
                    <a:pt x="259" y="6248"/>
                  </a:cubicBezTo>
                  <a:cubicBezTo>
                    <a:pt x="0" y="6703"/>
                    <a:pt x="322" y="7854"/>
                    <a:pt x="634" y="8639"/>
                  </a:cubicBezTo>
                  <a:cubicBezTo>
                    <a:pt x="764" y="8953"/>
                    <a:pt x="1072" y="9155"/>
                    <a:pt x="1399" y="9155"/>
                  </a:cubicBezTo>
                  <a:cubicBezTo>
                    <a:pt x="1453" y="9155"/>
                    <a:pt x="1507" y="9150"/>
                    <a:pt x="1562" y="9138"/>
                  </a:cubicBezTo>
                  <a:cubicBezTo>
                    <a:pt x="2739" y="8915"/>
                    <a:pt x="3828" y="8826"/>
                    <a:pt x="4746" y="8790"/>
                  </a:cubicBezTo>
                  <a:cubicBezTo>
                    <a:pt x="4762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2" y="9647"/>
                  </a:cubicBezTo>
                  <a:cubicBezTo>
                    <a:pt x="5558" y="10869"/>
                    <a:pt x="5451" y="12189"/>
                    <a:pt x="5639" y="13331"/>
                  </a:cubicBezTo>
                  <a:cubicBezTo>
                    <a:pt x="5701" y="13715"/>
                    <a:pt x="6031" y="14000"/>
                    <a:pt x="6415" y="14018"/>
                  </a:cubicBezTo>
                  <a:cubicBezTo>
                    <a:pt x="6838" y="14034"/>
                    <a:pt x="7283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12" y="10610"/>
                    <a:pt x="9243" y="9424"/>
                  </a:cubicBezTo>
                  <a:cubicBezTo>
                    <a:pt x="9175" y="8921"/>
                    <a:pt x="9562" y="8484"/>
                    <a:pt x="10062" y="8484"/>
                  </a:cubicBezTo>
                  <a:cubicBezTo>
                    <a:pt x="10086" y="8484"/>
                    <a:pt x="10110" y="8485"/>
                    <a:pt x="10135" y="8487"/>
                  </a:cubicBezTo>
                  <a:cubicBezTo>
                    <a:pt x="11098" y="8558"/>
                    <a:pt x="12124" y="8692"/>
                    <a:pt x="13043" y="8728"/>
                  </a:cubicBezTo>
                  <a:cubicBezTo>
                    <a:pt x="13053" y="8728"/>
                    <a:pt x="13064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73" y="7318"/>
                    <a:pt x="13783" y="6792"/>
                    <a:pt x="13694" y="6221"/>
                  </a:cubicBezTo>
                  <a:cubicBezTo>
                    <a:pt x="13632" y="5855"/>
                    <a:pt x="13337" y="5570"/>
                    <a:pt x="12972" y="5525"/>
                  </a:cubicBezTo>
                  <a:cubicBezTo>
                    <a:pt x="12094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6" y="5347"/>
                    <a:pt x="8912" y="4997"/>
                    <a:pt x="8904" y="4544"/>
                  </a:cubicBezTo>
                  <a:cubicBezTo>
                    <a:pt x="8859" y="3482"/>
                    <a:pt x="8752" y="2001"/>
                    <a:pt x="8636" y="779"/>
                  </a:cubicBezTo>
                  <a:cubicBezTo>
                    <a:pt x="8600" y="378"/>
                    <a:pt x="8279" y="57"/>
                    <a:pt x="7869" y="30"/>
                  </a:cubicBezTo>
                  <a:cubicBezTo>
                    <a:pt x="7594" y="13"/>
                    <a:pt x="7288" y="1"/>
                    <a:pt x="69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206125" y="3965725"/>
              <a:ext cx="331425" cy="295925"/>
            </a:xfrm>
            <a:custGeom>
              <a:rect b="b" l="l" r="r" t="t"/>
              <a:pathLst>
                <a:path extrusionOk="0" h="11837" w="13257">
                  <a:moveTo>
                    <a:pt x="9566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2" y="1003"/>
                    <a:pt x="7458" y="1841"/>
                    <a:pt x="6887" y="2653"/>
                  </a:cubicBezTo>
                  <a:cubicBezTo>
                    <a:pt x="6730" y="2881"/>
                    <a:pt x="6476" y="3004"/>
                    <a:pt x="6218" y="3004"/>
                  </a:cubicBezTo>
                  <a:cubicBezTo>
                    <a:pt x="6054" y="3004"/>
                    <a:pt x="5888" y="2954"/>
                    <a:pt x="5745" y="2849"/>
                  </a:cubicBezTo>
                  <a:cubicBezTo>
                    <a:pt x="4889" y="2234"/>
                    <a:pt x="3649" y="1431"/>
                    <a:pt x="2632" y="780"/>
                  </a:cubicBezTo>
                  <a:cubicBezTo>
                    <a:pt x="2497" y="691"/>
                    <a:pt x="2345" y="649"/>
                    <a:pt x="2194" y="649"/>
                  </a:cubicBezTo>
                  <a:cubicBezTo>
                    <a:pt x="1966" y="649"/>
                    <a:pt x="1740" y="745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65"/>
                    <a:pt x="143" y="3839"/>
                    <a:pt x="437" y="4036"/>
                  </a:cubicBezTo>
                  <a:cubicBezTo>
                    <a:pt x="1570" y="4776"/>
                    <a:pt x="3890" y="5740"/>
                    <a:pt x="4247" y="6212"/>
                  </a:cubicBezTo>
                  <a:cubicBezTo>
                    <a:pt x="4505" y="6560"/>
                    <a:pt x="1633" y="10147"/>
                    <a:pt x="1847" y="10655"/>
                  </a:cubicBezTo>
                  <a:cubicBezTo>
                    <a:pt x="2043" y="11137"/>
                    <a:pt x="3140" y="11574"/>
                    <a:pt x="3943" y="11806"/>
                  </a:cubicBezTo>
                  <a:cubicBezTo>
                    <a:pt x="4018" y="11827"/>
                    <a:pt x="4093" y="11837"/>
                    <a:pt x="4168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48" y="8675"/>
                  </a:cubicBezTo>
                  <a:cubicBezTo>
                    <a:pt x="6709" y="8446"/>
                    <a:pt x="6965" y="8326"/>
                    <a:pt x="7222" y="8326"/>
                  </a:cubicBezTo>
                  <a:cubicBezTo>
                    <a:pt x="7406" y="8326"/>
                    <a:pt x="7591" y="8387"/>
                    <a:pt x="7744" y="8514"/>
                  </a:cubicBezTo>
                  <a:cubicBezTo>
                    <a:pt x="8671" y="9290"/>
                    <a:pt x="9644" y="10182"/>
                    <a:pt x="10661" y="10726"/>
                  </a:cubicBezTo>
                  <a:cubicBezTo>
                    <a:pt x="10781" y="10790"/>
                    <a:pt x="10912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88" y="9406"/>
                    <a:pt x="13016" y="8782"/>
                  </a:cubicBezTo>
                  <a:cubicBezTo>
                    <a:pt x="13257" y="8443"/>
                    <a:pt x="13194" y="7988"/>
                    <a:pt x="12891" y="7711"/>
                  </a:cubicBezTo>
                  <a:cubicBezTo>
                    <a:pt x="12088" y="6997"/>
                    <a:pt x="10813" y="6114"/>
                    <a:pt x="9778" y="5534"/>
                  </a:cubicBezTo>
                  <a:cubicBezTo>
                    <a:pt x="9323" y="5276"/>
                    <a:pt x="9225" y="4660"/>
                    <a:pt x="9573" y="4268"/>
                  </a:cubicBezTo>
                  <a:cubicBezTo>
                    <a:pt x="10215" y="3554"/>
                    <a:pt x="10946" y="2831"/>
                    <a:pt x="11526" y="2136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2"/>
                  </a:cubicBezTo>
                  <a:cubicBezTo>
                    <a:pt x="9834" y="34"/>
                    <a:pt x="9700" y="1"/>
                    <a:pt x="95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321150" y="39844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3" y="11817"/>
                    <a:pt x="6816" y="11666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14"/>
                    <a:pt x="884" y="5233"/>
                    <a:pt x="224" y="6536"/>
                  </a:cubicBezTo>
                  <a:cubicBezTo>
                    <a:pt x="1" y="7178"/>
                    <a:pt x="232" y="7562"/>
                    <a:pt x="545" y="8026"/>
                  </a:cubicBezTo>
                  <a:cubicBezTo>
                    <a:pt x="649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8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47" y="9239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2" y="3754"/>
                  </a:cubicBezTo>
                  <a:cubicBezTo>
                    <a:pt x="15925" y="3754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871575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40" y="119"/>
                    <a:pt x="7002" y="119"/>
                  </a:cubicBezTo>
                  <a:cubicBezTo>
                    <a:pt x="6097" y="119"/>
                    <a:pt x="5177" y="116"/>
                    <a:pt x="4319" y="116"/>
                  </a:cubicBezTo>
                  <a:cubicBezTo>
                    <a:pt x="2926" y="116"/>
                    <a:pt x="1696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5" y="3089"/>
                    <a:pt x="3713" y="3094"/>
                    <a:pt x="4815" y="3094"/>
                  </a:cubicBezTo>
                  <a:cubicBezTo>
                    <a:pt x="7604" y="3094"/>
                    <a:pt x="10737" y="3063"/>
                    <a:pt x="12419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803550" y="3430650"/>
              <a:ext cx="257775" cy="77475"/>
            </a:xfrm>
            <a:custGeom>
              <a:rect b="b" l="l" r="r" t="t"/>
              <a:pathLst>
                <a:path extrusionOk="0" h="3099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4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24" y="433"/>
                    <a:pt x="152" y="790"/>
                  </a:cubicBezTo>
                  <a:cubicBezTo>
                    <a:pt x="45" y="1334"/>
                    <a:pt x="1" y="1959"/>
                    <a:pt x="81" y="2449"/>
                  </a:cubicBezTo>
                  <a:cubicBezTo>
                    <a:pt x="134" y="2827"/>
                    <a:pt x="394" y="3092"/>
                    <a:pt x="682" y="3092"/>
                  </a:cubicBezTo>
                  <a:cubicBezTo>
                    <a:pt x="687" y="3092"/>
                    <a:pt x="692" y="3092"/>
                    <a:pt x="697" y="3092"/>
                  </a:cubicBezTo>
                  <a:cubicBezTo>
                    <a:pt x="801" y="3091"/>
                    <a:pt x="911" y="3091"/>
                    <a:pt x="1026" y="3091"/>
                  </a:cubicBezTo>
                  <a:cubicBezTo>
                    <a:pt x="1749" y="3091"/>
                    <a:pt x="2657" y="3098"/>
                    <a:pt x="3621" y="3098"/>
                  </a:cubicBezTo>
                  <a:cubicBezTo>
                    <a:pt x="5731" y="3098"/>
                    <a:pt x="8105" y="3063"/>
                    <a:pt x="9377" y="2842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098850" y="3469250"/>
              <a:ext cx="85225" cy="76250"/>
            </a:xfrm>
            <a:custGeom>
              <a:rect b="b" l="l" r="r" t="t"/>
              <a:pathLst>
                <a:path extrusionOk="0" h="3050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0" y="2830"/>
                    <a:pt x="911" y="3050"/>
                    <a:pt x="1414" y="3050"/>
                  </a:cubicBezTo>
                  <a:cubicBezTo>
                    <a:pt x="2326" y="3050"/>
                    <a:pt x="3409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8862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2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5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0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3" y="3094"/>
                    <a:pt x="10733" y="3063"/>
                    <a:pt x="12410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6015725" y="369875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5" y="0"/>
                  </a:moveTo>
                  <a:cubicBezTo>
                    <a:pt x="590" y="0"/>
                    <a:pt x="1" y="704"/>
                    <a:pt x="299" y="2029"/>
                  </a:cubicBezTo>
                  <a:cubicBezTo>
                    <a:pt x="397" y="2464"/>
                    <a:pt x="792" y="2656"/>
                    <a:pt x="1232" y="2656"/>
                  </a:cubicBezTo>
                  <a:cubicBezTo>
                    <a:pt x="2029" y="2656"/>
                    <a:pt x="2973" y="2028"/>
                    <a:pt x="2583" y="1074"/>
                  </a:cubicBezTo>
                  <a:cubicBezTo>
                    <a:pt x="2284" y="349"/>
                    <a:pt x="1756" y="0"/>
                    <a:pt x="127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015725" y="38906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6" y="0"/>
                  </a:moveTo>
                  <a:cubicBezTo>
                    <a:pt x="591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5" y="350"/>
                    <a:pt x="1757" y="0"/>
                    <a:pt x="12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29395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43"/>
                    <a:pt x="535" y="5763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5" y="8950"/>
                    <a:pt x="1072" y="9152"/>
                    <a:pt x="1405" y="9152"/>
                  </a:cubicBezTo>
                  <a:cubicBezTo>
                    <a:pt x="1459" y="9152"/>
                    <a:pt x="1515" y="9147"/>
                    <a:pt x="1570" y="9135"/>
                  </a:cubicBezTo>
                  <a:cubicBezTo>
                    <a:pt x="2739" y="8912"/>
                    <a:pt x="3836" y="8823"/>
                    <a:pt x="4746" y="8787"/>
                  </a:cubicBezTo>
                  <a:cubicBezTo>
                    <a:pt x="4761" y="8786"/>
                    <a:pt x="4777" y="8786"/>
                    <a:pt x="4792" y="8786"/>
                  </a:cubicBezTo>
                  <a:cubicBezTo>
                    <a:pt x="5253" y="8786"/>
                    <a:pt x="5629" y="9177"/>
                    <a:pt x="5611" y="9644"/>
                  </a:cubicBezTo>
                  <a:cubicBezTo>
                    <a:pt x="5567" y="10866"/>
                    <a:pt x="5451" y="12186"/>
                    <a:pt x="5638" y="13337"/>
                  </a:cubicBezTo>
                  <a:cubicBezTo>
                    <a:pt x="5701" y="13721"/>
                    <a:pt x="6031" y="13997"/>
                    <a:pt x="6423" y="14015"/>
                  </a:cubicBezTo>
                  <a:cubicBezTo>
                    <a:pt x="6827" y="14036"/>
                    <a:pt x="7254" y="14050"/>
                    <a:pt x="7692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21" y="10607"/>
                    <a:pt x="9251" y="9430"/>
                  </a:cubicBezTo>
                  <a:cubicBezTo>
                    <a:pt x="9175" y="8927"/>
                    <a:pt x="9562" y="8481"/>
                    <a:pt x="10063" y="8481"/>
                  </a:cubicBezTo>
                  <a:cubicBezTo>
                    <a:pt x="10087" y="8481"/>
                    <a:pt x="10111" y="8482"/>
                    <a:pt x="10134" y="8484"/>
                  </a:cubicBezTo>
                  <a:cubicBezTo>
                    <a:pt x="11107" y="8555"/>
                    <a:pt x="12124" y="8698"/>
                    <a:pt x="13043" y="8725"/>
                  </a:cubicBezTo>
                  <a:cubicBezTo>
                    <a:pt x="13053" y="8725"/>
                    <a:pt x="13063" y="8725"/>
                    <a:pt x="13074" y="8725"/>
                  </a:cubicBezTo>
                  <a:cubicBezTo>
                    <a:pt x="13533" y="8725"/>
                    <a:pt x="13908" y="8340"/>
                    <a:pt x="13890" y="7877"/>
                  </a:cubicBezTo>
                  <a:cubicBezTo>
                    <a:pt x="13881" y="7315"/>
                    <a:pt x="13783" y="6789"/>
                    <a:pt x="13694" y="6218"/>
                  </a:cubicBezTo>
                  <a:cubicBezTo>
                    <a:pt x="13640" y="5852"/>
                    <a:pt x="13337" y="5567"/>
                    <a:pt x="12971" y="5531"/>
                  </a:cubicBezTo>
                  <a:cubicBezTo>
                    <a:pt x="12093" y="5426"/>
                    <a:pt x="11132" y="5334"/>
                    <a:pt x="10248" y="5334"/>
                  </a:cubicBezTo>
                  <a:cubicBezTo>
                    <a:pt x="10082" y="5334"/>
                    <a:pt x="9919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87" y="5344"/>
                    <a:pt x="8921" y="4994"/>
                    <a:pt x="8903" y="4550"/>
                  </a:cubicBezTo>
                  <a:cubicBezTo>
                    <a:pt x="8868" y="3479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189525" y="1191275"/>
              <a:ext cx="257525" cy="77525"/>
            </a:xfrm>
            <a:custGeom>
              <a:rect b="b" l="l" r="r" t="t"/>
              <a:pathLst>
                <a:path extrusionOk="0" h="3101" w="10301">
                  <a:moveTo>
                    <a:pt x="9144" y="0"/>
                  </a:moveTo>
                  <a:cubicBezTo>
                    <a:pt x="9123" y="0"/>
                    <a:pt x="9103" y="1"/>
                    <a:pt x="9082" y="4"/>
                  </a:cubicBezTo>
                  <a:cubicBezTo>
                    <a:pt x="8277" y="111"/>
                    <a:pt x="6702" y="126"/>
                    <a:pt x="5098" y="126"/>
                  </a:cubicBezTo>
                  <a:cubicBezTo>
                    <a:pt x="4500" y="126"/>
                    <a:pt x="3898" y="124"/>
                    <a:pt x="3330" y="124"/>
                  </a:cubicBezTo>
                  <a:cubicBezTo>
                    <a:pt x="2249" y="124"/>
                    <a:pt x="1291" y="131"/>
                    <a:pt x="723" y="174"/>
                  </a:cubicBezTo>
                  <a:cubicBezTo>
                    <a:pt x="446" y="192"/>
                    <a:pt x="214" y="441"/>
                    <a:pt x="152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912" y="3098"/>
                    <a:pt x="1162" y="3097"/>
                    <a:pt x="1429" y="3097"/>
                  </a:cubicBezTo>
                  <a:cubicBezTo>
                    <a:pt x="2000" y="3097"/>
                    <a:pt x="2654" y="3100"/>
                    <a:pt x="3344" y="3100"/>
                  </a:cubicBezTo>
                  <a:cubicBezTo>
                    <a:pt x="5519" y="3100"/>
                    <a:pt x="8041" y="3072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5140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17" y="8261"/>
                    <a:pt x="990" y="8261"/>
                  </a:cubicBezTo>
                  <a:cubicBezTo>
                    <a:pt x="1115" y="8261"/>
                    <a:pt x="1242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8" y="6233"/>
                    <a:pt x="11107" y="2843"/>
                  </a:cubicBezTo>
                  <a:cubicBezTo>
                    <a:pt x="11214" y="2388"/>
                    <a:pt x="11598" y="2066"/>
                    <a:pt x="12062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3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307500" y="10989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30"/>
                    <a:pt x="913" y="3050"/>
                    <a:pt x="1417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4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784950" y="773125"/>
              <a:ext cx="331225" cy="295725"/>
            </a:xfrm>
            <a:custGeom>
              <a:rect b="b" l="l" r="r" t="t"/>
              <a:pathLst>
                <a:path extrusionOk="0" h="11829" w="13249">
                  <a:moveTo>
                    <a:pt x="9560" y="0"/>
                  </a:moveTo>
                  <a:cubicBezTo>
                    <a:pt x="9342" y="0"/>
                    <a:pt x="9130" y="87"/>
                    <a:pt x="8975" y="253"/>
                  </a:cubicBezTo>
                  <a:cubicBezTo>
                    <a:pt x="8252" y="994"/>
                    <a:pt x="7458" y="1841"/>
                    <a:pt x="6887" y="2653"/>
                  </a:cubicBezTo>
                  <a:cubicBezTo>
                    <a:pt x="6724" y="2881"/>
                    <a:pt x="6471" y="3004"/>
                    <a:pt x="6214" y="3004"/>
                  </a:cubicBezTo>
                  <a:cubicBezTo>
                    <a:pt x="6049" y="3004"/>
                    <a:pt x="5883" y="2954"/>
                    <a:pt x="5737" y="2849"/>
                  </a:cubicBezTo>
                  <a:cubicBezTo>
                    <a:pt x="4880" y="2234"/>
                    <a:pt x="3649" y="1422"/>
                    <a:pt x="2632" y="771"/>
                  </a:cubicBezTo>
                  <a:cubicBezTo>
                    <a:pt x="2497" y="685"/>
                    <a:pt x="2346" y="644"/>
                    <a:pt x="2195" y="644"/>
                  </a:cubicBezTo>
                  <a:cubicBezTo>
                    <a:pt x="1967" y="644"/>
                    <a:pt x="1741" y="739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56"/>
                    <a:pt x="134" y="3839"/>
                    <a:pt x="437" y="4036"/>
                  </a:cubicBezTo>
                  <a:cubicBezTo>
                    <a:pt x="1570" y="4776"/>
                    <a:pt x="3890" y="5740"/>
                    <a:pt x="4238" y="6203"/>
                  </a:cubicBezTo>
                  <a:cubicBezTo>
                    <a:pt x="4505" y="6551"/>
                    <a:pt x="1633" y="10147"/>
                    <a:pt x="1847" y="10655"/>
                  </a:cubicBezTo>
                  <a:cubicBezTo>
                    <a:pt x="2043" y="11128"/>
                    <a:pt x="3141" y="11574"/>
                    <a:pt x="3943" y="11797"/>
                  </a:cubicBezTo>
                  <a:cubicBezTo>
                    <a:pt x="4020" y="11818"/>
                    <a:pt x="4098" y="11829"/>
                    <a:pt x="4174" y="11829"/>
                  </a:cubicBezTo>
                  <a:cubicBezTo>
                    <a:pt x="4478" y="11829"/>
                    <a:pt x="4762" y="11663"/>
                    <a:pt x="4898" y="11378"/>
                  </a:cubicBezTo>
                  <a:cubicBezTo>
                    <a:pt x="5433" y="10316"/>
                    <a:pt x="6031" y="9415"/>
                    <a:pt x="6548" y="8666"/>
                  </a:cubicBezTo>
                  <a:cubicBezTo>
                    <a:pt x="6709" y="8443"/>
                    <a:pt x="6963" y="8325"/>
                    <a:pt x="7219" y="8325"/>
                  </a:cubicBezTo>
                  <a:cubicBezTo>
                    <a:pt x="7404" y="8325"/>
                    <a:pt x="7590" y="8387"/>
                    <a:pt x="7744" y="8514"/>
                  </a:cubicBezTo>
                  <a:cubicBezTo>
                    <a:pt x="8672" y="9290"/>
                    <a:pt x="9644" y="10173"/>
                    <a:pt x="10661" y="10726"/>
                  </a:cubicBezTo>
                  <a:cubicBezTo>
                    <a:pt x="10779" y="10788"/>
                    <a:pt x="10906" y="10818"/>
                    <a:pt x="11033" y="10818"/>
                  </a:cubicBezTo>
                  <a:cubicBezTo>
                    <a:pt x="11270" y="10818"/>
                    <a:pt x="11503" y="10713"/>
                    <a:pt x="11660" y="10521"/>
                  </a:cubicBezTo>
                  <a:cubicBezTo>
                    <a:pt x="12115" y="9995"/>
                    <a:pt x="12588" y="9397"/>
                    <a:pt x="13016" y="8782"/>
                  </a:cubicBezTo>
                  <a:cubicBezTo>
                    <a:pt x="13248" y="8443"/>
                    <a:pt x="13195" y="7979"/>
                    <a:pt x="12882" y="7711"/>
                  </a:cubicBezTo>
                  <a:cubicBezTo>
                    <a:pt x="12088" y="6997"/>
                    <a:pt x="10804" y="6114"/>
                    <a:pt x="9778" y="5525"/>
                  </a:cubicBezTo>
                  <a:cubicBezTo>
                    <a:pt x="9314" y="5267"/>
                    <a:pt x="9216" y="4651"/>
                    <a:pt x="9573" y="4268"/>
                  </a:cubicBezTo>
                  <a:cubicBezTo>
                    <a:pt x="10215" y="3545"/>
                    <a:pt x="10946" y="2831"/>
                    <a:pt x="11526" y="2127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1"/>
                  </a:cubicBezTo>
                  <a:cubicBezTo>
                    <a:pt x="9830" y="33"/>
                    <a:pt x="9694" y="0"/>
                    <a:pt x="95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8999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74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16" y="3672"/>
                    <a:pt x="17646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18952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1"/>
                  </a:moveTo>
                  <a:cubicBezTo>
                    <a:pt x="9126" y="1"/>
                    <a:pt x="9104" y="2"/>
                    <a:pt x="9082" y="5"/>
                  </a:cubicBezTo>
                  <a:cubicBezTo>
                    <a:pt x="8327" y="106"/>
                    <a:pt x="6896" y="123"/>
                    <a:pt x="5398" y="123"/>
                  </a:cubicBezTo>
                  <a:cubicBezTo>
                    <a:pt x="4615" y="123"/>
                    <a:pt x="3813" y="118"/>
                    <a:pt x="3080" y="118"/>
                  </a:cubicBezTo>
                  <a:cubicBezTo>
                    <a:pt x="2102" y="118"/>
                    <a:pt x="1247" y="127"/>
                    <a:pt x="723" y="166"/>
                  </a:cubicBezTo>
                  <a:cubicBezTo>
                    <a:pt x="446" y="184"/>
                    <a:pt x="214" y="433"/>
                    <a:pt x="152" y="781"/>
                  </a:cubicBezTo>
                  <a:cubicBezTo>
                    <a:pt x="45" y="1334"/>
                    <a:pt x="0" y="1959"/>
                    <a:pt x="72" y="2441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8" y="3090"/>
                  </a:cubicBezTo>
                  <a:cubicBezTo>
                    <a:pt x="2007" y="3090"/>
                    <a:pt x="2799" y="3095"/>
                    <a:pt x="3630" y="3095"/>
                  </a:cubicBezTo>
                  <a:cubicBezTo>
                    <a:pt x="5736" y="3095"/>
                    <a:pt x="8098" y="3063"/>
                    <a:pt x="9367" y="2842"/>
                  </a:cubicBezTo>
                  <a:cubicBezTo>
                    <a:pt x="10300" y="2685"/>
                    <a:pt x="10057" y="1"/>
                    <a:pt x="914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55140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8" y="6242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56"/>
                    <a:pt x="17280" y="1487"/>
                    <a:pt x="17048" y="978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307500" y="3227375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784950" y="2901550"/>
              <a:ext cx="331225" cy="295825"/>
            </a:xfrm>
            <a:custGeom>
              <a:rect b="b" l="l" r="r" t="t"/>
              <a:pathLst>
                <a:path extrusionOk="0" h="11833" w="13249">
                  <a:moveTo>
                    <a:pt x="9558" y="0"/>
                  </a:moveTo>
                  <a:cubicBezTo>
                    <a:pt x="9341" y="0"/>
                    <a:pt x="9129" y="84"/>
                    <a:pt x="8975" y="249"/>
                  </a:cubicBezTo>
                  <a:cubicBezTo>
                    <a:pt x="8252" y="999"/>
                    <a:pt x="7458" y="1837"/>
                    <a:pt x="6887" y="2658"/>
                  </a:cubicBezTo>
                  <a:cubicBezTo>
                    <a:pt x="6726" y="2884"/>
                    <a:pt x="6477" y="3003"/>
                    <a:pt x="6222" y="3003"/>
                  </a:cubicBezTo>
                  <a:cubicBezTo>
                    <a:pt x="6055" y="3003"/>
                    <a:pt x="5885" y="2951"/>
                    <a:pt x="5737" y="2845"/>
                  </a:cubicBezTo>
                  <a:cubicBezTo>
                    <a:pt x="4880" y="2230"/>
                    <a:pt x="3649" y="1427"/>
                    <a:pt x="2632" y="776"/>
                  </a:cubicBezTo>
                  <a:cubicBezTo>
                    <a:pt x="2498" y="687"/>
                    <a:pt x="2347" y="645"/>
                    <a:pt x="2197" y="645"/>
                  </a:cubicBezTo>
                  <a:cubicBezTo>
                    <a:pt x="1968" y="645"/>
                    <a:pt x="1741" y="744"/>
                    <a:pt x="1579" y="927"/>
                  </a:cubicBezTo>
                  <a:cubicBezTo>
                    <a:pt x="1017" y="1552"/>
                    <a:pt x="330" y="2444"/>
                    <a:pt x="107" y="3113"/>
                  </a:cubicBezTo>
                  <a:cubicBezTo>
                    <a:pt x="0" y="3461"/>
                    <a:pt x="134" y="3835"/>
                    <a:pt x="437" y="4032"/>
                  </a:cubicBezTo>
                  <a:cubicBezTo>
                    <a:pt x="1570" y="4772"/>
                    <a:pt x="3890" y="5745"/>
                    <a:pt x="4238" y="6208"/>
                  </a:cubicBezTo>
                  <a:cubicBezTo>
                    <a:pt x="4505" y="6556"/>
                    <a:pt x="1633" y="10143"/>
                    <a:pt x="1847" y="10651"/>
                  </a:cubicBezTo>
                  <a:cubicBezTo>
                    <a:pt x="2043" y="11133"/>
                    <a:pt x="3141" y="11579"/>
                    <a:pt x="3943" y="11802"/>
                  </a:cubicBezTo>
                  <a:cubicBezTo>
                    <a:pt x="4018" y="11823"/>
                    <a:pt x="4094" y="11833"/>
                    <a:pt x="4168" y="11833"/>
                  </a:cubicBezTo>
                  <a:cubicBezTo>
                    <a:pt x="4475" y="11833"/>
                    <a:pt x="4762" y="11663"/>
                    <a:pt x="4898" y="11383"/>
                  </a:cubicBezTo>
                  <a:cubicBezTo>
                    <a:pt x="5433" y="10321"/>
                    <a:pt x="6031" y="9411"/>
                    <a:pt x="6548" y="8671"/>
                  </a:cubicBezTo>
                  <a:cubicBezTo>
                    <a:pt x="6710" y="8442"/>
                    <a:pt x="6965" y="8322"/>
                    <a:pt x="7222" y="8322"/>
                  </a:cubicBezTo>
                  <a:cubicBezTo>
                    <a:pt x="7406" y="8322"/>
                    <a:pt x="7591" y="8383"/>
                    <a:pt x="7744" y="8510"/>
                  </a:cubicBezTo>
                  <a:cubicBezTo>
                    <a:pt x="8672" y="9286"/>
                    <a:pt x="9644" y="10178"/>
                    <a:pt x="10661" y="10722"/>
                  </a:cubicBezTo>
                  <a:cubicBezTo>
                    <a:pt x="10782" y="10786"/>
                    <a:pt x="10912" y="10817"/>
                    <a:pt x="11042" y="10817"/>
                  </a:cubicBezTo>
                  <a:cubicBezTo>
                    <a:pt x="11276" y="10817"/>
                    <a:pt x="11505" y="10716"/>
                    <a:pt x="11660" y="10526"/>
                  </a:cubicBezTo>
                  <a:cubicBezTo>
                    <a:pt x="12115" y="9991"/>
                    <a:pt x="12588" y="9402"/>
                    <a:pt x="13016" y="8778"/>
                  </a:cubicBezTo>
                  <a:cubicBezTo>
                    <a:pt x="13248" y="8439"/>
                    <a:pt x="13195" y="7984"/>
                    <a:pt x="12882" y="7707"/>
                  </a:cubicBezTo>
                  <a:cubicBezTo>
                    <a:pt x="12088" y="6993"/>
                    <a:pt x="10804" y="6110"/>
                    <a:pt x="9778" y="5530"/>
                  </a:cubicBezTo>
                  <a:cubicBezTo>
                    <a:pt x="9314" y="5272"/>
                    <a:pt x="9216" y="4656"/>
                    <a:pt x="9573" y="4264"/>
                  </a:cubicBezTo>
                  <a:cubicBezTo>
                    <a:pt x="10215" y="3550"/>
                    <a:pt x="10946" y="2827"/>
                    <a:pt x="11526" y="2132"/>
                  </a:cubicBezTo>
                  <a:cubicBezTo>
                    <a:pt x="11830" y="1775"/>
                    <a:pt x="11758" y="1230"/>
                    <a:pt x="11375" y="954"/>
                  </a:cubicBezTo>
                  <a:cubicBezTo>
                    <a:pt x="10920" y="624"/>
                    <a:pt x="10456" y="374"/>
                    <a:pt x="9956" y="98"/>
                  </a:cubicBezTo>
                  <a:cubicBezTo>
                    <a:pt x="9830" y="33"/>
                    <a:pt x="9693" y="0"/>
                    <a:pt x="95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8999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74" y="7357"/>
                    <a:pt x="7441" y="11621"/>
                  </a:cubicBezTo>
                  <a:cubicBezTo>
                    <a:pt x="7412" y="11801"/>
                    <a:pt x="7266" y="11895"/>
                    <a:pt x="7121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16" y="3681"/>
                    <a:pt x="17646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450400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9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1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4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382375" y="23663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1"/>
                  </a:moveTo>
                  <a:cubicBezTo>
                    <a:pt x="9125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5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15" y="442"/>
                    <a:pt x="153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21" y="3099"/>
                    <a:pt x="1169" y="3098"/>
                    <a:pt x="1436" y="3098"/>
                  </a:cubicBezTo>
                  <a:cubicBezTo>
                    <a:pt x="2005" y="3098"/>
                    <a:pt x="2659" y="3101"/>
                    <a:pt x="3348" y="3101"/>
                  </a:cubicBezTo>
                  <a:cubicBezTo>
                    <a:pt x="5519" y="3101"/>
                    <a:pt x="8041" y="3073"/>
                    <a:pt x="9368" y="2842"/>
                  </a:cubicBezTo>
                  <a:cubicBezTo>
                    <a:pt x="10310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382375" y="2255550"/>
              <a:ext cx="257775" cy="77450"/>
            </a:xfrm>
            <a:custGeom>
              <a:rect b="b" l="l" r="r" t="t"/>
              <a:pathLst>
                <a:path extrusionOk="0" h="3098" w="10311">
                  <a:moveTo>
                    <a:pt x="9145" y="0"/>
                  </a:moveTo>
                  <a:cubicBezTo>
                    <a:pt x="9125" y="0"/>
                    <a:pt x="9104" y="1"/>
                    <a:pt x="9082" y="4"/>
                  </a:cubicBezTo>
                  <a:cubicBezTo>
                    <a:pt x="8301" y="108"/>
                    <a:pt x="6797" y="125"/>
                    <a:pt x="5245" y="125"/>
                  </a:cubicBezTo>
                  <a:cubicBezTo>
                    <a:pt x="4504" y="125"/>
                    <a:pt x="3753" y="121"/>
                    <a:pt x="3063" y="121"/>
                  </a:cubicBezTo>
                  <a:cubicBezTo>
                    <a:pt x="2094" y="121"/>
                    <a:pt x="1247" y="129"/>
                    <a:pt x="723" y="165"/>
                  </a:cubicBezTo>
                  <a:cubicBezTo>
                    <a:pt x="456" y="183"/>
                    <a:pt x="215" y="432"/>
                    <a:pt x="153" y="789"/>
                  </a:cubicBezTo>
                  <a:cubicBezTo>
                    <a:pt x="45" y="1333"/>
                    <a:pt x="1" y="1958"/>
                    <a:pt x="81" y="2449"/>
                  </a:cubicBezTo>
                  <a:cubicBezTo>
                    <a:pt x="134" y="2826"/>
                    <a:pt x="394" y="3091"/>
                    <a:pt x="682" y="3091"/>
                  </a:cubicBezTo>
                  <a:cubicBezTo>
                    <a:pt x="687" y="3091"/>
                    <a:pt x="692" y="3091"/>
                    <a:pt x="697" y="3091"/>
                  </a:cubicBezTo>
                  <a:cubicBezTo>
                    <a:pt x="802" y="3090"/>
                    <a:pt x="911" y="3090"/>
                    <a:pt x="1026" y="3090"/>
                  </a:cubicBezTo>
                  <a:cubicBezTo>
                    <a:pt x="1749" y="3090"/>
                    <a:pt x="2656" y="3098"/>
                    <a:pt x="3619" y="3098"/>
                  </a:cubicBezTo>
                  <a:cubicBezTo>
                    <a:pt x="5726" y="3098"/>
                    <a:pt x="8096" y="3063"/>
                    <a:pt x="9368" y="2841"/>
                  </a:cubicBezTo>
                  <a:cubicBezTo>
                    <a:pt x="10310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083000" y="2177150"/>
              <a:ext cx="312625" cy="304125"/>
            </a:xfrm>
            <a:custGeom>
              <a:rect b="b" l="l" r="r" t="t"/>
              <a:pathLst>
                <a:path extrusionOk="0" h="12165" w="12505">
                  <a:moveTo>
                    <a:pt x="10521" y="1"/>
                  </a:moveTo>
                  <a:cubicBezTo>
                    <a:pt x="10271" y="1"/>
                    <a:pt x="10021" y="101"/>
                    <a:pt x="9837" y="285"/>
                  </a:cubicBezTo>
                  <a:cubicBezTo>
                    <a:pt x="7464" y="2685"/>
                    <a:pt x="2530" y="7458"/>
                    <a:pt x="711" y="9822"/>
                  </a:cubicBezTo>
                  <a:cubicBezTo>
                    <a:pt x="0" y="10743"/>
                    <a:pt x="1453" y="12164"/>
                    <a:pt x="2558" y="12164"/>
                  </a:cubicBezTo>
                  <a:cubicBezTo>
                    <a:pt x="2855" y="12164"/>
                    <a:pt x="3126" y="12062"/>
                    <a:pt x="3324" y="11820"/>
                  </a:cubicBezTo>
                  <a:cubicBezTo>
                    <a:pt x="4948" y="9831"/>
                    <a:pt x="10479" y="4594"/>
                    <a:pt x="12183" y="2694"/>
                  </a:cubicBezTo>
                  <a:cubicBezTo>
                    <a:pt x="12460" y="2391"/>
                    <a:pt x="12504" y="1936"/>
                    <a:pt x="12290" y="1579"/>
                  </a:cubicBezTo>
                  <a:cubicBezTo>
                    <a:pt x="11960" y="1017"/>
                    <a:pt x="11505" y="473"/>
                    <a:pt x="11023" y="152"/>
                  </a:cubicBezTo>
                  <a:cubicBezTo>
                    <a:pt x="10870" y="49"/>
                    <a:pt x="10695" y="1"/>
                    <a:pt x="1052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5114625" y="21632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3" y="0"/>
                  </a:moveTo>
                  <a:cubicBezTo>
                    <a:pt x="677" y="0"/>
                    <a:pt x="1" y="812"/>
                    <a:pt x="347" y="2332"/>
                  </a:cubicBezTo>
                  <a:cubicBezTo>
                    <a:pt x="458" y="2827"/>
                    <a:pt x="908" y="3046"/>
                    <a:pt x="1411" y="3046"/>
                  </a:cubicBezTo>
                  <a:cubicBezTo>
                    <a:pt x="2323" y="3046"/>
                    <a:pt x="3409" y="2327"/>
                    <a:pt x="2960" y="1235"/>
                  </a:cubicBezTo>
                  <a:cubicBezTo>
                    <a:pt x="2618" y="400"/>
                    <a:pt x="2014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5291725" y="2405075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0" y="2828"/>
                    <a:pt x="914" y="3048"/>
                    <a:pt x="1420" y="3048"/>
                  </a:cubicBezTo>
                  <a:cubicBezTo>
                    <a:pt x="2333" y="3048"/>
                    <a:pt x="3413" y="2328"/>
                    <a:pt x="2960" y="1231"/>
                  </a:cubicBezTo>
                  <a:cubicBezTo>
                    <a:pt x="2617" y="399"/>
                    <a:pt x="2012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079350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5" y="125"/>
                    <a:pt x="4961" y="122"/>
                    <a:pt x="4048" y="122"/>
                  </a:cubicBezTo>
                  <a:cubicBezTo>
                    <a:pt x="2765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8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4" y="3090"/>
                    <a:pt x="1462" y="3089"/>
                    <a:pt x="1771" y="3089"/>
                  </a:cubicBezTo>
                  <a:cubicBezTo>
                    <a:pt x="2655" y="3089"/>
                    <a:pt x="3704" y="3094"/>
                    <a:pt x="4805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8" y="2684"/>
                    <a:pt x="13326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208675" y="26345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4" y="1"/>
                  </a:moveTo>
                  <a:cubicBezTo>
                    <a:pt x="590" y="1"/>
                    <a:pt x="1" y="706"/>
                    <a:pt x="305" y="2027"/>
                  </a:cubicBezTo>
                  <a:cubicBezTo>
                    <a:pt x="403" y="2462"/>
                    <a:pt x="797" y="2654"/>
                    <a:pt x="1236" y="2654"/>
                  </a:cubicBezTo>
                  <a:cubicBezTo>
                    <a:pt x="2029" y="2654"/>
                    <a:pt x="2970" y="2026"/>
                    <a:pt x="2580" y="1072"/>
                  </a:cubicBezTo>
                  <a:cubicBezTo>
                    <a:pt x="2282" y="348"/>
                    <a:pt x="1755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5208675" y="2826500"/>
              <a:ext cx="74275" cy="66425"/>
            </a:xfrm>
            <a:custGeom>
              <a:rect b="b" l="l" r="r" t="t"/>
              <a:pathLst>
                <a:path extrusionOk="0" h="2657" w="2971">
                  <a:moveTo>
                    <a:pt x="1272" y="0"/>
                  </a:moveTo>
                  <a:cubicBezTo>
                    <a:pt x="589" y="0"/>
                    <a:pt x="1" y="704"/>
                    <a:pt x="305" y="2029"/>
                  </a:cubicBezTo>
                  <a:cubicBezTo>
                    <a:pt x="403" y="2464"/>
                    <a:pt x="797" y="2656"/>
                    <a:pt x="1236" y="2656"/>
                  </a:cubicBezTo>
                  <a:cubicBezTo>
                    <a:pt x="2029" y="2656"/>
                    <a:pt x="2970" y="2028"/>
                    <a:pt x="2580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5486800" y="2408200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5" y="1"/>
                  </a:moveTo>
                  <a:cubicBezTo>
                    <a:pt x="6310" y="1"/>
                    <a:pt x="5663" y="55"/>
                    <a:pt x="5220" y="214"/>
                  </a:cubicBezTo>
                  <a:cubicBezTo>
                    <a:pt x="4872" y="339"/>
                    <a:pt x="4658" y="678"/>
                    <a:pt x="4684" y="1044"/>
                  </a:cubicBezTo>
                  <a:cubicBezTo>
                    <a:pt x="4791" y="2400"/>
                    <a:pt x="5452" y="4853"/>
                    <a:pt x="5300" y="5424"/>
                  </a:cubicBezTo>
                  <a:cubicBezTo>
                    <a:pt x="5184" y="5852"/>
                    <a:pt x="536" y="5772"/>
                    <a:pt x="260" y="6245"/>
                  </a:cubicBezTo>
                  <a:cubicBezTo>
                    <a:pt x="1" y="6700"/>
                    <a:pt x="331" y="7851"/>
                    <a:pt x="643" y="8636"/>
                  </a:cubicBezTo>
                  <a:cubicBezTo>
                    <a:pt x="775" y="8954"/>
                    <a:pt x="1083" y="9158"/>
                    <a:pt x="1420" y="9158"/>
                  </a:cubicBezTo>
                  <a:cubicBezTo>
                    <a:pt x="1470" y="9158"/>
                    <a:pt x="1520" y="9153"/>
                    <a:pt x="1571" y="9144"/>
                  </a:cubicBezTo>
                  <a:cubicBezTo>
                    <a:pt x="2749" y="8912"/>
                    <a:pt x="3837" y="8832"/>
                    <a:pt x="4756" y="8787"/>
                  </a:cubicBezTo>
                  <a:cubicBezTo>
                    <a:pt x="4766" y="8787"/>
                    <a:pt x="4777" y="8787"/>
                    <a:pt x="4787" y="8787"/>
                  </a:cubicBezTo>
                  <a:cubicBezTo>
                    <a:pt x="5255" y="8787"/>
                    <a:pt x="5630" y="9173"/>
                    <a:pt x="5612" y="9644"/>
                  </a:cubicBezTo>
                  <a:cubicBezTo>
                    <a:pt x="5568" y="10866"/>
                    <a:pt x="5452" y="12186"/>
                    <a:pt x="5648" y="13337"/>
                  </a:cubicBezTo>
                  <a:cubicBezTo>
                    <a:pt x="5710" y="13721"/>
                    <a:pt x="6032" y="14006"/>
                    <a:pt x="6424" y="14015"/>
                  </a:cubicBezTo>
                  <a:cubicBezTo>
                    <a:pt x="6833" y="14036"/>
                    <a:pt x="7262" y="14050"/>
                    <a:pt x="7699" y="14050"/>
                  </a:cubicBezTo>
                  <a:cubicBezTo>
                    <a:pt x="8015" y="14050"/>
                    <a:pt x="8336" y="14043"/>
                    <a:pt x="8654" y="14024"/>
                  </a:cubicBezTo>
                  <a:cubicBezTo>
                    <a:pt x="9065" y="14006"/>
                    <a:pt x="9395" y="13667"/>
                    <a:pt x="9430" y="13257"/>
                  </a:cubicBezTo>
                  <a:cubicBezTo>
                    <a:pt x="9502" y="12177"/>
                    <a:pt x="9422" y="10616"/>
                    <a:pt x="9252" y="9430"/>
                  </a:cubicBezTo>
                  <a:cubicBezTo>
                    <a:pt x="9175" y="8923"/>
                    <a:pt x="9577" y="8482"/>
                    <a:pt x="10077" y="8482"/>
                  </a:cubicBezTo>
                  <a:cubicBezTo>
                    <a:pt x="10096" y="8482"/>
                    <a:pt x="10116" y="8483"/>
                    <a:pt x="10135" y="8484"/>
                  </a:cubicBezTo>
                  <a:cubicBezTo>
                    <a:pt x="11108" y="8564"/>
                    <a:pt x="12134" y="8698"/>
                    <a:pt x="13043" y="8734"/>
                  </a:cubicBezTo>
                  <a:cubicBezTo>
                    <a:pt x="13054" y="8734"/>
                    <a:pt x="13064" y="8734"/>
                    <a:pt x="13074" y="8734"/>
                  </a:cubicBezTo>
                  <a:cubicBezTo>
                    <a:pt x="13533" y="8734"/>
                    <a:pt x="13909" y="8349"/>
                    <a:pt x="13900" y="7886"/>
                  </a:cubicBezTo>
                  <a:cubicBezTo>
                    <a:pt x="13882" y="7315"/>
                    <a:pt x="13793" y="6798"/>
                    <a:pt x="13695" y="6218"/>
                  </a:cubicBezTo>
                  <a:cubicBezTo>
                    <a:pt x="13641" y="5852"/>
                    <a:pt x="13347" y="5567"/>
                    <a:pt x="12972" y="5531"/>
                  </a:cubicBezTo>
                  <a:cubicBezTo>
                    <a:pt x="12085" y="5433"/>
                    <a:pt x="11121" y="5334"/>
                    <a:pt x="10232" y="5334"/>
                  </a:cubicBezTo>
                  <a:cubicBezTo>
                    <a:pt x="10075" y="5334"/>
                    <a:pt x="9921" y="5337"/>
                    <a:pt x="9769" y="5344"/>
                  </a:cubicBezTo>
                  <a:cubicBezTo>
                    <a:pt x="9753" y="5345"/>
                    <a:pt x="9737" y="5345"/>
                    <a:pt x="9722" y="5345"/>
                  </a:cubicBezTo>
                  <a:cubicBezTo>
                    <a:pt x="9279" y="5345"/>
                    <a:pt x="8921" y="4989"/>
                    <a:pt x="8904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10" y="375"/>
                    <a:pt x="8280" y="63"/>
                    <a:pt x="7878" y="36"/>
                  </a:cubicBezTo>
                  <a:cubicBezTo>
                    <a:pt x="7589" y="15"/>
                    <a:pt x="7269" y="1"/>
                    <a:pt x="69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559185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8" y="1"/>
                    <a:pt x="9135" y="86"/>
                    <a:pt x="8975" y="245"/>
                  </a:cubicBezTo>
                  <a:cubicBezTo>
                    <a:pt x="8253" y="995"/>
                    <a:pt x="7468" y="1833"/>
                    <a:pt x="6897" y="2654"/>
                  </a:cubicBezTo>
                  <a:cubicBezTo>
                    <a:pt x="6734" y="2882"/>
                    <a:pt x="6482" y="3001"/>
                    <a:pt x="6225" y="3001"/>
                  </a:cubicBezTo>
                  <a:cubicBezTo>
                    <a:pt x="6060" y="3001"/>
                    <a:pt x="5893" y="2951"/>
                    <a:pt x="5746" y="2850"/>
                  </a:cubicBezTo>
                  <a:cubicBezTo>
                    <a:pt x="4889" y="2235"/>
                    <a:pt x="3658" y="1423"/>
                    <a:pt x="2641" y="772"/>
                  </a:cubicBezTo>
                  <a:cubicBezTo>
                    <a:pt x="2503" y="686"/>
                    <a:pt x="2349" y="645"/>
                    <a:pt x="2198" y="645"/>
                  </a:cubicBezTo>
                  <a:cubicBezTo>
                    <a:pt x="1967" y="645"/>
                    <a:pt x="1741" y="740"/>
                    <a:pt x="1580" y="923"/>
                  </a:cubicBezTo>
                  <a:cubicBezTo>
                    <a:pt x="1027" y="1557"/>
                    <a:pt x="331" y="2449"/>
                    <a:pt x="117" y="3118"/>
                  </a:cubicBezTo>
                  <a:cubicBezTo>
                    <a:pt x="1" y="3457"/>
                    <a:pt x="143" y="3831"/>
                    <a:pt x="447" y="4037"/>
                  </a:cubicBezTo>
                  <a:cubicBezTo>
                    <a:pt x="1571" y="4777"/>
                    <a:pt x="3899" y="5741"/>
                    <a:pt x="4247" y="6204"/>
                  </a:cubicBezTo>
                  <a:cubicBezTo>
                    <a:pt x="4515" y="6552"/>
                    <a:pt x="1642" y="10148"/>
                    <a:pt x="1847" y="10647"/>
                  </a:cubicBezTo>
                  <a:cubicBezTo>
                    <a:pt x="2053" y="11129"/>
                    <a:pt x="3150" y="11575"/>
                    <a:pt x="3953" y="11798"/>
                  </a:cubicBezTo>
                  <a:cubicBezTo>
                    <a:pt x="4026" y="11819"/>
                    <a:pt x="4100" y="11829"/>
                    <a:pt x="4173" y="11829"/>
                  </a:cubicBezTo>
                  <a:cubicBezTo>
                    <a:pt x="4476" y="11829"/>
                    <a:pt x="4764" y="11659"/>
                    <a:pt x="4907" y="11379"/>
                  </a:cubicBezTo>
                  <a:cubicBezTo>
                    <a:pt x="5443" y="10317"/>
                    <a:pt x="6031" y="9407"/>
                    <a:pt x="6558" y="8667"/>
                  </a:cubicBezTo>
                  <a:cubicBezTo>
                    <a:pt x="6718" y="8440"/>
                    <a:pt x="6970" y="8320"/>
                    <a:pt x="7226" y="8320"/>
                  </a:cubicBezTo>
                  <a:cubicBezTo>
                    <a:pt x="7412" y="8320"/>
                    <a:pt x="7599" y="8383"/>
                    <a:pt x="7753" y="8515"/>
                  </a:cubicBezTo>
                  <a:cubicBezTo>
                    <a:pt x="8681" y="9291"/>
                    <a:pt x="9653" y="10174"/>
                    <a:pt x="10661" y="10718"/>
                  </a:cubicBezTo>
                  <a:cubicBezTo>
                    <a:pt x="10782" y="10785"/>
                    <a:pt x="10912" y="10817"/>
                    <a:pt x="11042" y="10817"/>
                  </a:cubicBezTo>
                  <a:cubicBezTo>
                    <a:pt x="11277" y="10817"/>
                    <a:pt x="11508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5" y="7980"/>
                    <a:pt x="12892" y="7712"/>
                  </a:cubicBezTo>
                  <a:cubicBezTo>
                    <a:pt x="12098" y="6998"/>
                    <a:pt x="10813" y="6115"/>
                    <a:pt x="9787" y="5526"/>
                  </a:cubicBezTo>
                  <a:cubicBezTo>
                    <a:pt x="9323" y="5268"/>
                    <a:pt x="9225" y="4652"/>
                    <a:pt x="9582" y="4260"/>
                  </a:cubicBezTo>
                  <a:cubicBezTo>
                    <a:pt x="10224" y="3546"/>
                    <a:pt x="10947" y="2823"/>
                    <a:pt x="11536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7" y="102"/>
                  </a:cubicBezTo>
                  <a:cubicBezTo>
                    <a:pt x="9833" y="34"/>
                    <a:pt x="9698" y="1"/>
                    <a:pt x="95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4707100" y="1855850"/>
              <a:ext cx="441175" cy="378350"/>
            </a:xfrm>
            <a:custGeom>
              <a:rect b="b" l="l" r="r" t="t"/>
              <a:pathLst>
                <a:path extrusionOk="0" h="15134" w="17647">
                  <a:moveTo>
                    <a:pt x="13768" y="0"/>
                  </a:moveTo>
                  <a:cubicBezTo>
                    <a:pt x="11887" y="0"/>
                    <a:pt x="9681" y="69"/>
                    <a:pt x="9145" y="291"/>
                  </a:cubicBezTo>
                  <a:cubicBezTo>
                    <a:pt x="8271" y="657"/>
                    <a:pt x="8074" y="7366"/>
                    <a:pt x="7432" y="11621"/>
                  </a:cubicBezTo>
                  <a:cubicBezTo>
                    <a:pt x="7409" y="11801"/>
                    <a:pt x="7265" y="11895"/>
                    <a:pt x="7119" y="11895"/>
                  </a:cubicBezTo>
                  <a:cubicBezTo>
                    <a:pt x="6989" y="11895"/>
                    <a:pt x="6858" y="11821"/>
                    <a:pt x="6808" y="11666"/>
                  </a:cubicBezTo>
                  <a:cubicBezTo>
                    <a:pt x="5960" y="8873"/>
                    <a:pt x="5773" y="7767"/>
                    <a:pt x="4667" y="5358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23"/>
                    <a:pt x="875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39" y="8185"/>
                    <a:pt x="810" y="8268"/>
                    <a:pt x="983" y="8268"/>
                  </a:cubicBezTo>
                  <a:cubicBezTo>
                    <a:pt x="1110" y="8268"/>
                    <a:pt x="1237" y="8223"/>
                    <a:pt x="1339" y="8133"/>
                  </a:cubicBezTo>
                  <a:cubicBezTo>
                    <a:pt x="2003" y="7561"/>
                    <a:pt x="2803" y="7173"/>
                    <a:pt x="3239" y="7173"/>
                  </a:cubicBezTo>
                  <a:cubicBezTo>
                    <a:pt x="3394" y="7173"/>
                    <a:pt x="3503" y="7222"/>
                    <a:pt x="3543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1" y="14960"/>
                    <a:pt x="6546" y="15134"/>
                    <a:pt x="7237" y="15134"/>
                  </a:cubicBezTo>
                  <a:cubicBezTo>
                    <a:pt x="7954" y="15134"/>
                    <a:pt x="8699" y="14947"/>
                    <a:pt x="8931" y="14529"/>
                  </a:cubicBezTo>
                  <a:cubicBezTo>
                    <a:pt x="10403" y="11862"/>
                    <a:pt x="10358" y="6242"/>
                    <a:pt x="11108" y="2852"/>
                  </a:cubicBezTo>
                  <a:cubicBezTo>
                    <a:pt x="11206" y="2397"/>
                    <a:pt x="11598" y="2075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0" y="2736"/>
                    <a:pt x="15176" y="3199"/>
                  </a:cubicBezTo>
                  <a:cubicBezTo>
                    <a:pt x="15262" y="3535"/>
                    <a:pt x="15571" y="3762"/>
                    <a:pt x="15905" y="3762"/>
                  </a:cubicBezTo>
                  <a:cubicBezTo>
                    <a:pt x="15918" y="3762"/>
                    <a:pt x="15930" y="3762"/>
                    <a:pt x="15943" y="3762"/>
                  </a:cubicBezTo>
                  <a:cubicBezTo>
                    <a:pt x="16255" y="3744"/>
                    <a:pt x="16594" y="3726"/>
                    <a:pt x="16888" y="3708"/>
                  </a:cubicBezTo>
                  <a:cubicBezTo>
                    <a:pt x="17317" y="3681"/>
                    <a:pt x="17647" y="3307"/>
                    <a:pt x="17593" y="2887"/>
                  </a:cubicBezTo>
                  <a:cubicBezTo>
                    <a:pt x="17513" y="2156"/>
                    <a:pt x="17272" y="1487"/>
                    <a:pt x="17040" y="987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2575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91" y="109"/>
                    <a:pt x="8997" y="125"/>
                    <a:pt x="6939" y="125"/>
                  </a:cubicBezTo>
                  <a:cubicBezTo>
                    <a:pt x="5959" y="125"/>
                    <a:pt x="4963" y="122"/>
                    <a:pt x="4050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98" y="192"/>
                    <a:pt x="286" y="442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78" y="2833"/>
                    <a:pt x="526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4" y="3098"/>
                    <a:pt x="3520" y="3101"/>
                    <a:pt x="4433" y="3101"/>
                  </a:cubicBezTo>
                  <a:cubicBezTo>
                    <a:pt x="7310" y="3101"/>
                    <a:pt x="10651" y="3073"/>
                    <a:pt x="12409" y="2842"/>
                  </a:cubicBezTo>
                  <a:cubicBezTo>
                    <a:pt x="13648" y="2684"/>
                    <a:pt x="13325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189525" y="1302100"/>
              <a:ext cx="257525" cy="77550"/>
            </a:xfrm>
            <a:custGeom>
              <a:rect b="b" l="l" r="r" t="t"/>
              <a:pathLst>
                <a:path extrusionOk="0" h="3102" w="10301">
                  <a:moveTo>
                    <a:pt x="9144" y="1"/>
                  </a:moveTo>
                  <a:cubicBezTo>
                    <a:pt x="9123" y="1"/>
                    <a:pt x="9103" y="2"/>
                    <a:pt x="9082" y="5"/>
                  </a:cubicBezTo>
                  <a:cubicBezTo>
                    <a:pt x="8277" y="112"/>
                    <a:pt x="6702" y="127"/>
                    <a:pt x="5098" y="127"/>
                  </a:cubicBezTo>
                  <a:cubicBezTo>
                    <a:pt x="4500" y="127"/>
                    <a:pt x="3898" y="125"/>
                    <a:pt x="3330" y="125"/>
                  </a:cubicBezTo>
                  <a:cubicBezTo>
                    <a:pt x="2249" y="125"/>
                    <a:pt x="1291" y="132"/>
                    <a:pt x="723" y="174"/>
                  </a:cubicBezTo>
                  <a:cubicBezTo>
                    <a:pt x="446" y="192"/>
                    <a:pt x="214" y="442"/>
                    <a:pt x="152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3" y="3098"/>
                  </a:cubicBezTo>
                  <a:cubicBezTo>
                    <a:pt x="2015" y="3098"/>
                    <a:pt x="2698" y="3101"/>
                    <a:pt x="3417" y="3101"/>
                  </a:cubicBezTo>
                  <a:cubicBezTo>
                    <a:pt x="5575" y="3101"/>
                    <a:pt x="8055" y="3073"/>
                    <a:pt x="9367" y="2851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890075" y="1112900"/>
              <a:ext cx="312675" cy="304100"/>
            </a:xfrm>
            <a:custGeom>
              <a:rect b="b" l="l" r="r" t="t"/>
              <a:pathLst>
                <a:path extrusionOk="0" h="12164" w="12507">
                  <a:moveTo>
                    <a:pt x="10527" y="0"/>
                  </a:moveTo>
                  <a:cubicBezTo>
                    <a:pt x="10275" y="0"/>
                    <a:pt x="10024" y="103"/>
                    <a:pt x="9839" y="293"/>
                  </a:cubicBezTo>
                  <a:cubicBezTo>
                    <a:pt x="7466" y="2684"/>
                    <a:pt x="2524" y="7457"/>
                    <a:pt x="704" y="9830"/>
                  </a:cubicBezTo>
                  <a:cubicBezTo>
                    <a:pt x="1" y="10744"/>
                    <a:pt x="1454" y="12163"/>
                    <a:pt x="2560" y="12163"/>
                  </a:cubicBezTo>
                  <a:cubicBezTo>
                    <a:pt x="2857" y="12163"/>
                    <a:pt x="3128" y="12061"/>
                    <a:pt x="3327" y="11819"/>
                  </a:cubicBezTo>
                  <a:cubicBezTo>
                    <a:pt x="4950" y="9830"/>
                    <a:pt x="10481" y="4593"/>
                    <a:pt x="12176" y="2702"/>
                  </a:cubicBezTo>
                  <a:cubicBezTo>
                    <a:pt x="12453" y="2390"/>
                    <a:pt x="12506" y="1935"/>
                    <a:pt x="12292" y="1578"/>
                  </a:cubicBezTo>
                  <a:cubicBezTo>
                    <a:pt x="11962" y="1025"/>
                    <a:pt x="11498" y="472"/>
                    <a:pt x="11026" y="151"/>
                  </a:cubicBezTo>
                  <a:cubicBezTo>
                    <a:pt x="10873" y="49"/>
                    <a:pt x="10700" y="0"/>
                    <a:pt x="1052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88625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5" y="3101"/>
                  </a:cubicBezTo>
                  <a:cubicBezTo>
                    <a:pt x="7315" y="3101"/>
                    <a:pt x="10657" y="307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4484575" y="1340800"/>
              <a:ext cx="85450" cy="76225"/>
            </a:xfrm>
            <a:custGeom>
              <a:rect b="b" l="l" r="r" t="t"/>
              <a:pathLst>
                <a:path extrusionOk="0" h="3049" w="3418">
                  <a:moveTo>
                    <a:pt x="1464" y="0"/>
                  </a:moveTo>
                  <a:cubicBezTo>
                    <a:pt x="677" y="0"/>
                    <a:pt x="1" y="809"/>
                    <a:pt x="347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5" y="3048"/>
                    <a:pt x="3417" y="2328"/>
                    <a:pt x="2969" y="1231"/>
                  </a:cubicBezTo>
                  <a:cubicBezTo>
                    <a:pt x="2623" y="399"/>
                    <a:pt x="2016" y="0"/>
                    <a:pt x="14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42722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1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0" y="2833"/>
                    <a:pt x="527" y="3100"/>
                    <a:pt x="911" y="3100"/>
                  </a:cubicBezTo>
                  <a:cubicBezTo>
                    <a:pt x="1210" y="3098"/>
                    <a:pt x="1540" y="3098"/>
                    <a:pt x="1894" y="3098"/>
                  </a:cubicBezTo>
                  <a:cubicBezTo>
                    <a:pt x="2650" y="3098"/>
                    <a:pt x="3517" y="3101"/>
                    <a:pt x="4431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4401550" y="1570250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8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4401550" y="176227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8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679900" y="1343925"/>
              <a:ext cx="347725" cy="351300"/>
            </a:xfrm>
            <a:custGeom>
              <a:rect b="b" l="l" r="r" t="t"/>
              <a:pathLst>
                <a:path extrusionOk="0" h="14052" w="13909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63" y="339"/>
                    <a:pt x="4657" y="687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54"/>
                  </a:cubicBezTo>
                  <a:cubicBezTo>
                    <a:pt x="1" y="6700"/>
                    <a:pt x="322" y="7860"/>
                    <a:pt x="634" y="8636"/>
                  </a:cubicBezTo>
                  <a:cubicBezTo>
                    <a:pt x="766" y="8961"/>
                    <a:pt x="1072" y="9158"/>
                    <a:pt x="1407" y="9158"/>
                  </a:cubicBezTo>
                  <a:cubicBezTo>
                    <a:pt x="1458" y="9158"/>
                    <a:pt x="1510" y="9154"/>
                    <a:pt x="1562" y="9144"/>
                  </a:cubicBezTo>
                  <a:cubicBezTo>
                    <a:pt x="2739" y="8921"/>
                    <a:pt x="3828" y="8832"/>
                    <a:pt x="4747" y="8787"/>
                  </a:cubicBezTo>
                  <a:cubicBezTo>
                    <a:pt x="4757" y="8787"/>
                    <a:pt x="4768" y="8787"/>
                    <a:pt x="4778" y="8787"/>
                  </a:cubicBezTo>
                  <a:cubicBezTo>
                    <a:pt x="5245" y="8787"/>
                    <a:pt x="5620" y="9173"/>
                    <a:pt x="5603" y="9644"/>
                  </a:cubicBezTo>
                  <a:cubicBezTo>
                    <a:pt x="5558" y="10866"/>
                    <a:pt x="5451" y="12195"/>
                    <a:pt x="5639" y="13337"/>
                  </a:cubicBezTo>
                  <a:cubicBezTo>
                    <a:pt x="5701" y="13721"/>
                    <a:pt x="6031" y="14006"/>
                    <a:pt x="6415" y="14024"/>
                  </a:cubicBezTo>
                  <a:cubicBezTo>
                    <a:pt x="6809" y="14039"/>
                    <a:pt x="7223" y="14051"/>
                    <a:pt x="7645" y="14051"/>
                  </a:cubicBezTo>
                  <a:cubicBezTo>
                    <a:pt x="7976" y="14051"/>
                    <a:pt x="8311" y="14044"/>
                    <a:pt x="8645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12" y="10616"/>
                    <a:pt x="9243" y="9430"/>
                  </a:cubicBezTo>
                  <a:cubicBezTo>
                    <a:pt x="9174" y="8923"/>
                    <a:pt x="9569" y="8482"/>
                    <a:pt x="10068" y="8482"/>
                  </a:cubicBezTo>
                  <a:cubicBezTo>
                    <a:pt x="10087" y="8482"/>
                    <a:pt x="10106" y="8483"/>
                    <a:pt x="10126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1" y="7886"/>
                  </a:cubicBezTo>
                  <a:cubicBezTo>
                    <a:pt x="13873" y="7315"/>
                    <a:pt x="13784" y="6798"/>
                    <a:pt x="13694" y="6227"/>
                  </a:cubicBezTo>
                  <a:cubicBezTo>
                    <a:pt x="13632" y="5852"/>
                    <a:pt x="13338" y="5576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2" y="5337"/>
                    <a:pt x="9760" y="5344"/>
                  </a:cubicBezTo>
                  <a:cubicBezTo>
                    <a:pt x="9744" y="5345"/>
                    <a:pt x="9727" y="5345"/>
                    <a:pt x="9711" y="5345"/>
                  </a:cubicBezTo>
                  <a:cubicBezTo>
                    <a:pt x="9270" y="5345"/>
                    <a:pt x="8912" y="4997"/>
                    <a:pt x="8895" y="4550"/>
                  </a:cubicBezTo>
                  <a:cubicBezTo>
                    <a:pt x="8859" y="3488"/>
                    <a:pt x="8743" y="2007"/>
                    <a:pt x="8636" y="785"/>
                  </a:cubicBezTo>
                  <a:cubicBezTo>
                    <a:pt x="8600" y="384"/>
                    <a:pt x="8279" y="63"/>
                    <a:pt x="7869" y="36"/>
                  </a:cubicBezTo>
                  <a:cubicBezTo>
                    <a:pt x="7583" y="15"/>
                    <a:pt x="7264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450400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8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3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3" y="3098"/>
                  </a:cubicBezTo>
                  <a:cubicBezTo>
                    <a:pt x="2675" y="3098"/>
                    <a:pt x="3579" y="3101"/>
                    <a:pt x="4531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382375" y="4494925"/>
              <a:ext cx="257725" cy="77375"/>
            </a:xfrm>
            <a:custGeom>
              <a:rect b="b" l="l" r="r" t="t"/>
              <a:pathLst>
                <a:path extrusionOk="0" h="3095" w="10309">
                  <a:moveTo>
                    <a:pt x="9149" y="0"/>
                  </a:moveTo>
                  <a:cubicBezTo>
                    <a:pt x="9127" y="0"/>
                    <a:pt x="9105" y="2"/>
                    <a:pt x="9082" y="5"/>
                  </a:cubicBezTo>
                  <a:cubicBezTo>
                    <a:pt x="8328" y="105"/>
                    <a:pt x="6898" y="123"/>
                    <a:pt x="5402" y="123"/>
                  </a:cubicBezTo>
                  <a:cubicBezTo>
                    <a:pt x="4619" y="123"/>
                    <a:pt x="3818" y="118"/>
                    <a:pt x="3085" y="118"/>
                  </a:cubicBezTo>
                  <a:cubicBezTo>
                    <a:pt x="2107" y="118"/>
                    <a:pt x="1251" y="126"/>
                    <a:pt x="723" y="165"/>
                  </a:cubicBezTo>
                  <a:cubicBezTo>
                    <a:pt x="456" y="183"/>
                    <a:pt x="215" y="433"/>
                    <a:pt x="153" y="781"/>
                  </a:cubicBezTo>
                  <a:cubicBezTo>
                    <a:pt x="45" y="1334"/>
                    <a:pt x="1" y="1959"/>
                    <a:pt x="81" y="2440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6" y="3090"/>
                    <a:pt x="1113" y="3089"/>
                    <a:pt x="1346" y="3089"/>
                  </a:cubicBezTo>
                  <a:cubicBezTo>
                    <a:pt x="2012" y="3089"/>
                    <a:pt x="2803" y="3094"/>
                    <a:pt x="3634" y="3094"/>
                  </a:cubicBezTo>
                  <a:cubicBezTo>
                    <a:pt x="5737" y="3094"/>
                    <a:pt x="8099" y="3063"/>
                    <a:pt x="9368" y="2842"/>
                  </a:cubicBezTo>
                  <a:cubicBezTo>
                    <a:pt x="10309" y="2676"/>
                    <a:pt x="10067" y="0"/>
                    <a:pt x="91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382375" y="4383875"/>
              <a:ext cx="257775" cy="77575"/>
            </a:xfrm>
            <a:custGeom>
              <a:rect b="b" l="l" r="r" t="t"/>
              <a:pathLst>
                <a:path extrusionOk="0" h="3103" w="10311">
                  <a:moveTo>
                    <a:pt x="9145" y="0"/>
                  </a:moveTo>
                  <a:cubicBezTo>
                    <a:pt x="9125" y="0"/>
                    <a:pt x="9104" y="2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4" y="124"/>
                    <a:pt x="1295" y="131"/>
                    <a:pt x="723" y="174"/>
                  </a:cubicBezTo>
                  <a:cubicBezTo>
                    <a:pt x="456" y="192"/>
                    <a:pt x="215" y="441"/>
                    <a:pt x="153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896" y="3098"/>
                    <a:pt x="1113" y="3098"/>
                    <a:pt x="1346" y="3098"/>
                  </a:cubicBezTo>
                  <a:cubicBezTo>
                    <a:pt x="2012" y="3098"/>
                    <a:pt x="2803" y="3103"/>
                    <a:pt x="3634" y="3103"/>
                  </a:cubicBezTo>
                  <a:cubicBezTo>
                    <a:pt x="5737" y="3103"/>
                    <a:pt x="8099" y="3071"/>
                    <a:pt x="9368" y="2850"/>
                  </a:cubicBezTo>
                  <a:cubicBezTo>
                    <a:pt x="10310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083000" y="4305650"/>
              <a:ext cx="312625" cy="304025"/>
            </a:xfrm>
            <a:custGeom>
              <a:rect b="b" l="l" r="r" t="t"/>
              <a:pathLst>
                <a:path extrusionOk="0" h="12161" w="12505">
                  <a:moveTo>
                    <a:pt x="10515" y="0"/>
                  </a:moveTo>
                  <a:cubicBezTo>
                    <a:pt x="10266" y="0"/>
                    <a:pt x="10020" y="100"/>
                    <a:pt x="9837" y="287"/>
                  </a:cubicBezTo>
                  <a:cubicBezTo>
                    <a:pt x="7464" y="2687"/>
                    <a:pt x="2530" y="7460"/>
                    <a:pt x="711" y="9824"/>
                  </a:cubicBezTo>
                  <a:cubicBezTo>
                    <a:pt x="1" y="10738"/>
                    <a:pt x="1450" y="12161"/>
                    <a:pt x="2555" y="12161"/>
                  </a:cubicBezTo>
                  <a:cubicBezTo>
                    <a:pt x="2853" y="12161"/>
                    <a:pt x="3126" y="12058"/>
                    <a:pt x="3324" y="11813"/>
                  </a:cubicBezTo>
                  <a:cubicBezTo>
                    <a:pt x="4948" y="9833"/>
                    <a:pt x="10479" y="4596"/>
                    <a:pt x="12183" y="2696"/>
                  </a:cubicBezTo>
                  <a:cubicBezTo>
                    <a:pt x="12460" y="2384"/>
                    <a:pt x="12504" y="1938"/>
                    <a:pt x="12290" y="1581"/>
                  </a:cubicBezTo>
                  <a:cubicBezTo>
                    <a:pt x="11960" y="1019"/>
                    <a:pt x="11505" y="466"/>
                    <a:pt x="11023" y="154"/>
                  </a:cubicBezTo>
                  <a:cubicBezTo>
                    <a:pt x="10868" y="50"/>
                    <a:pt x="10691" y="0"/>
                    <a:pt x="105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114625" y="4291650"/>
              <a:ext cx="85225" cy="76200"/>
            </a:xfrm>
            <a:custGeom>
              <a:rect b="b" l="l" r="r" t="t"/>
              <a:pathLst>
                <a:path extrusionOk="0" h="3048" w="3409">
                  <a:moveTo>
                    <a:pt x="1462" y="0"/>
                  </a:moveTo>
                  <a:cubicBezTo>
                    <a:pt x="677" y="0"/>
                    <a:pt x="1" y="809"/>
                    <a:pt x="347" y="2328"/>
                  </a:cubicBezTo>
                  <a:cubicBezTo>
                    <a:pt x="458" y="2827"/>
                    <a:pt x="910" y="3048"/>
                    <a:pt x="1414" y="3048"/>
                  </a:cubicBezTo>
                  <a:cubicBezTo>
                    <a:pt x="2326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291700" y="45335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3" y="1"/>
                  </a:moveTo>
                  <a:cubicBezTo>
                    <a:pt x="678" y="1"/>
                    <a:pt x="1" y="812"/>
                    <a:pt x="347" y="2333"/>
                  </a:cubicBezTo>
                  <a:cubicBezTo>
                    <a:pt x="461" y="2827"/>
                    <a:pt x="913" y="3046"/>
                    <a:pt x="1418" y="3046"/>
                  </a:cubicBezTo>
                  <a:cubicBezTo>
                    <a:pt x="2331" y="3046"/>
                    <a:pt x="3415" y="2328"/>
                    <a:pt x="2961" y="1235"/>
                  </a:cubicBezTo>
                  <a:cubicBezTo>
                    <a:pt x="2619" y="400"/>
                    <a:pt x="2014" y="1"/>
                    <a:pt x="1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079350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0" y="126"/>
                    <a:pt x="6747" y="126"/>
                  </a:cubicBezTo>
                  <a:cubicBezTo>
                    <a:pt x="5956" y="126"/>
                    <a:pt x="5159" y="124"/>
                    <a:pt x="4407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6" y="3099"/>
                    <a:pt x="1532" y="3098"/>
                    <a:pt x="1883" y="3098"/>
                  </a:cubicBezTo>
                  <a:cubicBezTo>
                    <a:pt x="2666" y="3098"/>
                    <a:pt x="3571" y="3101"/>
                    <a:pt x="4523" y="3101"/>
                  </a:cubicBezTo>
                  <a:cubicBezTo>
                    <a:pt x="7381" y="3101"/>
                    <a:pt x="10670" y="3073"/>
                    <a:pt x="12409" y="2851"/>
                  </a:cubicBezTo>
                  <a:cubicBezTo>
                    <a:pt x="13648" y="2685"/>
                    <a:pt x="13326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208675" y="47629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3" y="0"/>
                  </a:moveTo>
                  <a:cubicBezTo>
                    <a:pt x="589" y="0"/>
                    <a:pt x="1" y="707"/>
                    <a:pt x="305" y="2033"/>
                  </a:cubicBezTo>
                  <a:cubicBezTo>
                    <a:pt x="403" y="2464"/>
                    <a:pt x="795" y="2654"/>
                    <a:pt x="1232" y="2654"/>
                  </a:cubicBezTo>
                  <a:cubicBezTo>
                    <a:pt x="2027" y="2654"/>
                    <a:pt x="2971" y="2028"/>
                    <a:pt x="2580" y="1078"/>
                  </a:cubicBezTo>
                  <a:cubicBezTo>
                    <a:pt x="2281" y="350"/>
                    <a:pt x="1754" y="0"/>
                    <a:pt x="1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486800" y="4536675"/>
              <a:ext cx="347725" cy="351175"/>
            </a:xfrm>
            <a:custGeom>
              <a:rect b="b" l="l" r="r" t="t"/>
              <a:pathLst>
                <a:path extrusionOk="0" h="14047" w="13909">
                  <a:moveTo>
                    <a:pt x="6982" y="1"/>
                  </a:moveTo>
                  <a:cubicBezTo>
                    <a:pt x="6335" y="1"/>
                    <a:pt x="5672" y="52"/>
                    <a:pt x="5220" y="208"/>
                  </a:cubicBezTo>
                  <a:cubicBezTo>
                    <a:pt x="4872" y="333"/>
                    <a:pt x="4658" y="681"/>
                    <a:pt x="4684" y="1047"/>
                  </a:cubicBezTo>
                  <a:cubicBezTo>
                    <a:pt x="4791" y="2403"/>
                    <a:pt x="5452" y="4856"/>
                    <a:pt x="5300" y="5418"/>
                  </a:cubicBezTo>
                  <a:cubicBezTo>
                    <a:pt x="5184" y="5846"/>
                    <a:pt x="536" y="5766"/>
                    <a:pt x="260" y="6248"/>
                  </a:cubicBezTo>
                  <a:cubicBezTo>
                    <a:pt x="1" y="6703"/>
                    <a:pt x="331" y="7854"/>
                    <a:pt x="643" y="8639"/>
                  </a:cubicBezTo>
                  <a:cubicBezTo>
                    <a:pt x="773" y="8953"/>
                    <a:pt x="1075" y="9155"/>
                    <a:pt x="1406" y="9155"/>
                  </a:cubicBezTo>
                  <a:cubicBezTo>
                    <a:pt x="1460" y="9155"/>
                    <a:pt x="1516" y="9150"/>
                    <a:pt x="1571" y="9138"/>
                  </a:cubicBezTo>
                  <a:cubicBezTo>
                    <a:pt x="2749" y="8915"/>
                    <a:pt x="3837" y="8826"/>
                    <a:pt x="4756" y="8790"/>
                  </a:cubicBezTo>
                  <a:cubicBezTo>
                    <a:pt x="4771" y="8789"/>
                    <a:pt x="4786" y="8789"/>
                    <a:pt x="4801" y="8789"/>
                  </a:cubicBezTo>
                  <a:cubicBezTo>
                    <a:pt x="5262" y="8789"/>
                    <a:pt x="5630" y="9180"/>
                    <a:pt x="5612" y="9647"/>
                  </a:cubicBezTo>
                  <a:cubicBezTo>
                    <a:pt x="5568" y="10869"/>
                    <a:pt x="5452" y="12189"/>
                    <a:pt x="5648" y="13331"/>
                  </a:cubicBezTo>
                  <a:cubicBezTo>
                    <a:pt x="5710" y="13715"/>
                    <a:pt x="6032" y="14000"/>
                    <a:pt x="6424" y="14018"/>
                  </a:cubicBezTo>
                  <a:cubicBezTo>
                    <a:pt x="6847" y="14034"/>
                    <a:pt x="7292" y="14047"/>
                    <a:pt x="7745" y="14047"/>
                  </a:cubicBezTo>
                  <a:cubicBezTo>
                    <a:pt x="8046" y="14047"/>
                    <a:pt x="8351" y="14041"/>
                    <a:pt x="8654" y="14027"/>
                  </a:cubicBezTo>
                  <a:cubicBezTo>
                    <a:pt x="9065" y="14000"/>
                    <a:pt x="9395" y="13670"/>
                    <a:pt x="9430" y="13260"/>
                  </a:cubicBezTo>
                  <a:cubicBezTo>
                    <a:pt x="9502" y="12180"/>
                    <a:pt x="9422" y="10610"/>
                    <a:pt x="9252" y="9424"/>
                  </a:cubicBezTo>
                  <a:cubicBezTo>
                    <a:pt x="9175" y="8921"/>
                    <a:pt x="9570" y="8484"/>
                    <a:pt x="10064" y="8484"/>
                  </a:cubicBezTo>
                  <a:cubicBezTo>
                    <a:pt x="10087" y="8484"/>
                    <a:pt x="10111" y="8485"/>
                    <a:pt x="10135" y="8487"/>
                  </a:cubicBezTo>
                  <a:cubicBezTo>
                    <a:pt x="11108" y="8558"/>
                    <a:pt x="12134" y="8692"/>
                    <a:pt x="13043" y="8728"/>
                  </a:cubicBezTo>
                  <a:cubicBezTo>
                    <a:pt x="13054" y="8728"/>
                    <a:pt x="13064" y="8728"/>
                    <a:pt x="13074" y="8728"/>
                  </a:cubicBezTo>
                  <a:cubicBezTo>
                    <a:pt x="13533" y="8728"/>
                    <a:pt x="13909" y="8343"/>
                    <a:pt x="13900" y="7880"/>
                  </a:cubicBezTo>
                  <a:cubicBezTo>
                    <a:pt x="13882" y="7318"/>
                    <a:pt x="13793" y="6792"/>
                    <a:pt x="13695" y="6221"/>
                  </a:cubicBezTo>
                  <a:cubicBezTo>
                    <a:pt x="13641" y="5855"/>
                    <a:pt x="13347" y="5570"/>
                    <a:pt x="12972" y="5525"/>
                  </a:cubicBezTo>
                  <a:cubicBezTo>
                    <a:pt x="12094" y="5428"/>
                    <a:pt x="11141" y="5336"/>
                    <a:pt x="10260" y="5336"/>
                  </a:cubicBezTo>
                  <a:cubicBezTo>
                    <a:pt x="10094" y="5336"/>
                    <a:pt x="9930" y="5340"/>
                    <a:pt x="9769" y="5347"/>
                  </a:cubicBezTo>
                  <a:cubicBezTo>
                    <a:pt x="9758" y="5347"/>
                    <a:pt x="9747" y="5347"/>
                    <a:pt x="9736" y="5347"/>
                  </a:cubicBezTo>
                  <a:cubicBezTo>
                    <a:pt x="9287" y="5347"/>
                    <a:pt x="8922" y="4997"/>
                    <a:pt x="8904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10" y="378"/>
                    <a:pt x="8280" y="57"/>
                    <a:pt x="7878" y="30"/>
                  </a:cubicBezTo>
                  <a:cubicBezTo>
                    <a:pt x="7600" y="13"/>
                    <a:pt x="7293" y="1"/>
                    <a:pt x="698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559185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3" y="1003"/>
                    <a:pt x="7468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31"/>
                    <a:pt x="2641" y="780"/>
                  </a:cubicBezTo>
                  <a:cubicBezTo>
                    <a:pt x="2503" y="691"/>
                    <a:pt x="2349" y="649"/>
                    <a:pt x="2197" y="649"/>
                  </a:cubicBezTo>
                  <a:cubicBezTo>
                    <a:pt x="1967" y="649"/>
                    <a:pt x="1741" y="745"/>
                    <a:pt x="1580" y="922"/>
                  </a:cubicBezTo>
                  <a:cubicBezTo>
                    <a:pt x="1027" y="1556"/>
                    <a:pt x="331" y="2448"/>
                    <a:pt x="117" y="3117"/>
                  </a:cubicBezTo>
                  <a:cubicBezTo>
                    <a:pt x="1" y="3465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12"/>
                  </a:cubicBezTo>
                  <a:cubicBezTo>
                    <a:pt x="4515" y="6560"/>
                    <a:pt x="1642" y="10147"/>
                    <a:pt x="1847" y="10655"/>
                  </a:cubicBezTo>
                  <a:cubicBezTo>
                    <a:pt x="2053" y="11137"/>
                    <a:pt x="3150" y="11574"/>
                    <a:pt x="3953" y="11806"/>
                  </a:cubicBezTo>
                  <a:cubicBezTo>
                    <a:pt x="4026" y="11827"/>
                    <a:pt x="4100" y="11837"/>
                    <a:pt x="4173" y="11837"/>
                  </a:cubicBezTo>
                  <a:cubicBezTo>
                    <a:pt x="4475" y="11837"/>
                    <a:pt x="4764" y="11665"/>
                    <a:pt x="4907" y="11378"/>
                  </a:cubicBezTo>
                  <a:cubicBezTo>
                    <a:pt x="5443" y="10325"/>
                    <a:pt x="6031" y="9415"/>
                    <a:pt x="6558" y="8675"/>
                  </a:cubicBezTo>
                  <a:cubicBezTo>
                    <a:pt x="6719" y="8446"/>
                    <a:pt x="6974" y="8326"/>
                    <a:pt x="7231" y="8326"/>
                  </a:cubicBezTo>
                  <a:cubicBezTo>
                    <a:pt x="7415" y="8326"/>
                    <a:pt x="7600" y="8387"/>
                    <a:pt x="7753" y="8514"/>
                  </a:cubicBezTo>
                  <a:cubicBezTo>
                    <a:pt x="8681" y="9290"/>
                    <a:pt x="9653" y="10182"/>
                    <a:pt x="10661" y="10726"/>
                  </a:cubicBezTo>
                  <a:cubicBezTo>
                    <a:pt x="10782" y="10790"/>
                    <a:pt x="10913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5" y="7988"/>
                    <a:pt x="12892" y="7711"/>
                  </a:cubicBezTo>
                  <a:cubicBezTo>
                    <a:pt x="12098" y="6997"/>
                    <a:pt x="10813" y="6114"/>
                    <a:pt x="9787" y="5534"/>
                  </a:cubicBezTo>
                  <a:cubicBezTo>
                    <a:pt x="9323" y="5276"/>
                    <a:pt x="9225" y="4660"/>
                    <a:pt x="9582" y="4268"/>
                  </a:cubicBezTo>
                  <a:cubicBezTo>
                    <a:pt x="10224" y="3554"/>
                    <a:pt x="10947" y="2831"/>
                    <a:pt x="11536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707100" y="39844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68" y="0"/>
                  </a:moveTo>
                  <a:cubicBezTo>
                    <a:pt x="11887" y="0"/>
                    <a:pt x="9681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9" y="11800"/>
                    <a:pt x="7266" y="11891"/>
                    <a:pt x="7121" y="11891"/>
                  </a:cubicBezTo>
                  <a:cubicBezTo>
                    <a:pt x="6991" y="11891"/>
                    <a:pt x="6858" y="11817"/>
                    <a:pt x="6808" y="11666"/>
                  </a:cubicBezTo>
                  <a:cubicBezTo>
                    <a:pt x="5960" y="8864"/>
                    <a:pt x="5773" y="7758"/>
                    <a:pt x="4667" y="5349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14"/>
                    <a:pt x="875" y="5233"/>
                    <a:pt x="224" y="6536"/>
                  </a:cubicBezTo>
                  <a:cubicBezTo>
                    <a:pt x="1" y="7178"/>
                    <a:pt x="233" y="7562"/>
                    <a:pt x="536" y="8026"/>
                  </a:cubicBezTo>
                  <a:cubicBezTo>
                    <a:pt x="640" y="8182"/>
                    <a:pt x="814" y="8265"/>
                    <a:pt x="988" y="8265"/>
                  </a:cubicBezTo>
                  <a:cubicBezTo>
                    <a:pt x="1113" y="8265"/>
                    <a:pt x="1239" y="8222"/>
                    <a:pt x="1339" y="8133"/>
                  </a:cubicBezTo>
                  <a:cubicBezTo>
                    <a:pt x="2005" y="7559"/>
                    <a:pt x="2808" y="7165"/>
                    <a:pt x="3243" y="7165"/>
                  </a:cubicBezTo>
                  <a:cubicBezTo>
                    <a:pt x="3396" y="7165"/>
                    <a:pt x="3503" y="7214"/>
                    <a:pt x="3543" y="7321"/>
                  </a:cubicBezTo>
                  <a:cubicBezTo>
                    <a:pt x="4238" y="9239"/>
                    <a:pt x="5139" y="13485"/>
                    <a:pt x="5728" y="14645"/>
                  </a:cubicBezTo>
                  <a:cubicBezTo>
                    <a:pt x="5882" y="14953"/>
                    <a:pt x="6554" y="15129"/>
                    <a:pt x="7250" y="15129"/>
                  </a:cubicBezTo>
                  <a:cubicBezTo>
                    <a:pt x="7963" y="15129"/>
                    <a:pt x="8701" y="14945"/>
                    <a:pt x="8931" y="14529"/>
                  </a:cubicBezTo>
                  <a:cubicBezTo>
                    <a:pt x="10403" y="11853"/>
                    <a:pt x="10358" y="6233"/>
                    <a:pt x="11108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0" y="2736"/>
                    <a:pt x="15176" y="3199"/>
                  </a:cubicBezTo>
                  <a:cubicBezTo>
                    <a:pt x="15261" y="3534"/>
                    <a:pt x="15571" y="3754"/>
                    <a:pt x="15904" y="3754"/>
                  </a:cubicBezTo>
                  <a:cubicBezTo>
                    <a:pt x="15917" y="3754"/>
                    <a:pt x="15930" y="3753"/>
                    <a:pt x="15943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81"/>
                    <a:pt x="17647" y="3307"/>
                    <a:pt x="17593" y="2878"/>
                  </a:cubicBezTo>
                  <a:cubicBezTo>
                    <a:pt x="17513" y="2147"/>
                    <a:pt x="17272" y="1478"/>
                    <a:pt x="17040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52575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14" y="0"/>
                  </a:moveTo>
                  <a:cubicBezTo>
                    <a:pt x="12085" y="0"/>
                    <a:pt x="12056" y="2"/>
                    <a:pt x="12026" y="5"/>
                  </a:cubicBezTo>
                  <a:cubicBezTo>
                    <a:pt x="11000" y="103"/>
                    <a:pt x="9034" y="119"/>
                    <a:pt x="6997" y="119"/>
                  </a:cubicBezTo>
                  <a:cubicBezTo>
                    <a:pt x="6092" y="119"/>
                    <a:pt x="5172" y="116"/>
                    <a:pt x="4315" y="116"/>
                  </a:cubicBezTo>
                  <a:cubicBezTo>
                    <a:pt x="2921" y="116"/>
                    <a:pt x="1692" y="124"/>
                    <a:pt x="955" y="165"/>
                  </a:cubicBezTo>
                  <a:cubicBezTo>
                    <a:pt x="598" y="183"/>
                    <a:pt x="286" y="433"/>
                    <a:pt x="196" y="781"/>
                  </a:cubicBezTo>
                  <a:cubicBezTo>
                    <a:pt x="54" y="1334"/>
                    <a:pt x="0" y="1958"/>
                    <a:pt x="98" y="2440"/>
                  </a:cubicBezTo>
                  <a:cubicBezTo>
                    <a:pt x="178" y="2824"/>
                    <a:pt x="526" y="3091"/>
                    <a:pt x="919" y="3091"/>
                  </a:cubicBezTo>
                  <a:cubicBezTo>
                    <a:pt x="1183" y="3090"/>
                    <a:pt x="1471" y="3089"/>
                    <a:pt x="1780" y="3089"/>
                  </a:cubicBezTo>
                  <a:cubicBezTo>
                    <a:pt x="2663" y="3089"/>
                    <a:pt x="3711" y="3094"/>
                    <a:pt x="4812" y="3094"/>
                  </a:cubicBezTo>
                  <a:cubicBezTo>
                    <a:pt x="7599" y="3094"/>
                    <a:pt x="10727" y="3063"/>
                    <a:pt x="12409" y="2842"/>
                  </a:cubicBezTo>
                  <a:cubicBezTo>
                    <a:pt x="13646" y="2676"/>
                    <a:pt x="13326" y="0"/>
                    <a:pt x="121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5189525" y="3430650"/>
              <a:ext cx="257525" cy="77475"/>
            </a:xfrm>
            <a:custGeom>
              <a:rect b="b" l="l" r="r" t="t"/>
              <a:pathLst>
                <a:path extrusionOk="0" h="3099" w="10301">
                  <a:moveTo>
                    <a:pt x="9144" y="1"/>
                  </a:moveTo>
                  <a:cubicBezTo>
                    <a:pt x="9123" y="1"/>
                    <a:pt x="9103" y="2"/>
                    <a:pt x="9082" y="5"/>
                  </a:cubicBezTo>
                  <a:cubicBezTo>
                    <a:pt x="8300" y="109"/>
                    <a:pt x="6795" y="126"/>
                    <a:pt x="5241" y="126"/>
                  </a:cubicBezTo>
                  <a:cubicBezTo>
                    <a:pt x="4500" y="126"/>
                    <a:pt x="3748" y="122"/>
                    <a:pt x="3059" y="122"/>
                  </a:cubicBezTo>
                  <a:cubicBezTo>
                    <a:pt x="2090" y="122"/>
                    <a:pt x="1243" y="129"/>
                    <a:pt x="723" y="166"/>
                  </a:cubicBezTo>
                  <a:cubicBezTo>
                    <a:pt x="446" y="192"/>
                    <a:pt x="214" y="433"/>
                    <a:pt x="152" y="790"/>
                  </a:cubicBezTo>
                  <a:cubicBezTo>
                    <a:pt x="45" y="1334"/>
                    <a:pt x="0" y="1959"/>
                    <a:pt x="72" y="2449"/>
                  </a:cubicBezTo>
                  <a:cubicBezTo>
                    <a:pt x="133" y="2827"/>
                    <a:pt x="384" y="3092"/>
                    <a:pt x="673" y="3092"/>
                  </a:cubicBezTo>
                  <a:cubicBezTo>
                    <a:pt x="678" y="3092"/>
                    <a:pt x="682" y="3092"/>
                    <a:pt x="687" y="3092"/>
                  </a:cubicBezTo>
                  <a:cubicBezTo>
                    <a:pt x="792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5" y="306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890050" y="3241375"/>
              <a:ext cx="312700" cy="304150"/>
            </a:xfrm>
            <a:custGeom>
              <a:rect b="b" l="l" r="r" t="t"/>
              <a:pathLst>
                <a:path extrusionOk="0" h="12166" w="12508">
                  <a:moveTo>
                    <a:pt x="10518" y="0"/>
                  </a:moveTo>
                  <a:cubicBezTo>
                    <a:pt x="10270" y="0"/>
                    <a:pt x="10023" y="100"/>
                    <a:pt x="9840" y="287"/>
                  </a:cubicBezTo>
                  <a:cubicBezTo>
                    <a:pt x="7467" y="2687"/>
                    <a:pt x="2525" y="7460"/>
                    <a:pt x="705" y="9824"/>
                  </a:cubicBezTo>
                  <a:cubicBezTo>
                    <a:pt x="1" y="10739"/>
                    <a:pt x="1458" y="12165"/>
                    <a:pt x="2564" y="12165"/>
                  </a:cubicBezTo>
                  <a:cubicBezTo>
                    <a:pt x="2859" y="12165"/>
                    <a:pt x="3130" y="12063"/>
                    <a:pt x="3328" y="11822"/>
                  </a:cubicBezTo>
                  <a:cubicBezTo>
                    <a:pt x="4951" y="9833"/>
                    <a:pt x="10482" y="4596"/>
                    <a:pt x="12177" y="2696"/>
                  </a:cubicBezTo>
                  <a:cubicBezTo>
                    <a:pt x="12454" y="2393"/>
                    <a:pt x="12507" y="1938"/>
                    <a:pt x="12293" y="1581"/>
                  </a:cubicBezTo>
                  <a:cubicBezTo>
                    <a:pt x="11963" y="1019"/>
                    <a:pt x="11499" y="466"/>
                    <a:pt x="11027" y="154"/>
                  </a:cubicBezTo>
                  <a:cubicBezTo>
                    <a:pt x="10871" y="50"/>
                    <a:pt x="10694" y="0"/>
                    <a:pt x="1051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588625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2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5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63" y="1334"/>
                    <a:pt x="0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3" y="3094"/>
                    <a:pt x="10733" y="3063"/>
                    <a:pt x="12410" y="2842"/>
                  </a:cubicBezTo>
                  <a:cubicBezTo>
                    <a:pt x="13647" y="2676"/>
                    <a:pt x="13327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84575" y="3469250"/>
              <a:ext cx="85450" cy="76250"/>
            </a:xfrm>
            <a:custGeom>
              <a:rect b="b" l="l" r="r" t="t"/>
              <a:pathLst>
                <a:path extrusionOk="0" h="3050" w="3418">
                  <a:moveTo>
                    <a:pt x="1465" y="1"/>
                  </a:moveTo>
                  <a:cubicBezTo>
                    <a:pt x="677" y="1"/>
                    <a:pt x="1" y="812"/>
                    <a:pt x="347" y="2333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69" y="1235"/>
                  </a:cubicBezTo>
                  <a:cubicBezTo>
                    <a:pt x="2624" y="400"/>
                    <a:pt x="2017" y="1"/>
                    <a:pt x="146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2722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0" y="2824"/>
                    <a:pt x="527" y="3091"/>
                    <a:pt x="911" y="3091"/>
                  </a:cubicBezTo>
                  <a:cubicBezTo>
                    <a:pt x="1175" y="3090"/>
                    <a:pt x="1465" y="3089"/>
                    <a:pt x="1774" y="3089"/>
                  </a:cubicBezTo>
                  <a:cubicBezTo>
                    <a:pt x="2659" y="3089"/>
                    <a:pt x="3708" y="3094"/>
                    <a:pt x="4810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4401550" y="369875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8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401550" y="389067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1" y="707"/>
                    <a:pt x="304" y="2033"/>
                  </a:cubicBezTo>
                  <a:cubicBezTo>
                    <a:pt x="403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679900" y="3472475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63" y="330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43"/>
                    <a:pt x="536" y="5763"/>
                    <a:pt x="259" y="6245"/>
                  </a:cubicBezTo>
                  <a:cubicBezTo>
                    <a:pt x="1" y="6700"/>
                    <a:pt x="322" y="7851"/>
                    <a:pt x="634" y="8636"/>
                  </a:cubicBezTo>
                  <a:cubicBezTo>
                    <a:pt x="764" y="8950"/>
                    <a:pt x="1065" y="9152"/>
                    <a:pt x="1397" y="9152"/>
                  </a:cubicBezTo>
                  <a:cubicBezTo>
                    <a:pt x="1451" y="9152"/>
                    <a:pt x="1506" y="9147"/>
                    <a:pt x="1562" y="9135"/>
                  </a:cubicBezTo>
                  <a:cubicBezTo>
                    <a:pt x="2739" y="8912"/>
                    <a:pt x="3828" y="8823"/>
                    <a:pt x="4747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53" y="8786"/>
                    <a:pt x="5620" y="9177"/>
                    <a:pt x="5603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3997"/>
                    <a:pt x="6415" y="14015"/>
                  </a:cubicBezTo>
                  <a:cubicBezTo>
                    <a:pt x="6823" y="14036"/>
                    <a:pt x="7253" y="14050"/>
                    <a:pt x="7690" y="14050"/>
                  </a:cubicBezTo>
                  <a:cubicBezTo>
                    <a:pt x="8006" y="14050"/>
                    <a:pt x="8326" y="14043"/>
                    <a:pt x="8645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12" y="10607"/>
                    <a:pt x="9243" y="9430"/>
                  </a:cubicBezTo>
                  <a:cubicBezTo>
                    <a:pt x="9175" y="8927"/>
                    <a:pt x="9562" y="8481"/>
                    <a:pt x="10056" y="8481"/>
                  </a:cubicBezTo>
                  <a:cubicBezTo>
                    <a:pt x="10079" y="8481"/>
                    <a:pt x="10102" y="8482"/>
                    <a:pt x="10126" y="8484"/>
                  </a:cubicBezTo>
                  <a:cubicBezTo>
                    <a:pt x="11098" y="8555"/>
                    <a:pt x="12124" y="8698"/>
                    <a:pt x="13043" y="8725"/>
                  </a:cubicBezTo>
                  <a:cubicBezTo>
                    <a:pt x="13053" y="8725"/>
                    <a:pt x="13064" y="8725"/>
                    <a:pt x="13074" y="8725"/>
                  </a:cubicBezTo>
                  <a:cubicBezTo>
                    <a:pt x="13533" y="8725"/>
                    <a:pt x="13908" y="8340"/>
                    <a:pt x="13891" y="7877"/>
                  </a:cubicBezTo>
                  <a:cubicBezTo>
                    <a:pt x="13873" y="7315"/>
                    <a:pt x="13784" y="6789"/>
                    <a:pt x="13694" y="6218"/>
                  </a:cubicBezTo>
                  <a:cubicBezTo>
                    <a:pt x="13632" y="5852"/>
                    <a:pt x="13338" y="5567"/>
                    <a:pt x="12972" y="5531"/>
                  </a:cubicBezTo>
                  <a:cubicBezTo>
                    <a:pt x="12093" y="5426"/>
                    <a:pt x="11132" y="5334"/>
                    <a:pt x="10249" y="5334"/>
                  </a:cubicBezTo>
                  <a:cubicBezTo>
                    <a:pt x="10083" y="5334"/>
                    <a:pt x="9920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78" y="5344"/>
                    <a:pt x="8912" y="4994"/>
                    <a:pt x="8895" y="4550"/>
                  </a:cubicBezTo>
                  <a:cubicBezTo>
                    <a:pt x="8859" y="3479"/>
                    <a:pt x="8743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4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575475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36" y="0"/>
                  </a:moveTo>
                  <a:cubicBezTo>
                    <a:pt x="9115" y="0"/>
                    <a:pt x="9094" y="1"/>
                    <a:pt x="9073" y="4"/>
                  </a:cubicBezTo>
                  <a:cubicBezTo>
                    <a:pt x="8268" y="111"/>
                    <a:pt x="6696" y="126"/>
                    <a:pt x="5093" y="126"/>
                  </a:cubicBezTo>
                  <a:cubicBezTo>
                    <a:pt x="4495" y="126"/>
                    <a:pt x="3894" y="124"/>
                    <a:pt x="3326" y="124"/>
                  </a:cubicBezTo>
                  <a:cubicBezTo>
                    <a:pt x="2244" y="124"/>
                    <a:pt x="1286" y="131"/>
                    <a:pt x="714" y="174"/>
                  </a:cubicBezTo>
                  <a:cubicBezTo>
                    <a:pt x="447" y="192"/>
                    <a:pt x="215" y="441"/>
                    <a:pt x="143" y="789"/>
                  </a:cubicBezTo>
                  <a:cubicBezTo>
                    <a:pt x="36" y="1342"/>
                    <a:pt x="1" y="1958"/>
                    <a:pt x="72" y="2449"/>
                  </a:cubicBezTo>
                  <a:cubicBezTo>
                    <a:pt x="125" y="2832"/>
                    <a:pt x="393" y="3100"/>
                    <a:pt x="687" y="3100"/>
                  </a:cubicBezTo>
                  <a:cubicBezTo>
                    <a:pt x="913" y="3098"/>
                    <a:pt x="1162" y="3097"/>
                    <a:pt x="1429" y="3097"/>
                  </a:cubicBezTo>
                  <a:cubicBezTo>
                    <a:pt x="2000" y="3097"/>
                    <a:pt x="2655" y="3100"/>
                    <a:pt x="3345" y="3100"/>
                  </a:cubicBezTo>
                  <a:cubicBezTo>
                    <a:pt x="5519" y="3100"/>
                    <a:pt x="8041" y="3072"/>
                    <a:pt x="9368" y="2841"/>
                  </a:cubicBezTo>
                  <a:cubicBezTo>
                    <a:pt x="10301" y="2684"/>
                    <a:pt x="10057" y="0"/>
                    <a:pt x="91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899975" y="7918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74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8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3" y="7562"/>
                    <a:pt x="536" y="8026"/>
                  </a:cubicBezTo>
                  <a:cubicBezTo>
                    <a:pt x="645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53" y="2049"/>
                  </a:cubicBezTo>
                  <a:lnTo>
                    <a:pt x="14319" y="1986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26"/>
                    <a:pt x="15571" y="3753"/>
                    <a:pt x="15913" y="3753"/>
                  </a:cubicBezTo>
                  <a:cubicBezTo>
                    <a:pt x="15926" y="3753"/>
                    <a:pt x="15939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16" y="3672"/>
                    <a:pt x="17646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693225" y="1098950"/>
              <a:ext cx="85475" cy="76250"/>
            </a:xfrm>
            <a:custGeom>
              <a:rect b="b" l="l" r="r" t="t"/>
              <a:pathLst>
                <a:path extrusionOk="0" h="3050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317067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6" y="87"/>
                    <a:pt x="8975" y="253"/>
                  </a:cubicBezTo>
                  <a:cubicBezTo>
                    <a:pt x="8253" y="994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8" y="1422"/>
                    <a:pt x="2633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18" y="1556"/>
                    <a:pt x="331" y="2448"/>
                    <a:pt x="117" y="3117"/>
                  </a:cubicBezTo>
                  <a:cubicBezTo>
                    <a:pt x="1" y="3456"/>
                    <a:pt x="144" y="3839"/>
                    <a:pt x="447" y="4036"/>
                  </a:cubicBezTo>
                  <a:cubicBezTo>
                    <a:pt x="1571" y="4776"/>
                    <a:pt x="3890" y="5740"/>
                    <a:pt x="4247" y="6203"/>
                  </a:cubicBezTo>
                  <a:cubicBezTo>
                    <a:pt x="4515" y="6551"/>
                    <a:pt x="1642" y="10147"/>
                    <a:pt x="1847" y="10655"/>
                  </a:cubicBezTo>
                  <a:cubicBezTo>
                    <a:pt x="2044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7" y="11378"/>
                  </a:cubicBezTo>
                  <a:cubicBezTo>
                    <a:pt x="5443" y="10316"/>
                    <a:pt x="6031" y="9415"/>
                    <a:pt x="6558" y="8666"/>
                  </a:cubicBezTo>
                  <a:cubicBezTo>
                    <a:pt x="6718" y="8443"/>
                    <a:pt x="6969" y="8325"/>
                    <a:pt x="7225" y="8325"/>
                  </a:cubicBezTo>
                  <a:cubicBezTo>
                    <a:pt x="7409" y="8325"/>
                    <a:pt x="7596" y="8387"/>
                    <a:pt x="7753" y="8514"/>
                  </a:cubicBezTo>
                  <a:cubicBezTo>
                    <a:pt x="8681" y="9290"/>
                    <a:pt x="9644" y="10173"/>
                    <a:pt x="10661" y="10726"/>
                  </a:cubicBezTo>
                  <a:cubicBezTo>
                    <a:pt x="10779" y="10788"/>
                    <a:pt x="10907" y="10818"/>
                    <a:pt x="11033" y="10818"/>
                  </a:cubicBezTo>
                  <a:cubicBezTo>
                    <a:pt x="11271" y="10818"/>
                    <a:pt x="11507" y="10713"/>
                    <a:pt x="11670" y="10521"/>
                  </a:cubicBezTo>
                  <a:cubicBezTo>
                    <a:pt x="12116" y="9995"/>
                    <a:pt x="12597" y="9397"/>
                    <a:pt x="13026" y="8782"/>
                  </a:cubicBezTo>
                  <a:cubicBezTo>
                    <a:pt x="13258" y="8443"/>
                    <a:pt x="13195" y="7979"/>
                    <a:pt x="12892" y="7711"/>
                  </a:cubicBezTo>
                  <a:cubicBezTo>
                    <a:pt x="12089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73" y="4268"/>
                  </a:cubicBezTo>
                  <a:cubicBezTo>
                    <a:pt x="10224" y="3545"/>
                    <a:pt x="10947" y="2831"/>
                    <a:pt x="11527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2857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19" y="11888"/>
                  </a:cubicBezTo>
                  <a:cubicBezTo>
                    <a:pt x="6990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09" y="4805"/>
                  </a:cubicBezTo>
                  <a:cubicBezTo>
                    <a:pt x="2400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20" y="8261"/>
                    <a:pt x="994" y="8261"/>
                  </a:cubicBezTo>
                  <a:cubicBezTo>
                    <a:pt x="1120" y="8261"/>
                    <a:pt x="1246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2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7" y="6233"/>
                    <a:pt x="11116" y="2843"/>
                  </a:cubicBezTo>
                  <a:cubicBezTo>
                    <a:pt x="11214" y="2388"/>
                    <a:pt x="11597" y="2066"/>
                    <a:pt x="12061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2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21" y="2147"/>
                    <a:pt x="17280" y="1478"/>
                    <a:pt x="17048" y="978"/>
                  </a:cubicBezTo>
                  <a:cubicBezTo>
                    <a:pt x="16790" y="407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357547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0" y="1"/>
                  </a:moveTo>
                  <a:cubicBezTo>
                    <a:pt x="9118" y="1"/>
                    <a:pt x="9096" y="2"/>
                    <a:pt x="9073" y="5"/>
                  </a:cubicBezTo>
                  <a:cubicBezTo>
                    <a:pt x="8318" y="106"/>
                    <a:pt x="6889" y="123"/>
                    <a:pt x="5393" y="123"/>
                  </a:cubicBezTo>
                  <a:cubicBezTo>
                    <a:pt x="4610" y="123"/>
                    <a:pt x="3808" y="118"/>
                    <a:pt x="3075" y="118"/>
                  </a:cubicBezTo>
                  <a:cubicBezTo>
                    <a:pt x="2097" y="118"/>
                    <a:pt x="1241" y="127"/>
                    <a:pt x="714" y="166"/>
                  </a:cubicBezTo>
                  <a:cubicBezTo>
                    <a:pt x="447" y="184"/>
                    <a:pt x="215" y="433"/>
                    <a:pt x="143" y="781"/>
                  </a:cubicBezTo>
                  <a:cubicBezTo>
                    <a:pt x="36" y="1334"/>
                    <a:pt x="1" y="1959"/>
                    <a:pt x="72" y="2441"/>
                  </a:cubicBezTo>
                  <a:cubicBezTo>
                    <a:pt x="125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9" y="3090"/>
                  </a:cubicBezTo>
                  <a:cubicBezTo>
                    <a:pt x="2007" y="3090"/>
                    <a:pt x="2799" y="3095"/>
                    <a:pt x="3631" y="3095"/>
                  </a:cubicBezTo>
                  <a:cubicBezTo>
                    <a:pt x="5737" y="3095"/>
                    <a:pt x="8099" y="3063"/>
                    <a:pt x="9368" y="2842"/>
                  </a:cubicBezTo>
                  <a:cubicBezTo>
                    <a:pt x="10300" y="2685"/>
                    <a:pt x="10058" y="1"/>
                    <a:pt x="91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899975" y="2920125"/>
              <a:ext cx="441175" cy="378275"/>
            </a:xfrm>
            <a:custGeom>
              <a:rect b="b" l="l" r="r" t="t"/>
              <a:pathLst>
                <a:path extrusionOk="0" h="15131" w="17647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74" y="7357"/>
                    <a:pt x="7441" y="11621"/>
                  </a:cubicBezTo>
                  <a:cubicBezTo>
                    <a:pt x="7412" y="11801"/>
                    <a:pt x="7266" y="11895"/>
                    <a:pt x="7121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700" y="14946"/>
                    <a:pt x="8931" y="14529"/>
                  </a:cubicBezTo>
                  <a:cubicBezTo>
                    <a:pt x="10403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0" y="3529"/>
                    <a:pt x="15561" y="3755"/>
                    <a:pt x="15896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16" y="3681"/>
                    <a:pt x="17646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5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693225" y="3227375"/>
              <a:ext cx="85450" cy="76200"/>
            </a:xfrm>
            <a:custGeom>
              <a:rect b="b" l="l" r="r" t="t"/>
              <a:pathLst>
                <a:path extrusionOk="0" h="3048" w="3418">
                  <a:moveTo>
                    <a:pt x="1464" y="0"/>
                  </a:moveTo>
                  <a:cubicBezTo>
                    <a:pt x="677" y="0"/>
                    <a:pt x="1" y="809"/>
                    <a:pt x="347" y="2328"/>
                  </a:cubicBezTo>
                  <a:cubicBezTo>
                    <a:pt x="461" y="2827"/>
                    <a:pt x="915" y="3048"/>
                    <a:pt x="1421" y="3048"/>
                  </a:cubicBezTo>
                  <a:cubicBezTo>
                    <a:pt x="2335" y="3048"/>
                    <a:pt x="3418" y="2328"/>
                    <a:pt x="2970" y="1231"/>
                  </a:cubicBezTo>
                  <a:cubicBezTo>
                    <a:pt x="2624" y="399"/>
                    <a:pt x="2016" y="0"/>
                    <a:pt x="146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17067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5" y="249"/>
                  </a:cubicBezTo>
                  <a:cubicBezTo>
                    <a:pt x="8253" y="999"/>
                    <a:pt x="7468" y="1837"/>
                    <a:pt x="6888" y="2658"/>
                  </a:cubicBezTo>
                  <a:cubicBezTo>
                    <a:pt x="6732" y="2884"/>
                    <a:pt x="6482" y="3003"/>
                    <a:pt x="6227" y="3003"/>
                  </a:cubicBezTo>
                  <a:cubicBezTo>
                    <a:pt x="6060" y="3003"/>
                    <a:pt x="5891" y="2951"/>
                    <a:pt x="5746" y="2845"/>
                  </a:cubicBezTo>
                  <a:cubicBezTo>
                    <a:pt x="4890" y="2230"/>
                    <a:pt x="3658" y="1427"/>
                    <a:pt x="2633" y="776"/>
                  </a:cubicBezTo>
                  <a:cubicBezTo>
                    <a:pt x="2499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18" y="1552"/>
                    <a:pt x="331" y="2444"/>
                    <a:pt x="117" y="3113"/>
                  </a:cubicBezTo>
                  <a:cubicBezTo>
                    <a:pt x="1" y="3461"/>
                    <a:pt x="144" y="3835"/>
                    <a:pt x="447" y="4032"/>
                  </a:cubicBezTo>
                  <a:cubicBezTo>
                    <a:pt x="1571" y="4772"/>
                    <a:pt x="3890" y="5745"/>
                    <a:pt x="4247" y="6208"/>
                  </a:cubicBezTo>
                  <a:cubicBezTo>
                    <a:pt x="4515" y="6556"/>
                    <a:pt x="1642" y="10143"/>
                    <a:pt x="1847" y="10651"/>
                  </a:cubicBezTo>
                  <a:cubicBezTo>
                    <a:pt x="2044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4" y="11833"/>
                  </a:cubicBezTo>
                  <a:cubicBezTo>
                    <a:pt x="4476" y="11833"/>
                    <a:pt x="4764" y="11663"/>
                    <a:pt x="4907" y="11383"/>
                  </a:cubicBezTo>
                  <a:cubicBezTo>
                    <a:pt x="5443" y="10321"/>
                    <a:pt x="6031" y="9411"/>
                    <a:pt x="6558" y="8671"/>
                  </a:cubicBezTo>
                  <a:cubicBezTo>
                    <a:pt x="6719" y="8442"/>
                    <a:pt x="6971" y="8322"/>
                    <a:pt x="7228" y="8322"/>
                  </a:cubicBezTo>
                  <a:cubicBezTo>
                    <a:pt x="7411" y="8322"/>
                    <a:pt x="7597" y="8383"/>
                    <a:pt x="7753" y="8510"/>
                  </a:cubicBezTo>
                  <a:cubicBezTo>
                    <a:pt x="8681" y="9286"/>
                    <a:pt x="9644" y="10178"/>
                    <a:pt x="10661" y="10722"/>
                  </a:cubicBezTo>
                  <a:cubicBezTo>
                    <a:pt x="10782" y="10786"/>
                    <a:pt x="10913" y="10817"/>
                    <a:pt x="11043" y="10817"/>
                  </a:cubicBezTo>
                  <a:cubicBezTo>
                    <a:pt x="11277" y="10817"/>
                    <a:pt x="11509" y="10716"/>
                    <a:pt x="11670" y="10526"/>
                  </a:cubicBezTo>
                  <a:cubicBezTo>
                    <a:pt x="12116" y="9991"/>
                    <a:pt x="12597" y="9402"/>
                    <a:pt x="13026" y="8778"/>
                  </a:cubicBezTo>
                  <a:cubicBezTo>
                    <a:pt x="13258" y="8439"/>
                    <a:pt x="13195" y="7984"/>
                    <a:pt x="12892" y="7707"/>
                  </a:cubicBezTo>
                  <a:cubicBezTo>
                    <a:pt x="12089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73" y="4264"/>
                  </a:cubicBezTo>
                  <a:cubicBezTo>
                    <a:pt x="10224" y="3550"/>
                    <a:pt x="10947" y="2827"/>
                    <a:pt x="11527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2857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09" y="4805"/>
                  </a:cubicBezTo>
                  <a:cubicBezTo>
                    <a:pt x="2400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8" y="8268"/>
                    <a:pt x="991" y="8268"/>
                  </a:cubicBezTo>
                  <a:cubicBezTo>
                    <a:pt x="1118" y="8268"/>
                    <a:pt x="1245" y="8223"/>
                    <a:pt x="1347" y="8133"/>
                  </a:cubicBezTo>
                  <a:cubicBezTo>
                    <a:pt x="2011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7" y="6242"/>
                    <a:pt x="11116" y="2843"/>
                  </a:cubicBezTo>
                  <a:cubicBezTo>
                    <a:pt x="11214" y="2397"/>
                    <a:pt x="11597" y="2067"/>
                    <a:pt x="12061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21" y="2156"/>
                    <a:pt x="17280" y="1487"/>
                    <a:pt x="17048" y="978"/>
                  </a:cubicBezTo>
                  <a:cubicBezTo>
                    <a:pt x="16790" y="416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8363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91" y="109"/>
                    <a:pt x="8997" y="125"/>
                    <a:pt x="6940" y="125"/>
                  </a:cubicBezTo>
                  <a:cubicBezTo>
                    <a:pt x="5959" y="125"/>
                    <a:pt x="4963" y="122"/>
                    <a:pt x="4050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83"/>
                    <a:pt x="286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9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5" y="3090"/>
                    <a:pt x="1464" y="3089"/>
                    <a:pt x="1773" y="3089"/>
                  </a:cubicBezTo>
                  <a:cubicBezTo>
                    <a:pt x="2659" y="3089"/>
                    <a:pt x="3708" y="3094"/>
                    <a:pt x="4809" y="3094"/>
                  </a:cubicBezTo>
                  <a:cubicBezTo>
                    <a:pt x="7599" y="3094"/>
                    <a:pt x="10727" y="3063"/>
                    <a:pt x="12409" y="2842"/>
                  </a:cubicBezTo>
                  <a:cubicBezTo>
                    <a:pt x="13649" y="2684"/>
                    <a:pt x="13326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768350" y="23663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4" y="1"/>
                  </a:moveTo>
                  <a:cubicBezTo>
                    <a:pt x="9124" y="1"/>
                    <a:pt x="9103" y="2"/>
                    <a:pt x="9082" y="5"/>
                  </a:cubicBezTo>
                  <a:cubicBezTo>
                    <a:pt x="8296" y="109"/>
                    <a:pt x="6790" y="126"/>
                    <a:pt x="5237" y="126"/>
                  </a:cubicBezTo>
                  <a:cubicBezTo>
                    <a:pt x="4497" y="126"/>
                    <a:pt x="3746" y="122"/>
                    <a:pt x="3057" y="122"/>
                  </a:cubicBezTo>
                  <a:cubicBezTo>
                    <a:pt x="2089" y="122"/>
                    <a:pt x="1243" y="129"/>
                    <a:pt x="723" y="166"/>
                  </a:cubicBezTo>
                  <a:cubicBezTo>
                    <a:pt x="446" y="192"/>
                    <a:pt x="214" y="442"/>
                    <a:pt x="152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34" y="2833"/>
                    <a:pt x="393" y="3101"/>
                    <a:pt x="687" y="3101"/>
                  </a:cubicBezTo>
                  <a:cubicBezTo>
                    <a:pt x="913" y="3099"/>
                    <a:pt x="1162" y="3098"/>
                    <a:pt x="1429" y="3098"/>
                  </a:cubicBezTo>
                  <a:cubicBezTo>
                    <a:pt x="2000" y="3098"/>
                    <a:pt x="2655" y="3101"/>
                    <a:pt x="3344" y="3101"/>
                  </a:cubicBezTo>
                  <a:cubicBezTo>
                    <a:pt x="5519" y="3101"/>
                    <a:pt x="8041" y="3073"/>
                    <a:pt x="9367" y="2842"/>
                  </a:cubicBezTo>
                  <a:cubicBezTo>
                    <a:pt x="10301" y="2685"/>
                    <a:pt x="10057" y="1"/>
                    <a:pt x="91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768350" y="2255550"/>
              <a:ext cx="257550" cy="77450"/>
            </a:xfrm>
            <a:custGeom>
              <a:rect b="b" l="l" r="r" t="t"/>
              <a:pathLst>
                <a:path extrusionOk="0" h="3098" w="10302">
                  <a:moveTo>
                    <a:pt x="9144" y="0"/>
                  </a:moveTo>
                  <a:cubicBezTo>
                    <a:pt x="9124" y="0"/>
                    <a:pt x="9103" y="1"/>
                    <a:pt x="9082" y="4"/>
                  </a:cubicBezTo>
                  <a:cubicBezTo>
                    <a:pt x="8296" y="108"/>
                    <a:pt x="6790" y="125"/>
                    <a:pt x="5237" y="125"/>
                  </a:cubicBezTo>
                  <a:cubicBezTo>
                    <a:pt x="4497" y="125"/>
                    <a:pt x="3746" y="121"/>
                    <a:pt x="3057" y="121"/>
                  </a:cubicBezTo>
                  <a:cubicBezTo>
                    <a:pt x="2089" y="121"/>
                    <a:pt x="1243" y="129"/>
                    <a:pt x="723" y="165"/>
                  </a:cubicBezTo>
                  <a:cubicBezTo>
                    <a:pt x="446" y="183"/>
                    <a:pt x="214" y="432"/>
                    <a:pt x="152" y="789"/>
                  </a:cubicBezTo>
                  <a:cubicBezTo>
                    <a:pt x="45" y="1333"/>
                    <a:pt x="0" y="1958"/>
                    <a:pt x="72" y="2449"/>
                  </a:cubicBezTo>
                  <a:cubicBezTo>
                    <a:pt x="133" y="2826"/>
                    <a:pt x="384" y="3091"/>
                    <a:pt x="673" y="3091"/>
                  </a:cubicBezTo>
                  <a:cubicBezTo>
                    <a:pt x="678" y="3091"/>
                    <a:pt x="682" y="3091"/>
                    <a:pt x="687" y="3091"/>
                  </a:cubicBezTo>
                  <a:cubicBezTo>
                    <a:pt x="792" y="3090"/>
                    <a:pt x="903" y="3090"/>
                    <a:pt x="1018" y="3090"/>
                  </a:cubicBezTo>
                  <a:cubicBezTo>
                    <a:pt x="1743" y="3090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1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468900" y="2177150"/>
              <a:ext cx="312675" cy="304125"/>
            </a:xfrm>
            <a:custGeom>
              <a:rect b="b" l="l" r="r" t="t"/>
              <a:pathLst>
                <a:path extrusionOk="0" h="12165" w="12507">
                  <a:moveTo>
                    <a:pt x="10523" y="1"/>
                  </a:moveTo>
                  <a:cubicBezTo>
                    <a:pt x="10271" y="1"/>
                    <a:pt x="10020" y="101"/>
                    <a:pt x="9830" y="285"/>
                  </a:cubicBezTo>
                  <a:cubicBezTo>
                    <a:pt x="7466" y="2685"/>
                    <a:pt x="2524" y="7458"/>
                    <a:pt x="704" y="9822"/>
                  </a:cubicBezTo>
                  <a:cubicBezTo>
                    <a:pt x="1" y="10743"/>
                    <a:pt x="1449" y="12164"/>
                    <a:pt x="2553" y="12164"/>
                  </a:cubicBezTo>
                  <a:cubicBezTo>
                    <a:pt x="2849" y="12164"/>
                    <a:pt x="3120" y="12062"/>
                    <a:pt x="3318" y="11820"/>
                  </a:cubicBezTo>
                  <a:cubicBezTo>
                    <a:pt x="4950" y="9831"/>
                    <a:pt x="10481" y="4594"/>
                    <a:pt x="12176" y="2694"/>
                  </a:cubicBezTo>
                  <a:cubicBezTo>
                    <a:pt x="12453" y="2391"/>
                    <a:pt x="12507" y="1936"/>
                    <a:pt x="12292" y="1579"/>
                  </a:cubicBezTo>
                  <a:cubicBezTo>
                    <a:pt x="11953" y="1017"/>
                    <a:pt x="11498" y="473"/>
                    <a:pt x="11026" y="152"/>
                  </a:cubicBezTo>
                  <a:cubicBezTo>
                    <a:pt x="10872" y="49"/>
                    <a:pt x="10698" y="1"/>
                    <a:pt x="105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500375" y="21632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27"/>
                    <a:pt x="913" y="3046"/>
                    <a:pt x="1417" y="3046"/>
                  </a:cubicBezTo>
                  <a:cubicBezTo>
                    <a:pt x="2331" y="3046"/>
                    <a:pt x="3414" y="2327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677675" y="2405075"/>
              <a:ext cx="85225" cy="76225"/>
            </a:xfrm>
            <a:custGeom>
              <a:rect b="b" l="l" r="r" t="t"/>
              <a:pathLst>
                <a:path extrusionOk="0" h="3049" w="3409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58" y="2828"/>
                    <a:pt x="910" y="3048"/>
                    <a:pt x="1414" y="3048"/>
                  </a:cubicBezTo>
                  <a:cubicBezTo>
                    <a:pt x="2325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4650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1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3594550" y="26345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3" y="1"/>
                  </a:moveTo>
                  <a:cubicBezTo>
                    <a:pt x="589" y="1"/>
                    <a:pt x="0" y="706"/>
                    <a:pt x="299" y="2027"/>
                  </a:cubicBezTo>
                  <a:cubicBezTo>
                    <a:pt x="398" y="2462"/>
                    <a:pt x="792" y="2654"/>
                    <a:pt x="1233" y="2654"/>
                  </a:cubicBezTo>
                  <a:cubicBezTo>
                    <a:pt x="2029" y="2654"/>
                    <a:pt x="2974" y="2026"/>
                    <a:pt x="2583" y="1072"/>
                  </a:cubicBezTo>
                  <a:cubicBezTo>
                    <a:pt x="2281" y="348"/>
                    <a:pt x="1754" y="1"/>
                    <a:pt x="12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3594550" y="282650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1" y="0"/>
                  </a:moveTo>
                  <a:cubicBezTo>
                    <a:pt x="587" y="0"/>
                    <a:pt x="1" y="704"/>
                    <a:pt x="299" y="2029"/>
                  </a:cubicBezTo>
                  <a:cubicBezTo>
                    <a:pt x="398" y="2464"/>
                    <a:pt x="792" y="2656"/>
                    <a:pt x="1233" y="2656"/>
                  </a:cubicBezTo>
                  <a:cubicBezTo>
                    <a:pt x="2029" y="2656"/>
                    <a:pt x="2974" y="2028"/>
                    <a:pt x="2583" y="1074"/>
                  </a:cubicBezTo>
                  <a:cubicBezTo>
                    <a:pt x="2281" y="349"/>
                    <a:pt x="1752" y="0"/>
                    <a:pt x="12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8727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4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0" y="5424"/>
                  </a:cubicBezTo>
                  <a:cubicBezTo>
                    <a:pt x="5174" y="5852"/>
                    <a:pt x="536" y="5772"/>
                    <a:pt x="259" y="6245"/>
                  </a:cubicBezTo>
                  <a:cubicBezTo>
                    <a:pt x="0" y="6700"/>
                    <a:pt x="321" y="7851"/>
                    <a:pt x="634" y="8636"/>
                  </a:cubicBezTo>
                  <a:cubicBezTo>
                    <a:pt x="766" y="8954"/>
                    <a:pt x="1081" y="9158"/>
                    <a:pt x="1413" y="9158"/>
                  </a:cubicBezTo>
                  <a:cubicBezTo>
                    <a:pt x="1462" y="9158"/>
                    <a:pt x="1512" y="9153"/>
                    <a:pt x="1561" y="9144"/>
                  </a:cubicBezTo>
                  <a:cubicBezTo>
                    <a:pt x="2739" y="8912"/>
                    <a:pt x="3827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2" y="9644"/>
                  </a:cubicBezTo>
                  <a:cubicBezTo>
                    <a:pt x="5558" y="10866"/>
                    <a:pt x="5451" y="12186"/>
                    <a:pt x="5638" y="13337"/>
                  </a:cubicBezTo>
                  <a:cubicBezTo>
                    <a:pt x="5701" y="13721"/>
                    <a:pt x="6031" y="14006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12" y="10616"/>
                    <a:pt x="9242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18"/>
                  </a:cubicBezTo>
                  <a:cubicBezTo>
                    <a:pt x="13632" y="5852"/>
                    <a:pt x="13337" y="5567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9" y="5345"/>
                    <a:pt x="9713" y="5345"/>
                  </a:cubicBezTo>
                  <a:cubicBezTo>
                    <a:pt x="9278" y="5345"/>
                    <a:pt x="8912" y="4989"/>
                    <a:pt x="8903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977825" y="1837375"/>
              <a:ext cx="331425" cy="295725"/>
            </a:xfrm>
            <a:custGeom>
              <a:rect b="b" l="l" r="r" t="t"/>
              <a:pathLst>
                <a:path extrusionOk="0" h="11829" w="13257">
                  <a:moveTo>
                    <a:pt x="9563" y="1"/>
                  </a:moveTo>
                  <a:cubicBezTo>
                    <a:pt x="9348" y="1"/>
                    <a:pt x="9134" y="86"/>
                    <a:pt x="8975" y="245"/>
                  </a:cubicBezTo>
                  <a:cubicBezTo>
                    <a:pt x="8252" y="995"/>
                    <a:pt x="7458" y="1833"/>
                    <a:pt x="6887" y="2654"/>
                  </a:cubicBezTo>
                  <a:cubicBezTo>
                    <a:pt x="6730" y="2882"/>
                    <a:pt x="6477" y="3001"/>
                    <a:pt x="6220" y="3001"/>
                  </a:cubicBezTo>
                  <a:cubicBezTo>
                    <a:pt x="6055" y="3001"/>
                    <a:pt x="5889" y="2951"/>
                    <a:pt x="5745" y="2850"/>
                  </a:cubicBezTo>
                  <a:cubicBezTo>
                    <a:pt x="4889" y="2235"/>
                    <a:pt x="3649" y="1423"/>
                    <a:pt x="2632" y="772"/>
                  </a:cubicBezTo>
                  <a:cubicBezTo>
                    <a:pt x="2497" y="686"/>
                    <a:pt x="2346" y="645"/>
                    <a:pt x="2195" y="645"/>
                  </a:cubicBezTo>
                  <a:cubicBezTo>
                    <a:pt x="1967" y="645"/>
                    <a:pt x="1740" y="740"/>
                    <a:pt x="1579" y="923"/>
                  </a:cubicBezTo>
                  <a:cubicBezTo>
                    <a:pt x="1017" y="1557"/>
                    <a:pt x="330" y="2449"/>
                    <a:pt x="107" y="3118"/>
                  </a:cubicBezTo>
                  <a:cubicBezTo>
                    <a:pt x="0" y="3457"/>
                    <a:pt x="143" y="3831"/>
                    <a:pt x="446" y="4037"/>
                  </a:cubicBezTo>
                  <a:cubicBezTo>
                    <a:pt x="1570" y="4777"/>
                    <a:pt x="3890" y="5741"/>
                    <a:pt x="4247" y="6204"/>
                  </a:cubicBezTo>
                  <a:cubicBezTo>
                    <a:pt x="4505" y="6552"/>
                    <a:pt x="1633" y="10148"/>
                    <a:pt x="1847" y="10647"/>
                  </a:cubicBezTo>
                  <a:cubicBezTo>
                    <a:pt x="2043" y="11129"/>
                    <a:pt x="3140" y="11575"/>
                    <a:pt x="3943" y="11798"/>
                  </a:cubicBezTo>
                  <a:cubicBezTo>
                    <a:pt x="4018" y="11819"/>
                    <a:pt x="4094" y="11829"/>
                    <a:pt x="4168" y="11829"/>
                  </a:cubicBezTo>
                  <a:cubicBezTo>
                    <a:pt x="4475" y="11829"/>
                    <a:pt x="4763" y="11659"/>
                    <a:pt x="4907" y="11379"/>
                  </a:cubicBezTo>
                  <a:cubicBezTo>
                    <a:pt x="5442" y="10317"/>
                    <a:pt x="6031" y="9407"/>
                    <a:pt x="6557" y="8667"/>
                  </a:cubicBezTo>
                  <a:cubicBezTo>
                    <a:pt x="6712" y="8440"/>
                    <a:pt x="6962" y="8320"/>
                    <a:pt x="7217" y="8320"/>
                  </a:cubicBezTo>
                  <a:cubicBezTo>
                    <a:pt x="7402" y="8320"/>
                    <a:pt x="7589" y="8383"/>
                    <a:pt x="7744" y="8515"/>
                  </a:cubicBezTo>
                  <a:cubicBezTo>
                    <a:pt x="8680" y="9291"/>
                    <a:pt x="9644" y="10174"/>
                    <a:pt x="10661" y="10718"/>
                  </a:cubicBezTo>
                  <a:cubicBezTo>
                    <a:pt x="10781" y="10785"/>
                    <a:pt x="10912" y="10817"/>
                    <a:pt x="11041" y="10817"/>
                  </a:cubicBezTo>
                  <a:cubicBezTo>
                    <a:pt x="11276" y="10817"/>
                    <a:pt x="11508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4" y="7980"/>
                    <a:pt x="12891" y="7712"/>
                  </a:cubicBezTo>
                  <a:cubicBezTo>
                    <a:pt x="12088" y="6998"/>
                    <a:pt x="10812" y="6115"/>
                    <a:pt x="9778" y="5526"/>
                  </a:cubicBezTo>
                  <a:cubicBezTo>
                    <a:pt x="9323" y="5268"/>
                    <a:pt x="9224" y="4652"/>
                    <a:pt x="9572" y="4260"/>
                  </a:cubicBezTo>
                  <a:cubicBezTo>
                    <a:pt x="10224" y="3546"/>
                    <a:pt x="10946" y="2823"/>
                    <a:pt x="11526" y="2128"/>
                  </a:cubicBezTo>
                  <a:cubicBezTo>
                    <a:pt x="11829" y="1771"/>
                    <a:pt x="11758" y="1227"/>
                    <a:pt x="11374" y="950"/>
                  </a:cubicBezTo>
                  <a:cubicBezTo>
                    <a:pt x="10919" y="620"/>
                    <a:pt x="10456" y="379"/>
                    <a:pt x="9956" y="102"/>
                  </a:cubicBezTo>
                  <a:cubicBezTo>
                    <a:pt x="9833" y="34"/>
                    <a:pt x="9697" y="1"/>
                    <a:pt x="95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092850" y="1855850"/>
              <a:ext cx="441400" cy="378350"/>
            </a:xfrm>
            <a:custGeom>
              <a:rect b="b" l="l" r="r" t="t"/>
              <a:pathLst>
                <a:path extrusionOk="0" h="15134" w="17656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66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73"/>
                    <a:pt x="5772" y="7767"/>
                    <a:pt x="4666" y="5358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23"/>
                    <a:pt x="884" y="5233"/>
                    <a:pt x="232" y="6536"/>
                  </a:cubicBezTo>
                  <a:cubicBezTo>
                    <a:pt x="0" y="7178"/>
                    <a:pt x="232" y="7571"/>
                    <a:pt x="545" y="8026"/>
                  </a:cubicBezTo>
                  <a:cubicBezTo>
                    <a:pt x="648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2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28" y="14654"/>
                  </a:cubicBezTo>
                  <a:cubicBezTo>
                    <a:pt x="5885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05" y="2397"/>
                    <a:pt x="11598" y="2075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2" y="3762"/>
                    <a:pt x="15913" y="3762"/>
                  </a:cubicBezTo>
                  <a:cubicBezTo>
                    <a:pt x="15926" y="3762"/>
                    <a:pt x="15938" y="3762"/>
                    <a:pt x="15951" y="3762"/>
                  </a:cubicBezTo>
                  <a:cubicBezTo>
                    <a:pt x="16263" y="3744"/>
                    <a:pt x="16602" y="3726"/>
                    <a:pt x="16897" y="3708"/>
                  </a:cubicBezTo>
                  <a:cubicBezTo>
                    <a:pt x="17325" y="3681"/>
                    <a:pt x="17655" y="3307"/>
                    <a:pt x="17602" y="2887"/>
                  </a:cubicBezTo>
                  <a:cubicBezTo>
                    <a:pt x="17512" y="2156"/>
                    <a:pt x="17272" y="1487"/>
                    <a:pt x="17049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643275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1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6" y="3101"/>
                    <a:pt x="10660" y="3073"/>
                    <a:pt x="12419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575475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68" y="112"/>
                    <a:pt x="6696" y="127"/>
                    <a:pt x="5093" y="127"/>
                  </a:cubicBezTo>
                  <a:cubicBezTo>
                    <a:pt x="4495" y="127"/>
                    <a:pt x="3894" y="125"/>
                    <a:pt x="3326" y="125"/>
                  </a:cubicBezTo>
                  <a:cubicBezTo>
                    <a:pt x="2244" y="125"/>
                    <a:pt x="1286" y="132"/>
                    <a:pt x="714" y="174"/>
                  </a:cubicBezTo>
                  <a:cubicBezTo>
                    <a:pt x="447" y="192"/>
                    <a:pt x="215" y="442"/>
                    <a:pt x="143" y="790"/>
                  </a:cubicBezTo>
                  <a:cubicBezTo>
                    <a:pt x="36" y="1343"/>
                    <a:pt x="1" y="1959"/>
                    <a:pt x="72" y="2449"/>
                  </a:cubicBezTo>
                  <a:cubicBezTo>
                    <a:pt x="125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4" y="3098"/>
                  </a:cubicBezTo>
                  <a:cubicBezTo>
                    <a:pt x="2016" y="3098"/>
                    <a:pt x="2699" y="3101"/>
                    <a:pt x="3418" y="3101"/>
                  </a:cubicBezTo>
                  <a:cubicBezTo>
                    <a:pt x="5575" y="3101"/>
                    <a:pt x="8056" y="3073"/>
                    <a:pt x="9368" y="2851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2760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1" y="293"/>
                  </a:cubicBezTo>
                  <a:cubicBezTo>
                    <a:pt x="7458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9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2722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1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0" y="2833"/>
                    <a:pt x="527" y="3100"/>
                    <a:pt x="911" y="3100"/>
                  </a:cubicBezTo>
                  <a:cubicBezTo>
                    <a:pt x="1210" y="3098"/>
                    <a:pt x="1540" y="3098"/>
                    <a:pt x="1894" y="3098"/>
                  </a:cubicBezTo>
                  <a:cubicBezTo>
                    <a:pt x="2650" y="3098"/>
                    <a:pt x="3517" y="3101"/>
                    <a:pt x="4431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870550" y="1340800"/>
              <a:ext cx="85350" cy="76225"/>
            </a:xfrm>
            <a:custGeom>
              <a:rect b="b" l="l" r="r" t="t"/>
              <a:pathLst>
                <a:path extrusionOk="0" h="3049" w="3414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60" y="2828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2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657950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0" y="1958"/>
                    <a:pt x="98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5" y="3101"/>
                    <a:pt x="10660" y="3073"/>
                    <a:pt x="12418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787425" y="1570250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401" y="2462"/>
                    <a:pt x="796" y="2654"/>
                    <a:pt x="1236" y="2654"/>
                  </a:cubicBezTo>
                  <a:cubicBezTo>
                    <a:pt x="2032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787425" y="17622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7" y="1"/>
                  </a:moveTo>
                  <a:cubicBezTo>
                    <a:pt x="592" y="1"/>
                    <a:pt x="0" y="706"/>
                    <a:pt x="299" y="2027"/>
                  </a:cubicBezTo>
                  <a:cubicBezTo>
                    <a:pt x="401" y="2462"/>
                    <a:pt x="796" y="2654"/>
                    <a:pt x="1236" y="2654"/>
                  </a:cubicBezTo>
                  <a:cubicBezTo>
                    <a:pt x="2032" y="2654"/>
                    <a:pt x="2973" y="2026"/>
                    <a:pt x="2583" y="1072"/>
                  </a:cubicBezTo>
                  <a:cubicBezTo>
                    <a:pt x="2285" y="348"/>
                    <a:pt x="1758" y="1"/>
                    <a:pt x="12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06565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4" y="1"/>
                  </a:moveTo>
                  <a:cubicBezTo>
                    <a:pt x="6309" y="1"/>
                    <a:pt x="5662" y="55"/>
                    <a:pt x="5219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52"/>
                    <a:pt x="535" y="5772"/>
                    <a:pt x="259" y="6254"/>
                  </a:cubicBezTo>
                  <a:cubicBezTo>
                    <a:pt x="0" y="6700"/>
                    <a:pt x="321" y="7860"/>
                    <a:pt x="642" y="8636"/>
                  </a:cubicBezTo>
                  <a:cubicBezTo>
                    <a:pt x="766" y="8961"/>
                    <a:pt x="1078" y="9158"/>
                    <a:pt x="1415" y="9158"/>
                  </a:cubicBezTo>
                  <a:cubicBezTo>
                    <a:pt x="1466" y="9158"/>
                    <a:pt x="1518" y="9154"/>
                    <a:pt x="1570" y="9144"/>
                  </a:cubicBezTo>
                  <a:cubicBezTo>
                    <a:pt x="2748" y="8921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54" y="8787"/>
                    <a:pt x="5629" y="9173"/>
                    <a:pt x="5611" y="9644"/>
                  </a:cubicBezTo>
                  <a:cubicBezTo>
                    <a:pt x="5567" y="10866"/>
                    <a:pt x="5451" y="12195"/>
                    <a:pt x="5638" y="13337"/>
                  </a:cubicBezTo>
                  <a:cubicBezTo>
                    <a:pt x="5709" y="13721"/>
                    <a:pt x="6031" y="14006"/>
                    <a:pt x="6423" y="14024"/>
                  </a:cubicBezTo>
                  <a:cubicBezTo>
                    <a:pt x="6813" y="14039"/>
                    <a:pt x="7227" y="14051"/>
                    <a:pt x="7650" y="14051"/>
                  </a:cubicBezTo>
                  <a:cubicBezTo>
                    <a:pt x="7982" y="14051"/>
                    <a:pt x="8320" y="14044"/>
                    <a:pt x="8653" y="14024"/>
                  </a:cubicBezTo>
                  <a:cubicBezTo>
                    <a:pt x="9064" y="14006"/>
                    <a:pt x="9394" y="13676"/>
                    <a:pt x="9430" y="13257"/>
                  </a:cubicBezTo>
                  <a:cubicBezTo>
                    <a:pt x="9501" y="12186"/>
                    <a:pt x="9421" y="10616"/>
                    <a:pt x="9251" y="9430"/>
                  </a:cubicBezTo>
                  <a:cubicBezTo>
                    <a:pt x="9174" y="8923"/>
                    <a:pt x="9576" y="8482"/>
                    <a:pt x="10076" y="8482"/>
                  </a:cubicBezTo>
                  <a:cubicBezTo>
                    <a:pt x="10096" y="8482"/>
                    <a:pt x="10115" y="8483"/>
                    <a:pt x="10134" y="8484"/>
                  </a:cubicBezTo>
                  <a:cubicBezTo>
                    <a:pt x="11107" y="8564"/>
                    <a:pt x="12133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2" y="8734"/>
                    <a:pt x="13908" y="8349"/>
                    <a:pt x="13899" y="7886"/>
                  </a:cubicBezTo>
                  <a:cubicBezTo>
                    <a:pt x="13881" y="7315"/>
                    <a:pt x="13792" y="6798"/>
                    <a:pt x="13694" y="6227"/>
                  </a:cubicBezTo>
                  <a:cubicBezTo>
                    <a:pt x="13640" y="5852"/>
                    <a:pt x="13346" y="5576"/>
                    <a:pt x="12971" y="5531"/>
                  </a:cubicBezTo>
                  <a:cubicBezTo>
                    <a:pt x="12084" y="5433"/>
                    <a:pt x="11113" y="5334"/>
                    <a:pt x="10229" y="5334"/>
                  </a:cubicBezTo>
                  <a:cubicBezTo>
                    <a:pt x="10072" y="5334"/>
                    <a:pt x="9919" y="5337"/>
                    <a:pt x="9769" y="5344"/>
                  </a:cubicBezTo>
                  <a:cubicBezTo>
                    <a:pt x="9752" y="5345"/>
                    <a:pt x="9736" y="5345"/>
                    <a:pt x="9720" y="5345"/>
                  </a:cubicBezTo>
                  <a:cubicBezTo>
                    <a:pt x="9278" y="5345"/>
                    <a:pt x="8920" y="4997"/>
                    <a:pt x="8903" y="4550"/>
                  </a:cubicBezTo>
                  <a:cubicBezTo>
                    <a:pt x="8868" y="3488"/>
                    <a:pt x="8752" y="2007"/>
                    <a:pt x="8645" y="785"/>
                  </a:cubicBezTo>
                  <a:cubicBezTo>
                    <a:pt x="8609" y="384"/>
                    <a:pt x="8279" y="63"/>
                    <a:pt x="7877" y="36"/>
                  </a:cubicBezTo>
                  <a:cubicBezTo>
                    <a:pt x="7588" y="15"/>
                    <a:pt x="7268" y="1"/>
                    <a:pt x="69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8363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9" y="112"/>
                    <a:pt x="8875" y="126"/>
                    <a:pt x="6751" y="126"/>
                  </a:cubicBezTo>
                  <a:cubicBezTo>
                    <a:pt x="5959" y="126"/>
                    <a:pt x="5162" y="124"/>
                    <a:pt x="4409" y="124"/>
                  </a:cubicBezTo>
                  <a:cubicBezTo>
                    <a:pt x="2977" y="124"/>
                    <a:pt x="1709" y="132"/>
                    <a:pt x="955" y="174"/>
                  </a:cubicBezTo>
                  <a:cubicBezTo>
                    <a:pt x="589" y="192"/>
                    <a:pt x="286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7" y="3099"/>
                    <a:pt x="1534" y="3098"/>
                    <a:pt x="1885" y="3098"/>
                  </a:cubicBezTo>
                  <a:cubicBezTo>
                    <a:pt x="2670" y="3098"/>
                    <a:pt x="3575" y="3101"/>
                    <a:pt x="4527" y="3101"/>
                  </a:cubicBezTo>
                  <a:cubicBezTo>
                    <a:pt x="7385" y="3101"/>
                    <a:pt x="10670" y="3073"/>
                    <a:pt x="12409" y="2851"/>
                  </a:cubicBezTo>
                  <a:cubicBezTo>
                    <a:pt x="13649" y="2685"/>
                    <a:pt x="13326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768350" y="4494925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8" y="0"/>
                  </a:moveTo>
                  <a:cubicBezTo>
                    <a:pt x="9126" y="0"/>
                    <a:pt x="9104" y="2"/>
                    <a:pt x="9082" y="5"/>
                  </a:cubicBezTo>
                  <a:cubicBezTo>
                    <a:pt x="8323" y="105"/>
                    <a:pt x="6892" y="123"/>
                    <a:pt x="5395" y="123"/>
                  </a:cubicBezTo>
                  <a:cubicBezTo>
                    <a:pt x="4612" y="123"/>
                    <a:pt x="3810" y="118"/>
                    <a:pt x="3078" y="118"/>
                  </a:cubicBezTo>
                  <a:cubicBezTo>
                    <a:pt x="2101" y="118"/>
                    <a:pt x="1247" y="126"/>
                    <a:pt x="723" y="165"/>
                  </a:cubicBezTo>
                  <a:cubicBezTo>
                    <a:pt x="446" y="183"/>
                    <a:pt x="214" y="433"/>
                    <a:pt x="152" y="781"/>
                  </a:cubicBezTo>
                  <a:cubicBezTo>
                    <a:pt x="45" y="1334"/>
                    <a:pt x="0" y="1959"/>
                    <a:pt x="72" y="2440"/>
                  </a:cubicBezTo>
                  <a:cubicBezTo>
                    <a:pt x="134" y="2824"/>
                    <a:pt x="393" y="3092"/>
                    <a:pt x="687" y="3092"/>
                  </a:cubicBezTo>
                  <a:cubicBezTo>
                    <a:pt x="887" y="3090"/>
                    <a:pt x="1105" y="3089"/>
                    <a:pt x="1338" y="3089"/>
                  </a:cubicBezTo>
                  <a:cubicBezTo>
                    <a:pt x="2007" y="3089"/>
                    <a:pt x="2799" y="3094"/>
                    <a:pt x="3630" y="3094"/>
                  </a:cubicBezTo>
                  <a:cubicBezTo>
                    <a:pt x="5736" y="3094"/>
                    <a:pt x="8099" y="3063"/>
                    <a:pt x="9367" y="2842"/>
                  </a:cubicBezTo>
                  <a:cubicBezTo>
                    <a:pt x="10300" y="2676"/>
                    <a:pt x="10058" y="0"/>
                    <a:pt x="914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768350" y="4383875"/>
              <a:ext cx="257550" cy="77575"/>
            </a:xfrm>
            <a:custGeom>
              <a:rect b="b" l="l" r="r" t="t"/>
              <a:pathLst>
                <a:path extrusionOk="0" h="3103" w="10302">
                  <a:moveTo>
                    <a:pt x="9144" y="0"/>
                  </a:moveTo>
                  <a:cubicBezTo>
                    <a:pt x="9124" y="0"/>
                    <a:pt x="9103" y="2"/>
                    <a:pt x="9082" y="4"/>
                  </a:cubicBezTo>
                  <a:cubicBezTo>
                    <a:pt x="8272" y="111"/>
                    <a:pt x="6698" y="126"/>
                    <a:pt x="5095" y="126"/>
                  </a:cubicBezTo>
                  <a:cubicBezTo>
                    <a:pt x="4497" y="126"/>
                    <a:pt x="3896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4" y="441"/>
                    <a:pt x="152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34" y="2832"/>
                    <a:pt x="393" y="3100"/>
                    <a:pt x="687" y="3100"/>
                  </a:cubicBezTo>
                  <a:cubicBezTo>
                    <a:pt x="887" y="3098"/>
                    <a:pt x="1105" y="3098"/>
                    <a:pt x="1338" y="3098"/>
                  </a:cubicBezTo>
                  <a:cubicBezTo>
                    <a:pt x="2007" y="3098"/>
                    <a:pt x="2799" y="3103"/>
                    <a:pt x="3630" y="3103"/>
                  </a:cubicBezTo>
                  <a:cubicBezTo>
                    <a:pt x="5736" y="3103"/>
                    <a:pt x="8099" y="3071"/>
                    <a:pt x="9367" y="2850"/>
                  </a:cubicBezTo>
                  <a:cubicBezTo>
                    <a:pt x="10301" y="2684"/>
                    <a:pt x="10057" y="0"/>
                    <a:pt x="914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3468925" y="4305650"/>
              <a:ext cx="312650" cy="304025"/>
            </a:xfrm>
            <a:custGeom>
              <a:rect b="b" l="l" r="r" t="t"/>
              <a:pathLst>
                <a:path extrusionOk="0" h="12161" w="12506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65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49" y="12161"/>
                  </a:cubicBezTo>
                  <a:cubicBezTo>
                    <a:pt x="2846" y="12161"/>
                    <a:pt x="3118" y="12058"/>
                    <a:pt x="3317" y="11813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84"/>
                    <a:pt x="12506" y="1938"/>
                    <a:pt x="12291" y="1581"/>
                  </a:cubicBezTo>
                  <a:cubicBezTo>
                    <a:pt x="11952" y="1019"/>
                    <a:pt x="11497" y="466"/>
                    <a:pt x="11025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500375" y="4291650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2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677675" y="45335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9" y="2328"/>
                    <a:pt x="2960" y="1235"/>
                  </a:cubicBezTo>
                  <a:cubicBezTo>
                    <a:pt x="2618" y="400"/>
                    <a:pt x="2014" y="1"/>
                    <a:pt x="14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4650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5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5" y="3099"/>
                    <a:pt x="1542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594550" y="4762925"/>
              <a:ext cx="74375" cy="66375"/>
            </a:xfrm>
            <a:custGeom>
              <a:rect b="b" l="l" r="r" t="t"/>
              <a:pathLst>
                <a:path extrusionOk="0" h="2655" w="2975">
                  <a:moveTo>
                    <a:pt x="1272" y="0"/>
                  </a:moveTo>
                  <a:cubicBezTo>
                    <a:pt x="588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1" y="350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8727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82" y="2403"/>
                    <a:pt x="5442" y="4856"/>
                    <a:pt x="5290" y="5418"/>
                  </a:cubicBezTo>
                  <a:cubicBezTo>
                    <a:pt x="5174" y="5846"/>
                    <a:pt x="536" y="5766"/>
                    <a:pt x="259" y="6248"/>
                  </a:cubicBezTo>
                  <a:cubicBezTo>
                    <a:pt x="0" y="6703"/>
                    <a:pt x="321" y="7854"/>
                    <a:pt x="634" y="8639"/>
                  </a:cubicBezTo>
                  <a:cubicBezTo>
                    <a:pt x="764" y="8953"/>
                    <a:pt x="1072" y="9155"/>
                    <a:pt x="1399" y="9155"/>
                  </a:cubicBezTo>
                  <a:cubicBezTo>
                    <a:pt x="1453" y="9155"/>
                    <a:pt x="1507" y="9150"/>
                    <a:pt x="1561" y="9138"/>
                  </a:cubicBezTo>
                  <a:cubicBezTo>
                    <a:pt x="2739" y="8915"/>
                    <a:pt x="3827" y="8826"/>
                    <a:pt x="4746" y="8790"/>
                  </a:cubicBezTo>
                  <a:cubicBezTo>
                    <a:pt x="4762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2" y="9647"/>
                  </a:cubicBezTo>
                  <a:cubicBezTo>
                    <a:pt x="5558" y="10869"/>
                    <a:pt x="5451" y="12189"/>
                    <a:pt x="5638" y="13331"/>
                  </a:cubicBezTo>
                  <a:cubicBezTo>
                    <a:pt x="5701" y="13715"/>
                    <a:pt x="6031" y="14000"/>
                    <a:pt x="6415" y="14018"/>
                  </a:cubicBezTo>
                  <a:cubicBezTo>
                    <a:pt x="6837" y="14034"/>
                    <a:pt x="7283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12" y="10610"/>
                    <a:pt x="9242" y="9424"/>
                  </a:cubicBezTo>
                  <a:cubicBezTo>
                    <a:pt x="9174" y="8921"/>
                    <a:pt x="9561" y="8484"/>
                    <a:pt x="10062" y="8484"/>
                  </a:cubicBezTo>
                  <a:cubicBezTo>
                    <a:pt x="10086" y="8484"/>
                    <a:pt x="10110" y="8485"/>
                    <a:pt x="10135" y="8487"/>
                  </a:cubicBezTo>
                  <a:cubicBezTo>
                    <a:pt x="11098" y="8558"/>
                    <a:pt x="12124" y="8692"/>
                    <a:pt x="13043" y="8728"/>
                  </a:cubicBezTo>
                  <a:cubicBezTo>
                    <a:pt x="13053" y="8728"/>
                    <a:pt x="13064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73" y="7318"/>
                    <a:pt x="13783" y="6792"/>
                    <a:pt x="13694" y="6221"/>
                  </a:cubicBezTo>
                  <a:cubicBezTo>
                    <a:pt x="13632" y="5855"/>
                    <a:pt x="13337" y="5570"/>
                    <a:pt x="12971" y="5525"/>
                  </a:cubicBezTo>
                  <a:cubicBezTo>
                    <a:pt x="12094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6" y="5347"/>
                    <a:pt x="8912" y="4997"/>
                    <a:pt x="8903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00" y="378"/>
                    <a:pt x="8279" y="57"/>
                    <a:pt x="7869" y="30"/>
                  </a:cubicBezTo>
                  <a:cubicBezTo>
                    <a:pt x="7594" y="13"/>
                    <a:pt x="7288" y="1"/>
                    <a:pt x="69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977825" y="3965725"/>
              <a:ext cx="331425" cy="295925"/>
            </a:xfrm>
            <a:custGeom>
              <a:rect b="b" l="l" r="r" t="t"/>
              <a:pathLst>
                <a:path extrusionOk="0" h="11837" w="13257">
                  <a:moveTo>
                    <a:pt x="9566" y="1"/>
                  </a:moveTo>
                  <a:cubicBezTo>
                    <a:pt x="9350" y="1"/>
                    <a:pt x="9135" y="88"/>
                    <a:pt x="8975" y="253"/>
                  </a:cubicBezTo>
                  <a:cubicBezTo>
                    <a:pt x="8252" y="1003"/>
                    <a:pt x="7458" y="1841"/>
                    <a:pt x="6887" y="2653"/>
                  </a:cubicBezTo>
                  <a:cubicBezTo>
                    <a:pt x="6729" y="2881"/>
                    <a:pt x="6475" y="3004"/>
                    <a:pt x="6218" y="3004"/>
                  </a:cubicBezTo>
                  <a:cubicBezTo>
                    <a:pt x="6054" y="3004"/>
                    <a:pt x="5888" y="2954"/>
                    <a:pt x="5745" y="2849"/>
                  </a:cubicBezTo>
                  <a:cubicBezTo>
                    <a:pt x="4889" y="2234"/>
                    <a:pt x="3649" y="1431"/>
                    <a:pt x="2632" y="780"/>
                  </a:cubicBezTo>
                  <a:cubicBezTo>
                    <a:pt x="2497" y="691"/>
                    <a:pt x="2345" y="649"/>
                    <a:pt x="2194" y="649"/>
                  </a:cubicBezTo>
                  <a:cubicBezTo>
                    <a:pt x="1966" y="649"/>
                    <a:pt x="1740" y="745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65"/>
                    <a:pt x="143" y="3839"/>
                    <a:pt x="446" y="4036"/>
                  </a:cubicBezTo>
                  <a:cubicBezTo>
                    <a:pt x="1570" y="4776"/>
                    <a:pt x="3890" y="5740"/>
                    <a:pt x="4247" y="6212"/>
                  </a:cubicBezTo>
                  <a:cubicBezTo>
                    <a:pt x="4505" y="6560"/>
                    <a:pt x="1633" y="10147"/>
                    <a:pt x="1847" y="10655"/>
                  </a:cubicBezTo>
                  <a:cubicBezTo>
                    <a:pt x="2043" y="11137"/>
                    <a:pt x="3140" y="11574"/>
                    <a:pt x="3943" y="11806"/>
                  </a:cubicBezTo>
                  <a:cubicBezTo>
                    <a:pt x="4018" y="11827"/>
                    <a:pt x="4093" y="11837"/>
                    <a:pt x="4167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57" y="8675"/>
                  </a:cubicBezTo>
                  <a:cubicBezTo>
                    <a:pt x="6713" y="8446"/>
                    <a:pt x="6966" y="8326"/>
                    <a:pt x="7222" y="8326"/>
                  </a:cubicBezTo>
                  <a:cubicBezTo>
                    <a:pt x="7406" y="8326"/>
                    <a:pt x="7591" y="8387"/>
                    <a:pt x="7744" y="8514"/>
                  </a:cubicBezTo>
                  <a:cubicBezTo>
                    <a:pt x="8680" y="9290"/>
                    <a:pt x="9644" y="10182"/>
                    <a:pt x="10661" y="10726"/>
                  </a:cubicBezTo>
                  <a:cubicBezTo>
                    <a:pt x="10781" y="10790"/>
                    <a:pt x="10912" y="10821"/>
                    <a:pt x="11042" y="10821"/>
                  </a:cubicBezTo>
                  <a:cubicBezTo>
                    <a:pt x="11277" y="10821"/>
                    <a:pt x="11508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4" y="7988"/>
                    <a:pt x="12891" y="7711"/>
                  </a:cubicBezTo>
                  <a:cubicBezTo>
                    <a:pt x="12088" y="6997"/>
                    <a:pt x="10812" y="6114"/>
                    <a:pt x="9778" y="5534"/>
                  </a:cubicBezTo>
                  <a:cubicBezTo>
                    <a:pt x="9323" y="5276"/>
                    <a:pt x="9224" y="4660"/>
                    <a:pt x="9572" y="4268"/>
                  </a:cubicBezTo>
                  <a:cubicBezTo>
                    <a:pt x="10224" y="3554"/>
                    <a:pt x="10946" y="2831"/>
                    <a:pt x="11526" y="2136"/>
                  </a:cubicBezTo>
                  <a:cubicBezTo>
                    <a:pt x="11829" y="1770"/>
                    <a:pt x="11758" y="1226"/>
                    <a:pt x="11374" y="949"/>
                  </a:cubicBezTo>
                  <a:cubicBezTo>
                    <a:pt x="10919" y="619"/>
                    <a:pt x="10456" y="378"/>
                    <a:pt x="9956" y="102"/>
                  </a:cubicBezTo>
                  <a:cubicBezTo>
                    <a:pt x="9834" y="34"/>
                    <a:pt x="9700" y="1"/>
                    <a:pt x="95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092850" y="39844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2" y="11817"/>
                    <a:pt x="6816" y="11666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14"/>
                    <a:pt x="884" y="5233"/>
                    <a:pt x="232" y="6536"/>
                  </a:cubicBezTo>
                  <a:cubicBezTo>
                    <a:pt x="0" y="7178"/>
                    <a:pt x="232" y="7562"/>
                    <a:pt x="545" y="8026"/>
                  </a:cubicBezTo>
                  <a:cubicBezTo>
                    <a:pt x="649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9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1" y="3754"/>
                  </a:cubicBezTo>
                  <a:cubicBezTo>
                    <a:pt x="15925" y="3754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2" y="2147"/>
                    <a:pt x="17272" y="1478"/>
                    <a:pt x="17049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3643275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6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30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5" y="3089"/>
                    <a:pt x="3713" y="3094"/>
                    <a:pt x="4815" y="3094"/>
                  </a:cubicBezTo>
                  <a:cubicBezTo>
                    <a:pt x="7604" y="3094"/>
                    <a:pt x="10737" y="3063"/>
                    <a:pt x="12419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575475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92" y="109"/>
                    <a:pt x="6788" y="126"/>
                    <a:pt x="5235" y="126"/>
                  </a:cubicBezTo>
                  <a:cubicBezTo>
                    <a:pt x="4495" y="126"/>
                    <a:pt x="3744" y="122"/>
                    <a:pt x="3054" y="122"/>
                  </a:cubicBezTo>
                  <a:cubicBezTo>
                    <a:pt x="2085" y="122"/>
                    <a:pt x="1238" y="129"/>
                    <a:pt x="714" y="166"/>
                  </a:cubicBezTo>
                  <a:cubicBezTo>
                    <a:pt x="447" y="192"/>
                    <a:pt x="215" y="433"/>
                    <a:pt x="143" y="790"/>
                  </a:cubicBezTo>
                  <a:cubicBezTo>
                    <a:pt x="36" y="1334"/>
                    <a:pt x="1" y="1959"/>
                    <a:pt x="72" y="2449"/>
                  </a:cubicBezTo>
                  <a:cubicBezTo>
                    <a:pt x="125" y="2827"/>
                    <a:pt x="384" y="3092"/>
                    <a:pt x="673" y="3092"/>
                  </a:cubicBezTo>
                  <a:cubicBezTo>
                    <a:pt x="678" y="3092"/>
                    <a:pt x="683" y="3092"/>
                    <a:pt x="687" y="3092"/>
                  </a:cubicBezTo>
                  <a:cubicBezTo>
                    <a:pt x="793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8" y="2842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42760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8" y="0"/>
                    <a:pt x="10018" y="100"/>
                    <a:pt x="9831" y="287"/>
                  </a:cubicBezTo>
                  <a:cubicBezTo>
                    <a:pt x="7458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1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1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42722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0" y="2824"/>
                    <a:pt x="527" y="3091"/>
                    <a:pt x="911" y="3091"/>
                  </a:cubicBezTo>
                  <a:cubicBezTo>
                    <a:pt x="1175" y="3090"/>
                    <a:pt x="1465" y="3089"/>
                    <a:pt x="1774" y="3089"/>
                  </a:cubicBezTo>
                  <a:cubicBezTo>
                    <a:pt x="2659" y="3089"/>
                    <a:pt x="3708" y="3094"/>
                    <a:pt x="4810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870550" y="34692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0" y="2830"/>
                    <a:pt x="912" y="3050"/>
                    <a:pt x="1416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657950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5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29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0" y="1958"/>
                    <a:pt x="98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4" y="3094"/>
                    <a:pt x="10736" y="3063"/>
                    <a:pt x="12418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787425" y="369875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5" y="0"/>
                  </a:moveTo>
                  <a:cubicBezTo>
                    <a:pt x="590" y="0"/>
                    <a:pt x="0" y="704"/>
                    <a:pt x="299" y="2029"/>
                  </a:cubicBezTo>
                  <a:cubicBezTo>
                    <a:pt x="401" y="2464"/>
                    <a:pt x="796" y="2656"/>
                    <a:pt x="1236" y="2656"/>
                  </a:cubicBezTo>
                  <a:cubicBezTo>
                    <a:pt x="2032" y="2656"/>
                    <a:pt x="2973" y="2028"/>
                    <a:pt x="2583" y="1074"/>
                  </a:cubicBezTo>
                  <a:cubicBezTo>
                    <a:pt x="2284" y="349"/>
                    <a:pt x="1756" y="0"/>
                    <a:pt x="127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787425" y="389067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6" y="0"/>
                  </a:moveTo>
                  <a:cubicBezTo>
                    <a:pt x="591" y="0"/>
                    <a:pt x="0" y="707"/>
                    <a:pt x="299" y="2033"/>
                  </a:cubicBezTo>
                  <a:cubicBezTo>
                    <a:pt x="400" y="2464"/>
                    <a:pt x="794" y="2654"/>
                    <a:pt x="1233" y="2654"/>
                  </a:cubicBezTo>
                  <a:cubicBezTo>
                    <a:pt x="2030" y="2654"/>
                    <a:pt x="2974" y="2028"/>
                    <a:pt x="2583" y="1078"/>
                  </a:cubicBezTo>
                  <a:cubicBezTo>
                    <a:pt x="2284" y="350"/>
                    <a:pt x="1757" y="0"/>
                    <a:pt x="12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06565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4" y="1"/>
                  </a:moveTo>
                  <a:cubicBezTo>
                    <a:pt x="6309" y="1"/>
                    <a:pt x="5662" y="55"/>
                    <a:pt x="5219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83" y="5843"/>
                    <a:pt x="535" y="5763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5" y="8950"/>
                    <a:pt x="1072" y="9152"/>
                    <a:pt x="1405" y="9152"/>
                  </a:cubicBezTo>
                  <a:cubicBezTo>
                    <a:pt x="1459" y="9152"/>
                    <a:pt x="1515" y="9147"/>
                    <a:pt x="1570" y="9135"/>
                  </a:cubicBezTo>
                  <a:cubicBezTo>
                    <a:pt x="2748" y="8912"/>
                    <a:pt x="3836" y="8823"/>
                    <a:pt x="4746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61" y="8786"/>
                    <a:pt x="5629" y="9177"/>
                    <a:pt x="5611" y="9644"/>
                  </a:cubicBezTo>
                  <a:cubicBezTo>
                    <a:pt x="5567" y="10866"/>
                    <a:pt x="5451" y="12186"/>
                    <a:pt x="5638" y="13337"/>
                  </a:cubicBezTo>
                  <a:cubicBezTo>
                    <a:pt x="5709" y="13721"/>
                    <a:pt x="6031" y="13997"/>
                    <a:pt x="6423" y="14015"/>
                  </a:cubicBezTo>
                  <a:cubicBezTo>
                    <a:pt x="6827" y="14036"/>
                    <a:pt x="7257" y="14050"/>
                    <a:pt x="7695" y="14050"/>
                  </a:cubicBezTo>
                  <a:cubicBezTo>
                    <a:pt x="8013" y="14050"/>
                    <a:pt x="8335" y="14043"/>
                    <a:pt x="8653" y="14024"/>
                  </a:cubicBezTo>
                  <a:cubicBezTo>
                    <a:pt x="9064" y="13997"/>
                    <a:pt x="9394" y="13667"/>
                    <a:pt x="9430" y="13257"/>
                  </a:cubicBezTo>
                  <a:cubicBezTo>
                    <a:pt x="9501" y="12177"/>
                    <a:pt x="9421" y="10607"/>
                    <a:pt x="9251" y="9430"/>
                  </a:cubicBezTo>
                  <a:cubicBezTo>
                    <a:pt x="9174" y="8927"/>
                    <a:pt x="9570" y="8481"/>
                    <a:pt x="10064" y="8481"/>
                  </a:cubicBezTo>
                  <a:cubicBezTo>
                    <a:pt x="10087" y="8481"/>
                    <a:pt x="10111" y="8482"/>
                    <a:pt x="10134" y="8484"/>
                  </a:cubicBezTo>
                  <a:cubicBezTo>
                    <a:pt x="11107" y="8555"/>
                    <a:pt x="12133" y="8698"/>
                    <a:pt x="13043" y="8725"/>
                  </a:cubicBezTo>
                  <a:cubicBezTo>
                    <a:pt x="13053" y="8725"/>
                    <a:pt x="13063" y="8725"/>
                    <a:pt x="13074" y="8725"/>
                  </a:cubicBezTo>
                  <a:cubicBezTo>
                    <a:pt x="13532" y="8725"/>
                    <a:pt x="13908" y="8340"/>
                    <a:pt x="13899" y="7877"/>
                  </a:cubicBezTo>
                  <a:cubicBezTo>
                    <a:pt x="13881" y="7315"/>
                    <a:pt x="13792" y="6789"/>
                    <a:pt x="13694" y="6218"/>
                  </a:cubicBezTo>
                  <a:cubicBezTo>
                    <a:pt x="13640" y="5852"/>
                    <a:pt x="13346" y="5567"/>
                    <a:pt x="12971" y="5531"/>
                  </a:cubicBezTo>
                  <a:cubicBezTo>
                    <a:pt x="12092" y="5426"/>
                    <a:pt x="11131" y="5334"/>
                    <a:pt x="10253" y="5334"/>
                  </a:cubicBezTo>
                  <a:cubicBezTo>
                    <a:pt x="10088" y="5334"/>
                    <a:pt x="9927" y="5337"/>
                    <a:pt x="9769" y="5344"/>
                  </a:cubicBezTo>
                  <a:cubicBezTo>
                    <a:pt x="9757" y="5344"/>
                    <a:pt x="9746" y="5344"/>
                    <a:pt x="9735" y="5344"/>
                  </a:cubicBezTo>
                  <a:cubicBezTo>
                    <a:pt x="9286" y="5344"/>
                    <a:pt x="8921" y="4994"/>
                    <a:pt x="8903" y="4550"/>
                  </a:cubicBezTo>
                  <a:cubicBezTo>
                    <a:pt x="8868" y="3479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77" y="36"/>
                  </a:cubicBezTo>
                  <a:cubicBezTo>
                    <a:pt x="7588" y="15"/>
                    <a:pt x="7268" y="1"/>
                    <a:pt x="694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961200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45" y="0"/>
                  </a:moveTo>
                  <a:cubicBezTo>
                    <a:pt x="9125" y="0"/>
                    <a:pt x="9104" y="1"/>
                    <a:pt x="9083" y="4"/>
                  </a:cubicBezTo>
                  <a:cubicBezTo>
                    <a:pt x="8277" y="111"/>
                    <a:pt x="6703" y="126"/>
                    <a:pt x="5099" y="126"/>
                  </a:cubicBezTo>
                  <a:cubicBezTo>
                    <a:pt x="4501" y="126"/>
                    <a:pt x="3899" y="124"/>
                    <a:pt x="3331" y="124"/>
                  </a:cubicBezTo>
                  <a:cubicBezTo>
                    <a:pt x="2250" y="124"/>
                    <a:pt x="1292" y="131"/>
                    <a:pt x="724" y="174"/>
                  </a:cubicBezTo>
                  <a:cubicBezTo>
                    <a:pt x="447" y="192"/>
                    <a:pt x="215" y="441"/>
                    <a:pt x="153" y="789"/>
                  </a:cubicBezTo>
                  <a:cubicBezTo>
                    <a:pt x="46" y="1342"/>
                    <a:pt x="1" y="1958"/>
                    <a:pt x="72" y="2449"/>
                  </a:cubicBezTo>
                  <a:cubicBezTo>
                    <a:pt x="135" y="2832"/>
                    <a:pt x="394" y="3100"/>
                    <a:pt x="697" y="3100"/>
                  </a:cubicBezTo>
                  <a:cubicBezTo>
                    <a:pt x="921" y="3098"/>
                    <a:pt x="1170" y="3097"/>
                    <a:pt x="1436" y="3097"/>
                  </a:cubicBezTo>
                  <a:cubicBezTo>
                    <a:pt x="2005" y="3097"/>
                    <a:pt x="2659" y="3100"/>
                    <a:pt x="3348" y="3100"/>
                  </a:cubicBezTo>
                  <a:cubicBezTo>
                    <a:pt x="5519" y="3100"/>
                    <a:pt x="8042" y="3072"/>
                    <a:pt x="9368" y="2841"/>
                  </a:cubicBezTo>
                  <a:cubicBezTo>
                    <a:pt x="10302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285725" y="7918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48"/>
                    <a:pt x="8083" y="7357"/>
                    <a:pt x="7440" y="11621"/>
                  </a:cubicBezTo>
                  <a:cubicBezTo>
                    <a:pt x="7412" y="11796"/>
                    <a:pt x="7265" y="11888"/>
                    <a:pt x="7119" y="11888"/>
                  </a:cubicBezTo>
                  <a:cubicBezTo>
                    <a:pt x="6990" y="11888"/>
                    <a:pt x="6862" y="11816"/>
                    <a:pt x="6816" y="11665"/>
                  </a:cubicBezTo>
                  <a:cubicBezTo>
                    <a:pt x="5968" y="8864"/>
                    <a:pt x="5772" y="7758"/>
                    <a:pt x="4675" y="5349"/>
                  </a:cubicBezTo>
                  <a:cubicBezTo>
                    <a:pt x="4517" y="5026"/>
                    <a:pt x="4197" y="4805"/>
                    <a:pt x="3831" y="4805"/>
                  </a:cubicBezTo>
                  <a:cubicBezTo>
                    <a:pt x="3824" y="4805"/>
                    <a:pt x="3817" y="4805"/>
                    <a:pt x="3809" y="4805"/>
                  </a:cubicBezTo>
                  <a:cubicBezTo>
                    <a:pt x="2400" y="4814"/>
                    <a:pt x="883" y="5233"/>
                    <a:pt x="232" y="6527"/>
                  </a:cubicBezTo>
                  <a:cubicBezTo>
                    <a:pt x="0" y="7169"/>
                    <a:pt x="241" y="7562"/>
                    <a:pt x="544" y="8026"/>
                  </a:cubicBezTo>
                  <a:cubicBezTo>
                    <a:pt x="648" y="8181"/>
                    <a:pt x="820" y="8261"/>
                    <a:pt x="994" y="8261"/>
                  </a:cubicBezTo>
                  <a:cubicBezTo>
                    <a:pt x="1120" y="8261"/>
                    <a:pt x="1246" y="8219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0"/>
                    <a:pt x="5139" y="13485"/>
                    <a:pt x="5736" y="14645"/>
                  </a:cubicBezTo>
                  <a:cubicBezTo>
                    <a:pt x="5891" y="14953"/>
                    <a:pt x="6562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11" y="11853"/>
                    <a:pt x="10357" y="6233"/>
                    <a:pt x="11116" y="2843"/>
                  </a:cubicBezTo>
                  <a:cubicBezTo>
                    <a:pt x="11214" y="2388"/>
                    <a:pt x="11597" y="2066"/>
                    <a:pt x="12061" y="2049"/>
                  </a:cubicBezTo>
                  <a:lnTo>
                    <a:pt x="14327" y="1986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26"/>
                    <a:pt x="15571" y="3753"/>
                    <a:pt x="15912" y="3753"/>
                  </a:cubicBezTo>
                  <a:cubicBezTo>
                    <a:pt x="15925" y="3753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72"/>
                    <a:pt x="17655" y="3298"/>
                    <a:pt x="17601" y="2878"/>
                  </a:cubicBezTo>
                  <a:cubicBezTo>
                    <a:pt x="17521" y="2147"/>
                    <a:pt x="17280" y="1478"/>
                    <a:pt x="17048" y="978"/>
                  </a:cubicBezTo>
                  <a:cubicBezTo>
                    <a:pt x="16790" y="407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079200" y="1098950"/>
              <a:ext cx="85375" cy="76250"/>
            </a:xfrm>
            <a:custGeom>
              <a:rect b="b" l="l" r="r" t="t"/>
              <a:pathLst>
                <a:path extrusionOk="0" h="3050" w="3415">
                  <a:moveTo>
                    <a:pt x="1462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60" y="2830"/>
                    <a:pt x="913" y="3050"/>
                    <a:pt x="1416" y="3050"/>
                  </a:cubicBezTo>
                  <a:cubicBezTo>
                    <a:pt x="2330" y="3050"/>
                    <a:pt x="3414" y="2328"/>
                    <a:pt x="2960" y="1235"/>
                  </a:cubicBezTo>
                  <a:cubicBezTo>
                    <a:pt x="2618" y="400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556650" y="773125"/>
              <a:ext cx="331200" cy="295725"/>
            </a:xfrm>
            <a:custGeom>
              <a:rect b="b" l="l" r="r" t="t"/>
              <a:pathLst>
                <a:path extrusionOk="0" h="11829" w="13248">
                  <a:moveTo>
                    <a:pt x="9560" y="0"/>
                  </a:moveTo>
                  <a:cubicBezTo>
                    <a:pt x="9342" y="0"/>
                    <a:pt x="9129" y="87"/>
                    <a:pt x="8975" y="253"/>
                  </a:cubicBezTo>
                  <a:cubicBezTo>
                    <a:pt x="8252" y="994"/>
                    <a:pt x="7458" y="1841"/>
                    <a:pt x="6887" y="2653"/>
                  </a:cubicBezTo>
                  <a:cubicBezTo>
                    <a:pt x="6730" y="2881"/>
                    <a:pt x="6476" y="3004"/>
                    <a:pt x="6216" y="3004"/>
                  </a:cubicBezTo>
                  <a:cubicBezTo>
                    <a:pt x="6051" y="3004"/>
                    <a:pt x="5883" y="2954"/>
                    <a:pt x="5736" y="2849"/>
                  </a:cubicBezTo>
                  <a:cubicBezTo>
                    <a:pt x="4889" y="2234"/>
                    <a:pt x="3649" y="1422"/>
                    <a:pt x="2632" y="771"/>
                  </a:cubicBezTo>
                  <a:cubicBezTo>
                    <a:pt x="2497" y="685"/>
                    <a:pt x="2346" y="644"/>
                    <a:pt x="2195" y="644"/>
                  </a:cubicBezTo>
                  <a:cubicBezTo>
                    <a:pt x="1967" y="644"/>
                    <a:pt x="1741" y="739"/>
                    <a:pt x="1579" y="922"/>
                  </a:cubicBezTo>
                  <a:cubicBezTo>
                    <a:pt x="1017" y="1556"/>
                    <a:pt x="330" y="2448"/>
                    <a:pt x="107" y="3117"/>
                  </a:cubicBezTo>
                  <a:cubicBezTo>
                    <a:pt x="0" y="3456"/>
                    <a:pt x="143" y="3839"/>
                    <a:pt x="437" y="4036"/>
                  </a:cubicBezTo>
                  <a:cubicBezTo>
                    <a:pt x="1570" y="4776"/>
                    <a:pt x="3890" y="5740"/>
                    <a:pt x="4247" y="6203"/>
                  </a:cubicBezTo>
                  <a:cubicBezTo>
                    <a:pt x="4505" y="6551"/>
                    <a:pt x="1633" y="10147"/>
                    <a:pt x="1847" y="10655"/>
                  </a:cubicBezTo>
                  <a:cubicBezTo>
                    <a:pt x="2043" y="11128"/>
                    <a:pt x="3140" y="11574"/>
                    <a:pt x="3943" y="11797"/>
                  </a:cubicBezTo>
                  <a:cubicBezTo>
                    <a:pt x="4020" y="11818"/>
                    <a:pt x="4097" y="11829"/>
                    <a:pt x="4174" y="11829"/>
                  </a:cubicBezTo>
                  <a:cubicBezTo>
                    <a:pt x="4479" y="11829"/>
                    <a:pt x="4764" y="11663"/>
                    <a:pt x="4907" y="11378"/>
                  </a:cubicBezTo>
                  <a:cubicBezTo>
                    <a:pt x="5433" y="10316"/>
                    <a:pt x="6031" y="9415"/>
                    <a:pt x="6548" y="8666"/>
                  </a:cubicBezTo>
                  <a:cubicBezTo>
                    <a:pt x="6709" y="8443"/>
                    <a:pt x="6963" y="8325"/>
                    <a:pt x="7219" y="8325"/>
                  </a:cubicBezTo>
                  <a:cubicBezTo>
                    <a:pt x="7404" y="8325"/>
                    <a:pt x="7590" y="8387"/>
                    <a:pt x="7744" y="8514"/>
                  </a:cubicBezTo>
                  <a:cubicBezTo>
                    <a:pt x="8671" y="9290"/>
                    <a:pt x="9644" y="10173"/>
                    <a:pt x="10661" y="10726"/>
                  </a:cubicBezTo>
                  <a:cubicBezTo>
                    <a:pt x="10779" y="10788"/>
                    <a:pt x="10906" y="10818"/>
                    <a:pt x="11033" y="10818"/>
                  </a:cubicBezTo>
                  <a:cubicBezTo>
                    <a:pt x="11271" y="10818"/>
                    <a:pt x="11506" y="10713"/>
                    <a:pt x="11669" y="10521"/>
                  </a:cubicBezTo>
                  <a:cubicBezTo>
                    <a:pt x="12115" y="9995"/>
                    <a:pt x="12588" y="9397"/>
                    <a:pt x="13016" y="8782"/>
                  </a:cubicBezTo>
                  <a:cubicBezTo>
                    <a:pt x="13248" y="8443"/>
                    <a:pt x="13194" y="7979"/>
                    <a:pt x="12891" y="7711"/>
                  </a:cubicBezTo>
                  <a:cubicBezTo>
                    <a:pt x="12088" y="6997"/>
                    <a:pt x="10804" y="6114"/>
                    <a:pt x="9778" y="5525"/>
                  </a:cubicBezTo>
                  <a:cubicBezTo>
                    <a:pt x="9323" y="5267"/>
                    <a:pt x="9216" y="4651"/>
                    <a:pt x="9573" y="4268"/>
                  </a:cubicBezTo>
                  <a:cubicBezTo>
                    <a:pt x="10215" y="3545"/>
                    <a:pt x="10946" y="2831"/>
                    <a:pt x="11526" y="2127"/>
                  </a:cubicBezTo>
                  <a:cubicBezTo>
                    <a:pt x="11830" y="1770"/>
                    <a:pt x="11758" y="1226"/>
                    <a:pt x="11375" y="949"/>
                  </a:cubicBezTo>
                  <a:cubicBezTo>
                    <a:pt x="10920" y="619"/>
                    <a:pt x="10456" y="378"/>
                    <a:pt x="9956" y="101"/>
                  </a:cubicBezTo>
                  <a:cubicBezTo>
                    <a:pt x="9830" y="33"/>
                    <a:pt x="9694" y="0"/>
                    <a:pt x="956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71675" y="7918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83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7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2" y="7562"/>
                    <a:pt x="536" y="8026"/>
                  </a:cubicBezTo>
                  <a:cubicBezTo>
                    <a:pt x="644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7" y="7559"/>
                    <a:pt x="2814" y="7165"/>
                    <a:pt x="3250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62" y="2049"/>
                  </a:cubicBezTo>
                  <a:lnTo>
                    <a:pt x="14319" y="1986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70" y="3526"/>
                    <a:pt x="15572" y="3753"/>
                    <a:pt x="15913" y="3753"/>
                  </a:cubicBezTo>
                  <a:cubicBezTo>
                    <a:pt x="15926" y="3753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72"/>
                    <a:pt x="17655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961200" y="3319800"/>
              <a:ext cx="257525" cy="77375"/>
            </a:xfrm>
            <a:custGeom>
              <a:rect b="b" l="l" r="r" t="t"/>
              <a:pathLst>
                <a:path extrusionOk="0" h="3095" w="10301">
                  <a:moveTo>
                    <a:pt x="9149" y="1"/>
                  </a:moveTo>
                  <a:cubicBezTo>
                    <a:pt x="9127" y="1"/>
                    <a:pt x="9105" y="2"/>
                    <a:pt x="9083" y="5"/>
                  </a:cubicBezTo>
                  <a:cubicBezTo>
                    <a:pt x="8328" y="106"/>
                    <a:pt x="6897" y="123"/>
                    <a:pt x="5399" y="123"/>
                  </a:cubicBezTo>
                  <a:cubicBezTo>
                    <a:pt x="4615" y="123"/>
                    <a:pt x="3814" y="118"/>
                    <a:pt x="3081" y="118"/>
                  </a:cubicBezTo>
                  <a:cubicBezTo>
                    <a:pt x="2103" y="118"/>
                    <a:pt x="1248" y="127"/>
                    <a:pt x="724" y="166"/>
                  </a:cubicBezTo>
                  <a:cubicBezTo>
                    <a:pt x="447" y="184"/>
                    <a:pt x="215" y="433"/>
                    <a:pt x="153" y="781"/>
                  </a:cubicBezTo>
                  <a:cubicBezTo>
                    <a:pt x="46" y="1334"/>
                    <a:pt x="1" y="1959"/>
                    <a:pt x="72" y="2441"/>
                  </a:cubicBezTo>
                  <a:cubicBezTo>
                    <a:pt x="135" y="2824"/>
                    <a:pt x="394" y="3092"/>
                    <a:pt x="697" y="3092"/>
                  </a:cubicBezTo>
                  <a:cubicBezTo>
                    <a:pt x="896" y="3090"/>
                    <a:pt x="1113" y="3090"/>
                    <a:pt x="1346" y="3090"/>
                  </a:cubicBezTo>
                  <a:cubicBezTo>
                    <a:pt x="2012" y="3090"/>
                    <a:pt x="2803" y="3095"/>
                    <a:pt x="3634" y="3095"/>
                  </a:cubicBezTo>
                  <a:cubicBezTo>
                    <a:pt x="5737" y="3095"/>
                    <a:pt x="8099" y="3063"/>
                    <a:pt x="9368" y="2842"/>
                  </a:cubicBezTo>
                  <a:cubicBezTo>
                    <a:pt x="10300" y="2685"/>
                    <a:pt x="10067" y="1"/>
                    <a:pt x="914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285725" y="2920125"/>
              <a:ext cx="441375" cy="378275"/>
            </a:xfrm>
            <a:custGeom>
              <a:rect b="b" l="l" r="r" t="t"/>
              <a:pathLst>
                <a:path extrusionOk="0" h="15131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9" y="657"/>
                    <a:pt x="8083" y="7357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64"/>
                    <a:pt x="5772" y="7767"/>
                    <a:pt x="4675" y="5358"/>
                  </a:cubicBezTo>
                  <a:cubicBezTo>
                    <a:pt x="4514" y="5019"/>
                    <a:pt x="4184" y="4805"/>
                    <a:pt x="3809" y="4805"/>
                  </a:cubicBezTo>
                  <a:cubicBezTo>
                    <a:pt x="2400" y="4823"/>
                    <a:pt x="883" y="5233"/>
                    <a:pt x="232" y="6536"/>
                  </a:cubicBezTo>
                  <a:cubicBezTo>
                    <a:pt x="0" y="7178"/>
                    <a:pt x="241" y="7571"/>
                    <a:pt x="544" y="8026"/>
                  </a:cubicBezTo>
                  <a:cubicBezTo>
                    <a:pt x="647" y="8185"/>
                    <a:pt x="818" y="8268"/>
                    <a:pt x="991" y="8268"/>
                  </a:cubicBezTo>
                  <a:cubicBezTo>
                    <a:pt x="1118" y="8268"/>
                    <a:pt x="1245" y="8223"/>
                    <a:pt x="1347" y="8133"/>
                  </a:cubicBezTo>
                  <a:cubicBezTo>
                    <a:pt x="2011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57"/>
                    <a:pt x="6558" y="15130"/>
                    <a:pt x="7250" y="15130"/>
                  </a:cubicBezTo>
                  <a:cubicBezTo>
                    <a:pt x="7964" y="15130"/>
                    <a:pt x="8704" y="14946"/>
                    <a:pt x="8930" y="14529"/>
                  </a:cubicBezTo>
                  <a:cubicBezTo>
                    <a:pt x="10411" y="11853"/>
                    <a:pt x="10357" y="6242"/>
                    <a:pt x="11116" y="2843"/>
                  </a:cubicBezTo>
                  <a:cubicBezTo>
                    <a:pt x="11214" y="2397"/>
                    <a:pt x="11597" y="2067"/>
                    <a:pt x="12061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68" y="3529"/>
                    <a:pt x="15561" y="3755"/>
                    <a:pt x="15895" y="3755"/>
                  </a:cubicBezTo>
                  <a:cubicBezTo>
                    <a:pt x="15914" y="3755"/>
                    <a:pt x="15932" y="3754"/>
                    <a:pt x="15951" y="3753"/>
                  </a:cubicBezTo>
                  <a:cubicBezTo>
                    <a:pt x="16263" y="3735"/>
                    <a:pt x="16602" y="3717"/>
                    <a:pt x="16897" y="3708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21" y="2156"/>
                    <a:pt x="17280" y="1487"/>
                    <a:pt x="17048" y="978"/>
                  </a:cubicBezTo>
                  <a:cubicBezTo>
                    <a:pt x="16790" y="416"/>
                    <a:pt x="16236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1079200" y="3227375"/>
              <a:ext cx="85350" cy="76200"/>
            </a:xfrm>
            <a:custGeom>
              <a:rect b="b" l="l" r="r" t="t"/>
              <a:pathLst>
                <a:path extrusionOk="0" h="3048" w="3414">
                  <a:moveTo>
                    <a:pt x="1461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1" y="2827"/>
                    <a:pt x="915" y="3048"/>
                    <a:pt x="1420" y="3048"/>
                  </a:cubicBezTo>
                  <a:cubicBezTo>
                    <a:pt x="2333" y="3048"/>
                    <a:pt x="3414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556650" y="2901550"/>
              <a:ext cx="331200" cy="295825"/>
            </a:xfrm>
            <a:custGeom>
              <a:rect b="b" l="l" r="r" t="t"/>
              <a:pathLst>
                <a:path extrusionOk="0" h="11833" w="13248">
                  <a:moveTo>
                    <a:pt x="9558" y="0"/>
                  </a:moveTo>
                  <a:cubicBezTo>
                    <a:pt x="9341" y="0"/>
                    <a:pt x="9129" y="84"/>
                    <a:pt x="8975" y="249"/>
                  </a:cubicBezTo>
                  <a:cubicBezTo>
                    <a:pt x="8252" y="999"/>
                    <a:pt x="7458" y="1837"/>
                    <a:pt x="6887" y="2658"/>
                  </a:cubicBezTo>
                  <a:cubicBezTo>
                    <a:pt x="6731" y="2884"/>
                    <a:pt x="6481" y="3003"/>
                    <a:pt x="6225" y="3003"/>
                  </a:cubicBezTo>
                  <a:cubicBezTo>
                    <a:pt x="6056" y="3003"/>
                    <a:pt x="5885" y="2951"/>
                    <a:pt x="5736" y="2845"/>
                  </a:cubicBezTo>
                  <a:cubicBezTo>
                    <a:pt x="4889" y="2230"/>
                    <a:pt x="3649" y="1427"/>
                    <a:pt x="2632" y="776"/>
                  </a:cubicBezTo>
                  <a:cubicBezTo>
                    <a:pt x="2498" y="687"/>
                    <a:pt x="2347" y="645"/>
                    <a:pt x="2197" y="645"/>
                  </a:cubicBezTo>
                  <a:cubicBezTo>
                    <a:pt x="1968" y="645"/>
                    <a:pt x="1741" y="744"/>
                    <a:pt x="1579" y="927"/>
                  </a:cubicBezTo>
                  <a:cubicBezTo>
                    <a:pt x="1017" y="1552"/>
                    <a:pt x="330" y="2444"/>
                    <a:pt x="107" y="3113"/>
                  </a:cubicBezTo>
                  <a:cubicBezTo>
                    <a:pt x="0" y="3461"/>
                    <a:pt x="143" y="3835"/>
                    <a:pt x="437" y="4032"/>
                  </a:cubicBezTo>
                  <a:cubicBezTo>
                    <a:pt x="1570" y="4772"/>
                    <a:pt x="3890" y="5745"/>
                    <a:pt x="4247" y="6208"/>
                  </a:cubicBezTo>
                  <a:cubicBezTo>
                    <a:pt x="4505" y="6556"/>
                    <a:pt x="1633" y="10143"/>
                    <a:pt x="1847" y="10651"/>
                  </a:cubicBezTo>
                  <a:cubicBezTo>
                    <a:pt x="2043" y="11133"/>
                    <a:pt x="3140" y="11579"/>
                    <a:pt x="3943" y="11802"/>
                  </a:cubicBezTo>
                  <a:cubicBezTo>
                    <a:pt x="4018" y="11823"/>
                    <a:pt x="4094" y="11833"/>
                    <a:pt x="4168" y="11833"/>
                  </a:cubicBezTo>
                  <a:cubicBezTo>
                    <a:pt x="4475" y="11833"/>
                    <a:pt x="4763" y="11663"/>
                    <a:pt x="4907" y="11383"/>
                  </a:cubicBezTo>
                  <a:cubicBezTo>
                    <a:pt x="5433" y="10321"/>
                    <a:pt x="6031" y="9411"/>
                    <a:pt x="6548" y="8671"/>
                  </a:cubicBezTo>
                  <a:cubicBezTo>
                    <a:pt x="6709" y="8442"/>
                    <a:pt x="6965" y="8322"/>
                    <a:pt x="7222" y="8322"/>
                  </a:cubicBezTo>
                  <a:cubicBezTo>
                    <a:pt x="7406" y="8322"/>
                    <a:pt x="7591" y="8383"/>
                    <a:pt x="7744" y="8510"/>
                  </a:cubicBezTo>
                  <a:cubicBezTo>
                    <a:pt x="8671" y="9286"/>
                    <a:pt x="9644" y="10178"/>
                    <a:pt x="10661" y="10722"/>
                  </a:cubicBezTo>
                  <a:cubicBezTo>
                    <a:pt x="10781" y="10786"/>
                    <a:pt x="10912" y="10817"/>
                    <a:pt x="11042" y="10817"/>
                  </a:cubicBezTo>
                  <a:cubicBezTo>
                    <a:pt x="11277" y="10817"/>
                    <a:pt x="11508" y="10716"/>
                    <a:pt x="11669" y="10526"/>
                  </a:cubicBezTo>
                  <a:cubicBezTo>
                    <a:pt x="12115" y="9991"/>
                    <a:pt x="12588" y="9402"/>
                    <a:pt x="13016" y="8778"/>
                  </a:cubicBezTo>
                  <a:cubicBezTo>
                    <a:pt x="13248" y="8439"/>
                    <a:pt x="13194" y="7984"/>
                    <a:pt x="12891" y="7707"/>
                  </a:cubicBezTo>
                  <a:cubicBezTo>
                    <a:pt x="12088" y="6993"/>
                    <a:pt x="10804" y="6110"/>
                    <a:pt x="9778" y="5530"/>
                  </a:cubicBezTo>
                  <a:cubicBezTo>
                    <a:pt x="9323" y="5272"/>
                    <a:pt x="9216" y="4656"/>
                    <a:pt x="9573" y="4264"/>
                  </a:cubicBezTo>
                  <a:cubicBezTo>
                    <a:pt x="10215" y="3550"/>
                    <a:pt x="10946" y="2827"/>
                    <a:pt x="11526" y="2132"/>
                  </a:cubicBezTo>
                  <a:cubicBezTo>
                    <a:pt x="11830" y="1775"/>
                    <a:pt x="11758" y="1230"/>
                    <a:pt x="11375" y="954"/>
                  </a:cubicBezTo>
                  <a:cubicBezTo>
                    <a:pt x="10920" y="624"/>
                    <a:pt x="10456" y="374"/>
                    <a:pt x="9956" y="98"/>
                  </a:cubicBezTo>
                  <a:cubicBezTo>
                    <a:pt x="9830" y="33"/>
                    <a:pt x="9693" y="0"/>
                    <a:pt x="955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71675" y="2920125"/>
              <a:ext cx="441400" cy="378275"/>
            </a:xfrm>
            <a:custGeom>
              <a:rect b="b" l="l" r="r" t="t"/>
              <a:pathLst>
                <a:path extrusionOk="0" h="15131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6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699" y="14946"/>
                    <a:pt x="8930" y="14529"/>
                  </a:cubicBezTo>
                  <a:cubicBezTo>
                    <a:pt x="10402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69" y="3529"/>
                    <a:pt x="15561" y="3755"/>
                    <a:pt x="15895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222100" y="2722775"/>
              <a:ext cx="341250" cy="77375"/>
            </a:xfrm>
            <a:custGeom>
              <a:rect b="b" l="l" r="r" t="t"/>
              <a:pathLst>
                <a:path extrusionOk="0" h="3095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4" y="125"/>
                  </a:cubicBezTo>
                  <a:cubicBezTo>
                    <a:pt x="5964" y="125"/>
                    <a:pt x="4968" y="122"/>
                    <a:pt x="4055" y="122"/>
                  </a:cubicBezTo>
                  <a:cubicBezTo>
                    <a:pt x="2771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1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154075" y="2366375"/>
              <a:ext cx="257775" cy="77525"/>
            </a:xfrm>
            <a:custGeom>
              <a:rect b="b" l="l" r="r" t="t"/>
              <a:pathLst>
                <a:path extrusionOk="0" h="3101" w="10311">
                  <a:moveTo>
                    <a:pt x="9145" y="1"/>
                  </a:moveTo>
                  <a:cubicBezTo>
                    <a:pt x="9124" y="1"/>
                    <a:pt x="9104" y="2"/>
                    <a:pt x="9082" y="5"/>
                  </a:cubicBezTo>
                  <a:cubicBezTo>
                    <a:pt x="8301" y="109"/>
                    <a:pt x="6797" y="126"/>
                    <a:pt x="5244" y="126"/>
                  </a:cubicBezTo>
                  <a:cubicBezTo>
                    <a:pt x="4504" y="126"/>
                    <a:pt x="3753" y="122"/>
                    <a:pt x="3063" y="122"/>
                  </a:cubicBezTo>
                  <a:cubicBezTo>
                    <a:pt x="2094" y="122"/>
                    <a:pt x="1247" y="129"/>
                    <a:pt x="723" y="166"/>
                  </a:cubicBezTo>
                  <a:cubicBezTo>
                    <a:pt x="456" y="192"/>
                    <a:pt x="224" y="442"/>
                    <a:pt x="152" y="790"/>
                  </a:cubicBezTo>
                  <a:cubicBezTo>
                    <a:pt x="45" y="1343"/>
                    <a:pt x="1" y="1959"/>
                    <a:pt x="81" y="2449"/>
                  </a:cubicBezTo>
                  <a:cubicBezTo>
                    <a:pt x="135" y="2833"/>
                    <a:pt x="402" y="3101"/>
                    <a:pt x="697" y="3101"/>
                  </a:cubicBezTo>
                  <a:cubicBezTo>
                    <a:pt x="921" y="3099"/>
                    <a:pt x="1169" y="3098"/>
                    <a:pt x="1436" y="3098"/>
                  </a:cubicBezTo>
                  <a:cubicBezTo>
                    <a:pt x="2005" y="3098"/>
                    <a:pt x="2659" y="3101"/>
                    <a:pt x="3348" y="3101"/>
                  </a:cubicBezTo>
                  <a:cubicBezTo>
                    <a:pt x="5520" y="3101"/>
                    <a:pt x="8044" y="3073"/>
                    <a:pt x="9377" y="2842"/>
                  </a:cubicBezTo>
                  <a:cubicBezTo>
                    <a:pt x="10311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154075" y="2255550"/>
              <a:ext cx="257775" cy="77450"/>
            </a:xfrm>
            <a:custGeom>
              <a:rect b="b" l="l" r="r" t="t"/>
              <a:pathLst>
                <a:path extrusionOk="0" h="3098" w="10311">
                  <a:moveTo>
                    <a:pt x="9145" y="0"/>
                  </a:moveTo>
                  <a:cubicBezTo>
                    <a:pt x="9124" y="0"/>
                    <a:pt x="9104" y="1"/>
                    <a:pt x="9082" y="4"/>
                  </a:cubicBezTo>
                  <a:cubicBezTo>
                    <a:pt x="8301" y="108"/>
                    <a:pt x="6797" y="125"/>
                    <a:pt x="5244" y="125"/>
                  </a:cubicBezTo>
                  <a:cubicBezTo>
                    <a:pt x="4504" y="125"/>
                    <a:pt x="3753" y="121"/>
                    <a:pt x="3063" y="121"/>
                  </a:cubicBezTo>
                  <a:cubicBezTo>
                    <a:pt x="2094" y="121"/>
                    <a:pt x="1247" y="129"/>
                    <a:pt x="723" y="165"/>
                  </a:cubicBezTo>
                  <a:cubicBezTo>
                    <a:pt x="456" y="183"/>
                    <a:pt x="224" y="432"/>
                    <a:pt x="152" y="789"/>
                  </a:cubicBezTo>
                  <a:cubicBezTo>
                    <a:pt x="45" y="1333"/>
                    <a:pt x="1" y="1958"/>
                    <a:pt x="81" y="2449"/>
                  </a:cubicBezTo>
                  <a:cubicBezTo>
                    <a:pt x="134" y="2826"/>
                    <a:pt x="394" y="3091"/>
                    <a:pt x="682" y="3091"/>
                  </a:cubicBezTo>
                  <a:cubicBezTo>
                    <a:pt x="687" y="3091"/>
                    <a:pt x="692" y="3091"/>
                    <a:pt x="697" y="3091"/>
                  </a:cubicBezTo>
                  <a:cubicBezTo>
                    <a:pt x="801" y="3090"/>
                    <a:pt x="911" y="3090"/>
                    <a:pt x="1026" y="3090"/>
                  </a:cubicBezTo>
                  <a:cubicBezTo>
                    <a:pt x="1749" y="3090"/>
                    <a:pt x="2656" y="3098"/>
                    <a:pt x="3619" y="3098"/>
                  </a:cubicBezTo>
                  <a:cubicBezTo>
                    <a:pt x="5727" y="3098"/>
                    <a:pt x="8099" y="3063"/>
                    <a:pt x="9377" y="2841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1854875" y="2177150"/>
              <a:ext cx="312450" cy="304125"/>
            </a:xfrm>
            <a:custGeom>
              <a:rect b="b" l="l" r="r" t="t"/>
              <a:pathLst>
                <a:path extrusionOk="0" h="12165" w="12498">
                  <a:moveTo>
                    <a:pt x="10514" y="1"/>
                  </a:moveTo>
                  <a:cubicBezTo>
                    <a:pt x="10263" y="1"/>
                    <a:pt x="10014" y="101"/>
                    <a:pt x="9830" y="285"/>
                  </a:cubicBezTo>
                  <a:cubicBezTo>
                    <a:pt x="7457" y="2685"/>
                    <a:pt x="2523" y="7458"/>
                    <a:pt x="703" y="9822"/>
                  </a:cubicBezTo>
                  <a:cubicBezTo>
                    <a:pt x="0" y="10743"/>
                    <a:pt x="1449" y="12164"/>
                    <a:pt x="2552" y="12164"/>
                  </a:cubicBezTo>
                  <a:cubicBezTo>
                    <a:pt x="2848" y="12164"/>
                    <a:pt x="3119" y="12062"/>
                    <a:pt x="3317" y="11820"/>
                  </a:cubicBezTo>
                  <a:cubicBezTo>
                    <a:pt x="4941" y="9831"/>
                    <a:pt x="10472" y="4594"/>
                    <a:pt x="12176" y="2694"/>
                  </a:cubicBezTo>
                  <a:cubicBezTo>
                    <a:pt x="12452" y="2391"/>
                    <a:pt x="12497" y="1936"/>
                    <a:pt x="12283" y="1579"/>
                  </a:cubicBezTo>
                  <a:cubicBezTo>
                    <a:pt x="11953" y="1017"/>
                    <a:pt x="11498" y="473"/>
                    <a:pt x="11016" y="152"/>
                  </a:cubicBezTo>
                  <a:cubicBezTo>
                    <a:pt x="10863" y="49"/>
                    <a:pt x="10688" y="1"/>
                    <a:pt x="1051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886325" y="21632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3" y="0"/>
                  </a:moveTo>
                  <a:cubicBezTo>
                    <a:pt x="677" y="0"/>
                    <a:pt x="0" y="812"/>
                    <a:pt x="346" y="2332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9" y="2327"/>
                    <a:pt x="2960" y="1235"/>
                  </a:cubicBezTo>
                  <a:cubicBezTo>
                    <a:pt x="2618" y="400"/>
                    <a:pt x="2014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063400" y="2405075"/>
              <a:ext cx="85375" cy="76225"/>
            </a:xfrm>
            <a:custGeom>
              <a:rect b="b" l="l" r="r" t="t"/>
              <a:pathLst>
                <a:path extrusionOk="0" h="3049" w="3415">
                  <a:moveTo>
                    <a:pt x="1462" y="0"/>
                  </a:moveTo>
                  <a:cubicBezTo>
                    <a:pt x="677" y="0"/>
                    <a:pt x="1" y="809"/>
                    <a:pt x="347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4" y="3048"/>
                    <a:pt x="3414" y="2328"/>
                    <a:pt x="2961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1851050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5" y="125"/>
                    <a:pt x="4961" y="122"/>
                    <a:pt x="4048" y="122"/>
                  </a:cubicBezTo>
                  <a:cubicBezTo>
                    <a:pt x="2765" y="122"/>
                    <a:pt x="1645" y="129"/>
                    <a:pt x="955" y="165"/>
                  </a:cubicBezTo>
                  <a:cubicBezTo>
                    <a:pt x="589" y="183"/>
                    <a:pt x="285" y="433"/>
                    <a:pt x="196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68" y="2826"/>
                    <a:pt x="506" y="3092"/>
                    <a:pt x="891" y="3092"/>
                  </a:cubicBezTo>
                  <a:cubicBezTo>
                    <a:pt x="897" y="3092"/>
                    <a:pt x="904" y="3091"/>
                    <a:pt x="910" y="3091"/>
                  </a:cubicBezTo>
                  <a:cubicBezTo>
                    <a:pt x="1175" y="3090"/>
                    <a:pt x="1464" y="3089"/>
                    <a:pt x="1773" y="3089"/>
                  </a:cubicBezTo>
                  <a:cubicBezTo>
                    <a:pt x="2659" y="3089"/>
                    <a:pt x="3707" y="3094"/>
                    <a:pt x="4809" y="3094"/>
                  </a:cubicBezTo>
                  <a:cubicBezTo>
                    <a:pt x="7598" y="3094"/>
                    <a:pt x="10727" y="3063"/>
                    <a:pt x="12409" y="2842"/>
                  </a:cubicBezTo>
                  <a:cubicBezTo>
                    <a:pt x="13648" y="2684"/>
                    <a:pt x="13325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980375" y="26345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4" y="1"/>
                  </a:moveTo>
                  <a:cubicBezTo>
                    <a:pt x="590" y="1"/>
                    <a:pt x="0" y="706"/>
                    <a:pt x="305" y="2027"/>
                  </a:cubicBezTo>
                  <a:cubicBezTo>
                    <a:pt x="403" y="2462"/>
                    <a:pt x="797" y="2654"/>
                    <a:pt x="1235" y="2654"/>
                  </a:cubicBezTo>
                  <a:cubicBezTo>
                    <a:pt x="2029" y="2654"/>
                    <a:pt x="2970" y="2026"/>
                    <a:pt x="2579" y="1072"/>
                  </a:cubicBezTo>
                  <a:cubicBezTo>
                    <a:pt x="2281" y="348"/>
                    <a:pt x="1755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980375" y="2826500"/>
              <a:ext cx="74275" cy="66425"/>
            </a:xfrm>
            <a:custGeom>
              <a:rect b="b" l="l" r="r" t="t"/>
              <a:pathLst>
                <a:path extrusionOk="0" h="2657" w="2971">
                  <a:moveTo>
                    <a:pt x="1272" y="0"/>
                  </a:moveTo>
                  <a:cubicBezTo>
                    <a:pt x="589" y="0"/>
                    <a:pt x="1" y="704"/>
                    <a:pt x="305" y="2029"/>
                  </a:cubicBezTo>
                  <a:cubicBezTo>
                    <a:pt x="403" y="2464"/>
                    <a:pt x="797" y="2656"/>
                    <a:pt x="1235" y="2656"/>
                  </a:cubicBezTo>
                  <a:cubicBezTo>
                    <a:pt x="2029" y="2656"/>
                    <a:pt x="2970" y="2028"/>
                    <a:pt x="2579" y="1074"/>
                  </a:cubicBezTo>
                  <a:cubicBezTo>
                    <a:pt x="2281" y="349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258500" y="2408200"/>
              <a:ext cx="347725" cy="351275"/>
            </a:xfrm>
            <a:custGeom>
              <a:rect b="b" l="l" r="r" t="t"/>
              <a:pathLst>
                <a:path extrusionOk="0" h="14051" w="13909">
                  <a:moveTo>
                    <a:pt x="6949" y="1"/>
                  </a:moveTo>
                  <a:cubicBezTo>
                    <a:pt x="6314" y="1"/>
                    <a:pt x="5663" y="55"/>
                    <a:pt x="5220" y="214"/>
                  </a:cubicBezTo>
                  <a:cubicBezTo>
                    <a:pt x="4872" y="339"/>
                    <a:pt x="4658" y="678"/>
                    <a:pt x="4684" y="1044"/>
                  </a:cubicBezTo>
                  <a:cubicBezTo>
                    <a:pt x="4791" y="2400"/>
                    <a:pt x="5452" y="4853"/>
                    <a:pt x="5300" y="5424"/>
                  </a:cubicBezTo>
                  <a:cubicBezTo>
                    <a:pt x="5184" y="5852"/>
                    <a:pt x="536" y="5772"/>
                    <a:pt x="268" y="6245"/>
                  </a:cubicBezTo>
                  <a:cubicBezTo>
                    <a:pt x="1" y="6700"/>
                    <a:pt x="331" y="7851"/>
                    <a:pt x="643" y="8636"/>
                  </a:cubicBezTo>
                  <a:cubicBezTo>
                    <a:pt x="775" y="8954"/>
                    <a:pt x="1083" y="9158"/>
                    <a:pt x="1420" y="9158"/>
                  </a:cubicBezTo>
                  <a:cubicBezTo>
                    <a:pt x="1470" y="9158"/>
                    <a:pt x="1520" y="9153"/>
                    <a:pt x="1571" y="9144"/>
                  </a:cubicBezTo>
                  <a:cubicBezTo>
                    <a:pt x="2748" y="8912"/>
                    <a:pt x="3837" y="8832"/>
                    <a:pt x="4756" y="8787"/>
                  </a:cubicBezTo>
                  <a:cubicBezTo>
                    <a:pt x="4766" y="8787"/>
                    <a:pt x="4777" y="8787"/>
                    <a:pt x="4787" y="8787"/>
                  </a:cubicBezTo>
                  <a:cubicBezTo>
                    <a:pt x="5254" y="8787"/>
                    <a:pt x="5630" y="9173"/>
                    <a:pt x="5612" y="9644"/>
                  </a:cubicBezTo>
                  <a:cubicBezTo>
                    <a:pt x="5567" y="10866"/>
                    <a:pt x="5452" y="12186"/>
                    <a:pt x="5648" y="13337"/>
                  </a:cubicBezTo>
                  <a:cubicBezTo>
                    <a:pt x="5710" y="13721"/>
                    <a:pt x="6040" y="14006"/>
                    <a:pt x="6424" y="14015"/>
                  </a:cubicBezTo>
                  <a:cubicBezTo>
                    <a:pt x="6833" y="14036"/>
                    <a:pt x="7262" y="14050"/>
                    <a:pt x="7699" y="14050"/>
                  </a:cubicBezTo>
                  <a:cubicBezTo>
                    <a:pt x="8015" y="14050"/>
                    <a:pt x="8336" y="14043"/>
                    <a:pt x="8654" y="14024"/>
                  </a:cubicBezTo>
                  <a:cubicBezTo>
                    <a:pt x="9073" y="14006"/>
                    <a:pt x="9395" y="13667"/>
                    <a:pt x="9430" y="13257"/>
                  </a:cubicBezTo>
                  <a:cubicBezTo>
                    <a:pt x="9502" y="12177"/>
                    <a:pt x="9421" y="10616"/>
                    <a:pt x="9252" y="9430"/>
                  </a:cubicBezTo>
                  <a:cubicBezTo>
                    <a:pt x="9183" y="8923"/>
                    <a:pt x="9578" y="8482"/>
                    <a:pt x="10077" y="8482"/>
                  </a:cubicBezTo>
                  <a:cubicBezTo>
                    <a:pt x="10096" y="8482"/>
                    <a:pt x="10116" y="8483"/>
                    <a:pt x="10135" y="8484"/>
                  </a:cubicBezTo>
                  <a:cubicBezTo>
                    <a:pt x="11107" y="8564"/>
                    <a:pt x="12133" y="8698"/>
                    <a:pt x="13052" y="8734"/>
                  </a:cubicBezTo>
                  <a:cubicBezTo>
                    <a:pt x="13063" y="8734"/>
                    <a:pt x="13073" y="8734"/>
                    <a:pt x="13083" y="8734"/>
                  </a:cubicBezTo>
                  <a:cubicBezTo>
                    <a:pt x="13542" y="8734"/>
                    <a:pt x="13908" y="8349"/>
                    <a:pt x="13900" y="7886"/>
                  </a:cubicBezTo>
                  <a:cubicBezTo>
                    <a:pt x="13882" y="7315"/>
                    <a:pt x="13793" y="6798"/>
                    <a:pt x="13703" y="6218"/>
                  </a:cubicBezTo>
                  <a:cubicBezTo>
                    <a:pt x="13641" y="5852"/>
                    <a:pt x="13347" y="5567"/>
                    <a:pt x="12981" y="5531"/>
                  </a:cubicBezTo>
                  <a:cubicBezTo>
                    <a:pt x="12094" y="5433"/>
                    <a:pt x="11123" y="5334"/>
                    <a:pt x="10233" y="5334"/>
                  </a:cubicBezTo>
                  <a:cubicBezTo>
                    <a:pt x="10075" y="5334"/>
                    <a:pt x="9921" y="5337"/>
                    <a:pt x="9769" y="5344"/>
                  </a:cubicBezTo>
                  <a:cubicBezTo>
                    <a:pt x="9753" y="5345"/>
                    <a:pt x="9737" y="5345"/>
                    <a:pt x="9722" y="5345"/>
                  </a:cubicBezTo>
                  <a:cubicBezTo>
                    <a:pt x="9279" y="5345"/>
                    <a:pt x="8921" y="4989"/>
                    <a:pt x="8904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10" y="375"/>
                    <a:pt x="8279" y="63"/>
                    <a:pt x="7878" y="36"/>
                  </a:cubicBezTo>
                  <a:cubicBezTo>
                    <a:pt x="7592" y="15"/>
                    <a:pt x="7273" y="1"/>
                    <a:pt x="694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36355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9" y="1"/>
                    <a:pt x="9138" y="86"/>
                    <a:pt x="8984" y="245"/>
                  </a:cubicBezTo>
                  <a:cubicBezTo>
                    <a:pt x="8253" y="995"/>
                    <a:pt x="7467" y="1833"/>
                    <a:pt x="6897" y="2654"/>
                  </a:cubicBezTo>
                  <a:cubicBezTo>
                    <a:pt x="6734" y="2882"/>
                    <a:pt x="6482" y="3001"/>
                    <a:pt x="6225" y="3001"/>
                  </a:cubicBezTo>
                  <a:cubicBezTo>
                    <a:pt x="6060" y="3001"/>
                    <a:pt x="5892" y="2951"/>
                    <a:pt x="5746" y="2850"/>
                  </a:cubicBezTo>
                  <a:cubicBezTo>
                    <a:pt x="4889" y="2235"/>
                    <a:pt x="3658" y="1423"/>
                    <a:pt x="2641" y="772"/>
                  </a:cubicBezTo>
                  <a:cubicBezTo>
                    <a:pt x="2503" y="686"/>
                    <a:pt x="2351" y="645"/>
                    <a:pt x="2200" y="645"/>
                  </a:cubicBezTo>
                  <a:cubicBezTo>
                    <a:pt x="1971" y="645"/>
                    <a:pt x="1746" y="740"/>
                    <a:pt x="1580" y="923"/>
                  </a:cubicBezTo>
                  <a:cubicBezTo>
                    <a:pt x="1026" y="1557"/>
                    <a:pt x="331" y="2449"/>
                    <a:pt x="117" y="3118"/>
                  </a:cubicBezTo>
                  <a:cubicBezTo>
                    <a:pt x="1" y="3457"/>
                    <a:pt x="143" y="3831"/>
                    <a:pt x="447" y="4037"/>
                  </a:cubicBezTo>
                  <a:cubicBezTo>
                    <a:pt x="1571" y="4777"/>
                    <a:pt x="3899" y="5741"/>
                    <a:pt x="4247" y="6204"/>
                  </a:cubicBezTo>
                  <a:cubicBezTo>
                    <a:pt x="4515" y="6552"/>
                    <a:pt x="1642" y="10148"/>
                    <a:pt x="1847" y="10647"/>
                  </a:cubicBezTo>
                  <a:cubicBezTo>
                    <a:pt x="2052" y="11129"/>
                    <a:pt x="3150" y="11575"/>
                    <a:pt x="3953" y="11798"/>
                  </a:cubicBezTo>
                  <a:cubicBezTo>
                    <a:pt x="4026" y="11819"/>
                    <a:pt x="4100" y="11829"/>
                    <a:pt x="4173" y="11829"/>
                  </a:cubicBezTo>
                  <a:cubicBezTo>
                    <a:pt x="4476" y="11829"/>
                    <a:pt x="4764" y="11659"/>
                    <a:pt x="4907" y="11379"/>
                  </a:cubicBezTo>
                  <a:cubicBezTo>
                    <a:pt x="5442" y="10317"/>
                    <a:pt x="6031" y="9407"/>
                    <a:pt x="6558" y="8667"/>
                  </a:cubicBezTo>
                  <a:cubicBezTo>
                    <a:pt x="6718" y="8440"/>
                    <a:pt x="6970" y="8320"/>
                    <a:pt x="7225" y="8320"/>
                  </a:cubicBezTo>
                  <a:cubicBezTo>
                    <a:pt x="7411" y="8320"/>
                    <a:pt x="7599" y="8383"/>
                    <a:pt x="7753" y="8515"/>
                  </a:cubicBezTo>
                  <a:cubicBezTo>
                    <a:pt x="8681" y="9291"/>
                    <a:pt x="9653" y="10174"/>
                    <a:pt x="10661" y="10718"/>
                  </a:cubicBezTo>
                  <a:cubicBezTo>
                    <a:pt x="10782" y="10785"/>
                    <a:pt x="10913" y="10817"/>
                    <a:pt x="11044" y="10817"/>
                  </a:cubicBezTo>
                  <a:cubicBezTo>
                    <a:pt x="11281" y="10817"/>
                    <a:pt x="11514" y="10712"/>
                    <a:pt x="11669" y="10522"/>
                  </a:cubicBezTo>
                  <a:cubicBezTo>
                    <a:pt x="12115" y="9987"/>
                    <a:pt x="12597" y="9398"/>
                    <a:pt x="13025" y="8774"/>
                  </a:cubicBezTo>
                  <a:cubicBezTo>
                    <a:pt x="13257" y="8435"/>
                    <a:pt x="13195" y="7980"/>
                    <a:pt x="12891" y="7712"/>
                  </a:cubicBezTo>
                  <a:cubicBezTo>
                    <a:pt x="12098" y="6998"/>
                    <a:pt x="10813" y="6115"/>
                    <a:pt x="9787" y="5526"/>
                  </a:cubicBezTo>
                  <a:cubicBezTo>
                    <a:pt x="9323" y="5268"/>
                    <a:pt x="9225" y="4652"/>
                    <a:pt x="9582" y="4260"/>
                  </a:cubicBezTo>
                  <a:cubicBezTo>
                    <a:pt x="10224" y="3546"/>
                    <a:pt x="10956" y="2823"/>
                    <a:pt x="11535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6" y="102"/>
                  </a:cubicBezTo>
                  <a:cubicBezTo>
                    <a:pt x="9833" y="34"/>
                    <a:pt x="9698" y="1"/>
                    <a:pt x="95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478800" y="1855850"/>
              <a:ext cx="441175" cy="378350"/>
            </a:xfrm>
            <a:custGeom>
              <a:rect b="b" l="l" r="r" t="t"/>
              <a:pathLst>
                <a:path extrusionOk="0" h="15134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66"/>
                    <a:pt x="7432" y="11621"/>
                  </a:cubicBezTo>
                  <a:cubicBezTo>
                    <a:pt x="7408" y="11801"/>
                    <a:pt x="7264" y="11895"/>
                    <a:pt x="7120" y="11895"/>
                  </a:cubicBezTo>
                  <a:cubicBezTo>
                    <a:pt x="6992" y="11895"/>
                    <a:pt x="6863" y="11821"/>
                    <a:pt x="6816" y="11666"/>
                  </a:cubicBezTo>
                  <a:cubicBezTo>
                    <a:pt x="5969" y="8873"/>
                    <a:pt x="5773" y="7767"/>
                    <a:pt x="4666" y="5358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23"/>
                    <a:pt x="884" y="5233"/>
                    <a:pt x="224" y="6536"/>
                  </a:cubicBezTo>
                  <a:cubicBezTo>
                    <a:pt x="1" y="7178"/>
                    <a:pt x="233" y="7571"/>
                    <a:pt x="536" y="8026"/>
                  </a:cubicBezTo>
                  <a:cubicBezTo>
                    <a:pt x="639" y="8185"/>
                    <a:pt x="810" y="8268"/>
                    <a:pt x="985" y="8268"/>
                  </a:cubicBezTo>
                  <a:cubicBezTo>
                    <a:pt x="1113" y="8268"/>
                    <a:pt x="1242" y="8223"/>
                    <a:pt x="1348" y="8133"/>
                  </a:cubicBezTo>
                  <a:cubicBezTo>
                    <a:pt x="2005" y="7561"/>
                    <a:pt x="2809" y="7173"/>
                    <a:pt x="3242" y="7173"/>
                  </a:cubicBezTo>
                  <a:cubicBezTo>
                    <a:pt x="3397" y="7173"/>
                    <a:pt x="3505" y="7222"/>
                    <a:pt x="3542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60"/>
                    <a:pt x="6550" y="15134"/>
                    <a:pt x="7240" y="15134"/>
                  </a:cubicBezTo>
                  <a:cubicBezTo>
                    <a:pt x="7956" y="15134"/>
                    <a:pt x="8699" y="14947"/>
                    <a:pt x="8931" y="14529"/>
                  </a:cubicBezTo>
                  <a:cubicBezTo>
                    <a:pt x="10403" y="11862"/>
                    <a:pt x="10358" y="6242"/>
                    <a:pt x="11107" y="2852"/>
                  </a:cubicBezTo>
                  <a:cubicBezTo>
                    <a:pt x="11206" y="2397"/>
                    <a:pt x="11598" y="2075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35"/>
                    <a:pt x="15571" y="3762"/>
                    <a:pt x="15913" y="3762"/>
                  </a:cubicBezTo>
                  <a:cubicBezTo>
                    <a:pt x="15926" y="3762"/>
                    <a:pt x="15939" y="3762"/>
                    <a:pt x="15952" y="3762"/>
                  </a:cubicBezTo>
                  <a:cubicBezTo>
                    <a:pt x="16255" y="3744"/>
                    <a:pt x="16594" y="3726"/>
                    <a:pt x="16888" y="3708"/>
                  </a:cubicBezTo>
                  <a:cubicBezTo>
                    <a:pt x="17317" y="3681"/>
                    <a:pt x="17647" y="3307"/>
                    <a:pt x="17602" y="2887"/>
                  </a:cubicBezTo>
                  <a:cubicBezTo>
                    <a:pt x="17513" y="2156"/>
                    <a:pt x="17272" y="1487"/>
                    <a:pt x="17040" y="987"/>
                  </a:cubicBezTo>
                  <a:cubicBezTo>
                    <a:pt x="16790" y="416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029225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2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5" y="122"/>
                  </a:cubicBezTo>
                  <a:cubicBezTo>
                    <a:pt x="2771" y="122"/>
                    <a:pt x="1649" y="129"/>
                    <a:pt x="955" y="165"/>
                  </a:cubicBezTo>
                  <a:cubicBezTo>
                    <a:pt x="599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8" y="3098"/>
                    <a:pt x="1547" y="3098"/>
                    <a:pt x="1901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961200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45" y="1"/>
                  </a:moveTo>
                  <a:cubicBezTo>
                    <a:pt x="9125" y="1"/>
                    <a:pt x="9104" y="2"/>
                    <a:pt x="9083" y="5"/>
                  </a:cubicBezTo>
                  <a:cubicBezTo>
                    <a:pt x="8277" y="112"/>
                    <a:pt x="6703" y="127"/>
                    <a:pt x="5099" y="127"/>
                  </a:cubicBezTo>
                  <a:cubicBezTo>
                    <a:pt x="4501" y="127"/>
                    <a:pt x="3899" y="125"/>
                    <a:pt x="3331" y="125"/>
                  </a:cubicBezTo>
                  <a:cubicBezTo>
                    <a:pt x="2250" y="125"/>
                    <a:pt x="1292" y="132"/>
                    <a:pt x="724" y="174"/>
                  </a:cubicBezTo>
                  <a:cubicBezTo>
                    <a:pt x="447" y="192"/>
                    <a:pt x="215" y="442"/>
                    <a:pt x="153" y="790"/>
                  </a:cubicBezTo>
                  <a:cubicBezTo>
                    <a:pt x="46" y="1343"/>
                    <a:pt x="1" y="1959"/>
                    <a:pt x="72" y="2449"/>
                  </a:cubicBezTo>
                  <a:cubicBezTo>
                    <a:pt x="135" y="2833"/>
                    <a:pt x="394" y="3101"/>
                    <a:pt x="697" y="3101"/>
                  </a:cubicBezTo>
                  <a:cubicBezTo>
                    <a:pt x="920" y="3099"/>
                    <a:pt x="1166" y="3098"/>
                    <a:pt x="1430" y="3098"/>
                  </a:cubicBezTo>
                  <a:cubicBezTo>
                    <a:pt x="2021" y="3098"/>
                    <a:pt x="2703" y="3101"/>
                    <a:pt x="3421" y="3101"/>
                  </a:cubicBezTo>
                  <a:cubicBezTo>
                    <a:pt x="5576" y="3101"/>
                    <a:pt x="8056" y="3073"/>
                    <a:pt x="9368" y="2851"/>
                  </a:cubicBezTo>
                  <a:cubicBezTo>
                    <a:pt x="10302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661825" y="1112900"/>
              <a:ext cx="312625" cy="304100"/>
            </a:xfrm>
            <a:custGeom>
              <a:rect b="b" l="l" r="r" t="t"/>
              <a:pathLst>
                <a:path extrusionOk="0" h="12164" w="12505">
                  <a:moveTo>
                    <a:pt x="10524" y="0"/>
                  </a:moveTo>
                  <a:cubicBezTo>
                    <a:pt x="10273" y="0"/>
                    <a:pt x="10022" y="103"/>
                    <a:pt x="9837" y="293"/>
                  </a:cubicBezTo>
                  <a:cubicBezTo>
                    <a:pt x="7464" y="2684"/>
                    <a:pt x="2522" y="7457"/>
                    <a:pt x="711" y="9830"/>
                  </a:cubicBezTo>
                  <a:cubicBezTo>
                    <a:pt x="0" y="10744"/>
                    <a:pt x="1453" y="12163"/>
                    <a:pt x="2558" y="12163"/>
                  </a:cubicBezTo>
                  <a:cubicBezTo>
                    <a:pt x="2855" y="12163"/>
                    <a:pt x="3126" y="12061"/>
                    <a:pt x="3325" y="11819"/>
                  </a:cubicBezTo>
                  <a:cubicBezTo>
                    <a:pt x="4948" y="9830"/>
                    <a:pt x="10479" y="4593"/>
                    <a:pt x="12174" y="2702"/>
                  </a:cubicBezTo>
                  <a:cubicBezTo>
                    <a:pt x="12451" y="2390"/>
                    <a:pt x="12504" y="1935"/>
                    <a:pt x="12290" y="1578"/>
                  </a:cubicBezTo>
                  <a:cubicBezTo>
                    <a:pt x="11960" y="1025"/>
                    <a:pt x="11496" y="472"/>
                    <a:pt x="11023" y="151"/>
                  </a:cubicBezTo>
                  <a:cubicBezTo>
                    <a:pt x="10871" y="49"/>
                    <a:pt x="10697" y="0"/>
                    <a:pt x="1052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657950" y="1658500"/>
              <a:ext cx="341450" cy="77525"/>
            </a:xfrm>
            <a:custGeom>
              <a:rect b="b" l="l" r="r" t="t"/>
              <a:pathLst>
                <a:path extrusionOk="0" h="3101" w="13658">
                  <a:moveTo>
                    <a:pt x="12118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96" y="109"/>
                    <a:pt x="9002" y="125"/>
                    <a:pt x="6945" y="125"/>
                  </a:cubicBezTo>
                  <a:cubicBezTo>
                    <a:pt x="5965" y="125"/>
                    <a:pt x="4970" y="122"/>
                    <a:pt x="4057" y="122"/>
                  </a:cubicBezTo>
                  <a:cubicBezTo>
                    <a:pt x="2775" y="122"/>
                    <a:pt x="1654" y="129"/>
                    <a:pt x="964" y="165"/>
                  </a:cubicBezTo>
                  <a:cubicBezTo>
                    <a:pt x="598" y="192"/>
                    <a:pt x="286" y="442"/>
                    <a:pt x="206" y="790"/>
                  </a:cubicBezTo>
                  <a:cubicBezTo>
                    <a:pt x="63" y="1334"/>
                    <a:pt x="0" y="1958"/>
                    <a:pt x="98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7" y="3098"/>
                    <a:pt x="1546" y="3098"/>
                    <a:pt x="1900" y="3098"/>
                  </a:cubicBezTo>
                  <a:cubicBezTo>
                    <a:pt x="2655" y="3098"/>
                    <a:pt x="3522" y="3101"/>
                    <a:pt x="4436" y="3101"/>
                  </a:cubicBezTo>
                  <a:cubicBezTo>
                    <a:pt x="7315" y="3101"/>
                    <a:pt x="10660" y="3073"/>
                    <a:pt x="12418" y="2842"/>
                  </a:cubicBezTo>
                  <a:cubicBezTo>
                    <a:pt x="13658" y="2684"/>
                    <a:pt x="13335" y="1"/>
                    <a:pt x="1211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256275" y="1340800"/>
              <a:ext cx="85450" cy="76225"/>
            </a:xfrm>
            <a:custGeom>
              <a:rect b="b" l="l" r="r" t="t"/>
              <a:pathLst>
                <a:path extrusionOk="0" h="3049" w="3418">
                  <a:moveTo>
                    <a:pt x="1463" y="0"/>
                  </a:moveTo>
                  <a:cubicBezTo>
                    <a:pt x="677" y="0"/>
                    <a:pt x="1" y="809"/>
                    <a:pt x="346" y="2329"/>
                  </a:cubicBezTo>
                  <a:cubicBezTo>
                    <a:pt x="461" y="2828"/>
                    <a:pt x="915" y="3048"/>
                    <a:pt x="1421" y="3048"/>
                  </a:cubicBezTo>
                  <a:cubicBezTo>
                    <a:pt x="2335" y="3048"/>
                    <a:pt x="3417" y="2328"/>
                    <a:pt x="2969" y="1231"/>
                  </a:cubicBezTo>
                  <a:cubicBezTo>
                    <a:pt x="2623" y="399"/>
                    <a:pt x="2016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0439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0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173250" y="1570250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173250" y="1762275"/>
              <a:ext cx="74400" cy="66375"/>
            </a:xfrm>
            <a:custGeom>
              <a:rect b="b" l="l" r="r" t="t"/>
              <a:pathLst>
                <a:path extrusionOk="0" h="2655" w="2976">
                  <a:moveTo>
                    <a:pt x="1274" y="1"/>
                  </a:moveTo>
                  <a:cubicBezTo>
                    <a:pt x="590" y="1"/>
                    <a:pt x="0" y="706"/>
                    <a:pt x="304" y="2027"/>
                  </a:cubicBezTo>
                  <a:cubicBezTo>
                    <a:pt x="403" y="2462"/>
                    <a:pt x="797" y="2654"/>
                    <a:pt x="1237" y="2654"/>
                  </a:cubicBezTo>
                  <a:cubicBezTo>
                    <a:pt x="2033" y="2654"/>
                    <a:pt x="2976" y="2026"/>
                    <a:pt x="2579" y="1072"/>
                  </a:cubicBezTo>
                  <a:cubicBezTo>
                    <a:pt x="2281" y="348"/>
                    <a:pt x="1754" y="1"/>
                    <a:pt x="127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451600" y="1343925"/>
              <a:ext cx="347700" cy="351300"/>
            </a:xfrm>
            <a:custGeom>
              <a:rect b="b" l="l" r="r" t="t"/>
              <a:pathLst>
                <a:path extrusionOk="0" h="14052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9"/>
                    <a:pt x="4657" y="687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52"/>
                    <a:pt x="536" y="5772"/>
                    <a:pt x="259" y="6254"/>
                  </a:cubicBezTo>
                  <a:cubicBezTo>
                    <a:pt x="0" y="6700"/>
                    <a:pt x="322" y="7860"/>
                    <a:pt x="634" y="8636"/>
                  </a:cubicBezTo>
                  <a:cubicBezTo>
                    <a:pt x="765" y="8961"/>
                    <a:pt x="1072" y="9158"/>
                    <a:pt x="1407" y="9158"/>
                  </a:cubicBezTo>
                  <a:cubicBezTo>
                    <a:pt x="1458" y="9158"/>
                    <a:pt x="1510" y="9154"/>
                    <a:pt x="1562" y="9144"/>
                  </a:cubicBezTo>
                  <a:cubicBezTo>
                    <a:pt x="2739" y="8921"/>
                    <a:pt x="3828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6" y="8787"/>
                    <a:pt x="5629" y="9173"/>
                    <a:pt x="5603" y="9644"/>
                  </a:cubicBezTo>
                  <a:cubicBezTo>
                    <a:pt x="5558" y="10866"/>
                    <a:pt x="5451" y="12195"/>
                    <a:pt x="5639" y="13337"/>
                  </a:cubicBezTo>
                  <a:cubicBezTo>
                    <a:pt x="5701" y="13721"/>
                    <a:pt x="6031" y="14006"/>
                    <a:pt x="6415" y="14024"/>
                  </a:cubicBezTo>
                  <a:cubicBezTo>
                    <a:pt x="6809" y="14039"/>
                    <a:pt x="7223" y="14051"/>
                    <a:pt x="7646" y="14051"/>
                  </a:cubicBezTo>
                  <a:cubicBezTo>
                    <a:pt x="7978" y="14051"/>
                    <a:pt x="8316" y="14044"/>
                    <a:pt x="8654" y="14024"/>
                  </a:cubicBezTo>
                  <a:cubicBezTo>
                    <a:pt x="9064" y="14006"/>
                    <a:pt x="9394" y="13676"/>
                    <a:pt x="9421" y="13257"/>
                  </a:cubicBezTo>
                  <a:cubicBezTo>
                    <a:pt x="9501" y="12186"/>
                    <a:pt x="9412" y="10616"/>
                    <a:pt x="9243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5" y="8484"/>
                  </a:cubicBezTo>
                  <a:cubicBezTo>
                    <a:pt x="11098" y="8564"/>
                    <a:pt x="12124" y="8698"/>
                    <a:pt x="13043" y="8734"/>
                  </a:cubicBezTo>
                  <a:cubicBezTo>
                    <a:pt x="13053" y="8734"/>
                    <a:pt x="13064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73" y="7315"/>
                    <a:pt x="13783" y="6798"/>
                    <a:pt x="13694" y="6227"/>
                  </a:cubicBezTo>
                  <a:cubicBezTo>
                    <a:pt x="13632" y="5852"/>
                    <a:pt x="13337" y="5576"/>
                    <a:pt x="12972" y="5531"/>
                  </a:cubicBezTo>
                  <a:cubicBezTo>
                    <a:pt x="12085" y="5433"/>
                    <a:pt x="11114" y="5334"/>
                    <a:pt x="10224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2" y="5345"/>
                  </a:cubicBezTo>
                  <a:cubicBezTo>
                    <a:pt x="9278" y="5345"/>
                    <a:pt x="8912" y="4997"/>
                    <a:pt x="8904" y="4550"/>
                  </a:cubicBezTo>
                  <a:cubicBezTo>
                    <a:pt x="8859" y="3488"/>
                    <a:pt x="8752" y="2007"/>
                    <a:pt x="8636" y="785"/>
                  </a:cubicBezTo>
                  <a:cubicBezTo>
                    <a:pt x="8600" y="384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222100" y="48511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17" y="1"/>
                  </a:moveTo>
                  <a:cubicBezTo>
                    <a:pt x="12090" y="1"/>
                    <a:pt x="12063" y="2"/>
                    <a:pt x="12035" y="5"/>
                  </a:cubicBezTo>
                  <a:cubicBezTo>
                    <a:pt x="10964" y="112"/>
                    <a:pt x="8880" y="126"/>
                    <a:pt x="6756" y="126"/>
                  </a:cubicBezTo>
                  <a:cubicBezTo>
                    <a:pt x="5964" y="126"/>
                    <a:pt x="5167" y="124"/>
                    <a:pt x="4414" y="124"/>
                  </a:cubicBezTo>
                  <a:cubicBezTo>
                    <a:pt x="2982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5" y="3099"/>
                    <a:pt x="1542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6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1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154075" y="4494925"/>
              <a:ext cx="257750" cy="77375"/>
            </a:xfrm>
            <a:custGeom>
              <a:rect b="b" l="l" r="r" t="t"/>
              <a:pathLst>
                <a:path extrusionOk="0" h="3095" w="10310">
                  <a:moveTo>
                    <a:pt x="9149" y="0"/>
                  </a:moveTo>
                  <a:cubicBezTo>
                    <a:pt x="9127" y="0"/>
                    <a:pt x="9105" y="2"/>
                    <a:pt x="9082" y="5"/>
                  </a:cubicBezTo>
                  <a:cubicBezTo>
                    <a:pt x="8327" y="105"/>
                    <a:pt x="6898" y="123"/>
                    <a:pt x="5402" y="123"/>
                  </a:cubicBezTo>
                  <a:cubicBezTo>
                    <a:pt x="4619" y="123"/>
                    <a:pt x="3817" y="118"/>
                    <a:pt x="3084" y="118"/>
                  </a:cubicBezTo>
                  <a:cubicBezTo>
                    <a:pt x="2106" y="118"/>
                    <a:pt x="1251" y="126"/>
                    <a:pt x="723" y="165"/>
                  </a:cubicBezTo>
                  <a:cubicBezTo>
                    <a:pt x="456" y="183"/>
                    <a:pt x="224" y="433"/>
                    <a:pt x="152" y="781"/>
                  </a:cubicBezTo>
                  <a:cubicBezTo>
                    <a:pt x="45" y="1334"/>
                    <a:pt x="1" y="1959"/>
                    <a:pt x="81" y="2440"/>
                  </a:cubicBezTo>
                  <a:cubicBezTo>
                    <a:pt x="135" y="2824"/>
                    <a:pt x="402" y="3092"/>
                    <a:pt x="697" y="3092"/>
                  </a:cubicBezTo>
                  <a:cubicBezTo>
                    <a:pt x="895" y="3090"/>
                    <a:pt x="1113" y="3089"/>
                    <a:pt x="1346" y="3089"/>
                  </a:cubicBezTo>
                  <a:cubicBezTo>
                    <a:pt x="2012" y="3089"/>
                    <a:pt x="2803" y="3094"/>
                    <a:pt x="3634" y="3094"/>
                  </a:cubicBezTo>
                  <a:cubicBezTo>
                    <a:pt x="5738" y="3094"/>
                    <a:pt x="8102" y="3063"/>
                    <a:pt x="9377" y="2842"/>
                  </a:cubicBezTo>
                  <a:cubicBezTo>
                    <a:pt x="10309" y="2676"/>
                    <a:pt x="10067" y="0"/>
                    <a:pt x="914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154075" y="4383875"/>
              <a:ext cx="257775" cy="77575"/>
            </a:xfrm>
            <a:custGeom>
              <a:rect b="b" l="l" r="r" t="t"/>
              <a:pathLst>
                <a:path extrusionOk="0" h="3103" w="10311">
                  <a:moveTo>
                    <a:pt x="9145" y="0"/>
                  </a:moveTo>
                  <a:cubicBezTo>
                    <a:pt x="9124" y="0"/>
                    <a:pt x="9104" y="2"/>
                    <a:pt x="9082" y="4"/>
                  </a:cubicBezTo>
                  <a:cubicBezTo>
                    <a:pt x="8277" y="111"/>
                    <a:pt x="6705" y="126"/>
                    <a:pt x="5102" y="126"/>
                  </a:cubicBezTo>
                  <a:cubicBezTo>
                    <a:pt x="4505" y="126"/>
                    <a:pt x="3903" y="124"/>
                    <a:pt x="3335" y="124"/>
                  </a:cubicBezTo>
                  <a:cubicBezTo>
                    <a:pt x="2253" y="124"/>
                    <a:pt x="1295" y="131"/>
                    <a:pt x="723" y="174"/>
                  </a:cubicBezTo>
                  <a:cubicBezTo>
                    <a:pt x="456" y="192"/>
                    <a:pt x="224" y="441"/>
                    <a:pt x="152" y="789"/>
                  </a:cubicBezTo>
                  <a:cubicBezTo>
                    <a:pt x="45" y="1342"/>
                    <a:pt x="1" y="1958"/>
                    <a:pt x="81" y="2449"/>
                  </a:cubicBezTo>
                  <a:cubicBezTo>
                    <a:pt x="135" y="2832"/>
                    <a:pt x="402" y="3100"/>
                    <a:pt x="697" y="3100"/>
                  </a:cubicBezTo>
                  <a:cubicBezTo>
                    <a:pt x="895" y="3098"/>
                    <a:pt x="1113" y="3098"/>
                    <a:pt x="1346" y="3098"/>
                  </a:cubicBezTo>
                  <a:cubicBezTo>
                    <a:pt x="2012" y="3098"/>
                    <a:pt x="2803" y="3103"/>
                    <a:pt x="3634" y="3103"/>
                  </a:cubicBezTo>
                  <a:cubicBezTo>
                    <a:pt x="5738" y="3103"/>
                    <a:pt x="8102" y="3071"/>
                    <a:pt x="9377" y="2850"/>
                  </a:cubicBezTo>
                  <a:cubicBezTo>
                    <a:pt x="10311" y="2684"/>
                    <a:pt x="10066" y="0"/>
                    <a:pt x="914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854875" y="4305650"/>
              <a:ext cx="312450" cy="304025"/>
            </a:xfrm>
            <a:custGeom>
              <a:rect b="b" l="l" r="r" t="t"/>
              <a:pathLst>
                <a:path extrusionOk="0" h="12161" w="12498">
                  <a:moveTo>
                    <a:pt x="10508" y="0"/>
                  </a:moveTo>
                  <a:cubicBezTo>
                    <a:pt x="10259" y="0"/>
                    <a:pt x="10012" y="100"/>
                    <a:pt x="9830" y="287"/>
                  </a:cubicBezTo>
                  <a:cubicBezTo>
                    <a:pt x="7457" y="2687"/>
                    <a:pt x="2523" y="7460"/>
                    <a:pt x="703" y="9824"/>
                  </a:cubicBezTo>
                  <a:cubicBezTo>
                    <a:pt x="1" y="10738"/>
                    <a:pt x="1446" y="12161"/>
                    <a:pt x="2549" y="12161"/>
                  </a:cubicBezTo>
                  <a:cubicBezTo>
                    <a:pt x="2846" y="12161"/>
                    <a:pt x="3119" y="12058"/>
                    <a:pt x="3317" y="11813"/>
                  </a:cubicBezTo>
                  <a:cubicBezTo>
                    <a:pt x="4941" y="9833"/>
                    <a:pt x="10472" y="4596"/>
                    <a:pt x="12176" y="2696"/>
                  </a:cubicBezTo>
                  <a:cubicBezTo>
                    <a:pt x="12452" y="2384"/>
                    <a:pt x="12497" y="1938"/>
                    <a:pt x="12283" y="1581"/>
                  </a:cubicBezTo>
                  <a:cubicBezTo>
                    <a:pt x="11953" y="1019"/>
                    <a:pt x="11498" y="466"/>
                    <a:pt x="11016" y="154"/>
                  </a:cubicBezTo>
                  <a:cubicBezTo>
                    <a:pt x="10861" y="50"/>
                    <a:pt x="10684" y="0"/>
                    <a:pt x="1050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886325" y="4291650"/>
              <a:ext cx="85225" cy="76200"/>
            </a:xfrm>
            <a:custGeom>
              <a:rect b="b" l="l" r="r" t="t"/>
              <a:pathLst>
                <a:path extrusionOk="0" h="3048" w="3409">
                  <a:moveTo>
                    <a:pt x="1462" y="0"/>
                  </a:moveTo>
                  <a:cubicBezTo>
                    <a:pt x="677" y="0"/>
                    <a:pt x="1" y="809"/>
                    <a:pt x="346" y="2328"/>
                  </a:cubicBezTo>
                  <a:cubicBezTo>
                    <a:pt x="458" y="2827"/>
                    <a:pt x="910" y="3048"/>
                    <a:pt x="1414" y="3048"/>
                  </a:cubicBezTo>
                  <a:cubicBezTo>
                    <a:pt x="2326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063400" y="4533525"/>
              <a:ext cx="85375" cy="76150"/>
            </a:xfrm>
            <a:custGeom>
              <a:rect b="b" l="l" r="r" t="t"/>
              <a:pathLst>
                <a:path extrusionOk="0" h="3046" w="3415">
                  <a:moveTo>
                    <a:pt x="1463" y="1"/>
                  </a:moveTo>
                  <a:cubicBezTo>
                    <a:pt x="678" y="1"/>
                    <a:pt x="1" y="812"/>
                    <a:pt x="347" y="2333"/>
                  </a:cubicBezTo>
                  <a:cubicBezTo>
                    <a:pt x="461" y="2827"/>
                    <a:pt x="913" y="3046"/>
                    <a:pt x="1417" y="3046"/>
                  </a:cubicBezTo>
                  <a:cubicBezTo>
                    <a:pt x="2331" y="3046"/>
                    <a:pt x="3415" y="2328"/>
                    <a:pt x="2961" y="1235"/>
                  </a:cubicBezTo>
                  <a:cubicBezTo>
                    <a:pt x="2619" y="400"/>
                    <a:pt x="2014" y="1"/>
                    <a:pt x="146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851050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8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55" y="112"/>
                    <a:pt x="8870" y="126"/>
                    <a:pt x="6747" y="126"/>
                  </a:cubicBezTo>
                  <a:cubicBezTo>
                    <a:pt x="5956" y="126"/>
                    <a:pt x="5159" y="124"/>
                    <a:pt x="4407" y="124"/>
                  </a:cubicBezTo>
                  <a:cubicBezTo>
                    <a:pt x="2976" y="124"/>
                    <a:pt x="1709" y="132"/>
                    <a:pt x="955" y="174"/>
                  </a:cubicBezTo>
                  <a:cubicBezTo>
                    <a:pt x="589" y="192"/>
                    <a:pt x="285" y="442"/>
                    <a:pt x="196" y="790"/>
                  </a:cubicBezTo>
                  <a:cubicBezTo>
                    <a:pt x="54" y="1343"/>
                    <a:pt x="0" y="1958"/>
                    <a:pt x="98" y="2449"/>
                  </a:cubicBezTo>
                  <a:cubicBezTo>
                    <a:pt x="170" y="2833"/>
                    <a:pt x="517" y="3100"/>
                    <a:pt x="910" y="3100"/>
                  </a:cubicBezTo>
                  <a:cubicBezTo>
                    <a:pt x="1206" y="3099"/>
                    <a:pt x="1534" y="3098"/>
                    <a:pt x="1885" y="3098"/>
                  </a:cubicBezTo>
                  <a:cubicBezTo>
                    <a:pt x="2670" y="3098"/>
                    <a:pt x="3575" y="3101"/>
                    <a:pt x="4527" y="3101"/>
                  </a:cubicBezTo>
                  <a:cubicBezTo>
                    <a:pt x="7385" y="3101"/>
                    <a:pt x="10670" y="3073"/>
                    <a:pt x="12409" y="2851"/>
                  </a:cubicBezTo>
                  <a:cubicBezTo>
                    <a:pt x="13648" y="2685"/>
                    <a:pt x="13325" y="1"/>
                    <a:pt x="1210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980375" y="4762925"/>
              <a:ext cx="74275" cy="66375"/>
            </a:xfrm>
            <a:custGeom>
              <a:rect b="b" l="l" r="r" t="t"/>
              <a:pathLst>
                <a:path extrusionOk="0" h="2655" w="2971">
                  <a:moveTo>
                    <a:pt x="1273" y="0"/>
                  </a:moveTo>
                  <a:cubicBezTo>
                    <a:pt x="589" y="0"/>
                    <a:pt x="1" y="707"/>
                    <a:pt x="305" y="2033"/>
                  </a:cubicBezTo>
                  <a:cubicBezTo>
                    <a:pt x="403" y="2464"/>
                    <a:pt x="795" y="2654"/>
                    <a:pt x="1232" y="2654"/>
                  </a:cubicBezTo>
                  <a:cubicBezTo>
                    <a:pt x="2026" y="2654"/>
                    <a:pt x="2971" y="2028"/>
                    <a:pt x="2579" y="1078"/>
                  </a:cubicBezTo>
                  <a:cubicBezTo>
                    <a:pt x="2281" y="350"/>
                    <a:pt x="1754" y="0"/>
                    <a:pt x="1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258500" y="4536675"/>
              <a:ext cx="347725" cy="351175"/>
            </a:xfrm>
            <a:custGeom>
              <a:rect b="b" l="l" r="r" t="t"/>
              <a:pathLst>
                <a:path extrusionOk="0" h="14047" w="13909">
                  <a:moveTo>
                    <a:pt x="6986" y="1"/>
                  </a:moveTo>
                  <a:cubicBezTo>
                    <a:pt x="6339" y="1"/>
                    <a:pt x="5672" y="52"/>
                    <a:pt x="5220" y="208"/>
                  </a:cubicBezTo>
                  <a:cubicBezTo>
                    <a:pt x="4872" y="333"/>
                    <a:pt x="4658" y="681"/>
                    <a:pt x="4684" y="1047"/>
                  </a:cubicBezTo>
                  <a:cubicBezTo>
                    <a:pt x="4791" y="2403"/>
                    <a:pt x="5452" y="4856"/>
                    <a:pt x="5300" y="5418"/>
                  </a:cubicBezTo>
                  <a:cubicBezTo>
                    <a:pt x="5184" y="5846"/>
                    <a:pt x="536" y="5766"/>
                    <a:pt x="268" y="6248"/>
                  </a:cubicBezTo>
                  <a:cubicBezTo>
                    <a:pt x="1" y="6703"/>
                    <a:pt x="331" y="7854"/>
                    <a:pt x="643" y="8639"/>
                  </a:cubicBezTo>
                  <a:cubicBezTo>
                    <a:pt x="773" y="8953"/>
                    <a:pt x="1075" y="9155"/>
                    <a:pt x="1406" y="9155"/>
                  </a:cubicBezTo>
                  <a:cubicBezTo>
                    <a:pt x="1460" y="9155"/>
                    <a:pt x="1515" y="9150"/>
                    <a:pt x="1571" y="9138"/>
                  </a:cubicBezTo>
                  <a:cubicBezTo>
                    <a:pt x="2748" y="8915"/>
                    <a:pt x="3837" y="8826"/>
                    <a:pt x="4756" y="8790"/>
                  </a:cubicBezTo>
                  <a:cubicBezTo>
                    <a:pt x="4771" y="8789"/>
                    <a:pt x="4786" y="8789"/>
                    <a:pt x="4801" y="8789"/>
                  </a:cubicBezTo>
                  <a:cubicBezTo>
                    <a:pt x="5262" y="8789"/>
                    <a:pt x="5629" y="9180"/>
                    <a:pt x="5612" y="9647"/>
                  </a:cubicBezTo>
                  <a:cubicBezTo>
                    <a:pt x="5567" y="10869"/>
                    <a:pt x="5452" y="12189"/>
                    <a:pt x="5648" y="13331"/>
                  </a:cubicBezTo>
                  <a:cubicBezTo>
                    <a:pt x="5710" y="13715"/>
                    <a:pt x="6040" y="14000"/>
                    <a:pt x="6424" y="14018"/>
                  </a:cubicBezTo>
                  <a:cubicBezTo>
                    <a:pt x="6847" y="14034"/>
                    <a:pt x="7292" y="14047"/>
                    <a:pt x="7745" y="14047"/>
                  </a:cubicBezTo>
                  <a:cubicBezTo>
                    <a:pt x="8046" y="14047"/>
                    <a:pt x="8351" y="14041"/>
                    <a:pt x="8654" y="14027"/>
                  </a:cubicBezTo>
                  <a:cubicBezTo>
                    <a:pt x="9073" y="14000"/>
                    <a:pt x="9395" y="13670"/>
                    <a:pt x="9430" y="13260"/>
                  </a:cubicBezTo>
                  <a:cubicBezTo>
                    <a:pt x="9502" y="12180"/>
                    <a:pt x="9421" y="10610"/>
                    <a:pt x="9252" y="9424"/>
                  </a:cubicBezTo>
                  <a:cubicBezTo>
                    <a:pt x="9184" y="8921"/>
                    <a:pt x="9571" y="8484"/>
                    <a:pt x="10064" y="8484"/>
                  </a:cubicBezTo>
                  <a:cubicBezTo>
                    <a:pt x="10087" y="8484"/>
                    <a:pt x="10111" y="8485"/>
                    <a:pt x="10135" y="8487"/>
                  </a:cubicBezTo>
                  <a:cubicBezTo>
                    <a:pt x="11107" y="8558"/>
                    <a:pt x="12133" y="8692"/>
                    <a:pt x="13052" y="8728"/>
                  </a:cubicBezTo>
                  <a:cubicBezTo>
                    <a:pt x="13063" y="8728"/>
                    <a:pt x="13073" y="8728"/>
                    <a:pt x="13083" y="8728"/>
                  </a:cubicBezTo>
                  <a:cubicBezTo>
                    <a:pt x="13542" y="8728"/>
                    <a:pt x="13908" y="8343"/>
                    <a:pt x="13900" y="7880"/>
                  </a:cubicBezTo>
                  <a:cubicBezTo>
                    <a:pt x="13882" y="7318"/>
                    <a:pt x="13793" y="6792"/>
                    <a:pt x="13703" y="6221"/>
                  </a:cubicBezTo>
                  <a:cubicBezTo>
                    <a:pt x="13641" y="5855"/>
                    <a:pt x="13347" y="5570"/>
                    <a:pt x="12981" y="5525"/>
                  </a:cubicBezTo>
                  <a:cubicBezTo>
                    <a:pt x="12103" y="5428"/>
                    <a:pt x="11143" y="5336"/>
                    <a:pt x="10260" y="5336"/>
                  </a:cubicBezTo>
                  <a:cubicBezTo>
                    <a:pt x="10094" y="5336"/>
                    <a:pt x="9930" y="5340"/>
                    <a:pt x="9769" y="5347"/>
                  </a:cubicBezTo>
                  <a:cubicBezTo>
                    <a:pt x="9758" y="5347"/>
                    <a:pt x="9747" y="5347"/>
                    <a:pt x="9736" y="5347"/>
                  </a:cubicBezTo>
                  <a:cubicBezTo>
                    <a:pt x="9287" y="5347"/>
                    <a:pt x="8921" y="4997"/>
                    <a:pt x="8904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10" y="378"/>
                    <a:pt x="8279" y="57"/>
                    <a:pt x="7878" y="30"/>
                  </a:cubicBezTo>
                  <a:cubicBezTo>
                    <a:pt x="7603" y="13"/>
                    <a:pt x="7297" y="1"/>
                    <a:pt x="698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36355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1" y="1"/>
                    <a:pt x="9139" y="88"/>
                    <a:pt x="8984" y="253"/>
                  </a:cubicBezTo>
                  <a:cubicBezTo>
                    <a:pt x="8253" y="1003"/>
                    <a:pt x="7467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31"/>
                    <a:pt x="2641" y="780"/>
                  </a:cubicBezTo>
                  <a:cubicBezTo>
                    <a:pt x="2503" y="691"/>
                    <a:pt x="2350" y="649"/>
                    <a:pt x="2199" y="649"/>
                  </a:cubicBezTo>
                  <a:cubicBezTo>
                    <a:pt x="1971" y="649"/>
                    <a:pt x="1746" y="745"/>
                    <a:pt x="1580" y="922"/>
                  </a:cubicBezTo>
                  <a:cubicBezTo>
                    <a:pt x="1026" y="1556"/>
                    <a:pt x="331" y="2448"/>
                    <a:pt x="117" y="3117"/>
                  </a:cubicBezTo>
                  <a:cubicBezTo>
                    <a:pt x="1" y="3465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12"/>
                  </a:cubicBezTo>
                  <a:cubicBezTo>
                    <a:pt x="4515" y="6560"/>
                    <a:pt x="1642" y="10147"/>
                    <a:pt x="1847" y="10655"/>
                  </a:cubicBezTo>
                  <a:cubicBezTo>
                    <a:pt x="2052" y="11137"/>
                    <a:pt x="3150" y="11574"/>
                    <a:pt x="3953" y="11806"/>
                  </a:cubicBezTo>
                  <a:cubicBezTo>
                    <a:pt x="4026" y="11827"/>
                    <a:pt x="4099" y="11837"/>
                    <a:pt x="4173" y="11837"/>
                  </a:cubicBezTo>
                  <a:cubicBezTo>
                    <a:pt x="4475" y="11837"/>
                    <a:pt x="4763" y="11665"/>
                    <a:pt x="4907" y="11378"/>
                  </a:cubicBezTo>
                  <a:cubicBezTo>
                    <a:pt x="5442" y="10325"/>
                    <a:pt x="6031" y="9415"/>
                    <a:pt x="6558" y="8675"/>
                  </a:cubicBezTo>
                  <a:cubicBezTo>
                    <a:pt x="6719" y="8446"/>
                    <a:pt x="6974" y="8326"/>
                    <a:pt x="7231" y="8326"/>
                  </a:cubicBezTo>
                  <a:cubicBezTo>
                    <a:pt x="7415" y="8326"/>
                    <a:pt x="7600" y="8387"/>
                    <a:pt x="7753" y="8514"/>
                  </a:cubicBezTo>
                  <a:cubicBezTo>
                    <a:pt x="8681" y="9290"/>
                    <a:pt x="9653" y="10182"/>
                    <a:pt x="10661" y="10726"/>
                  </a:cubicBezTo>
                  <a:cubicBezTo>
                    <a:pt x="10782" y="10790"/>
                    <a:pt x="10914" y="10821"/>
                    <a:pt x="11044" y="10821"/>
                  </a:cubicBezTo>
                  <a:cubicBezTo>
                    <a:pt x="11281" y="10821"/>
                    <a:pt x="11514" y="10720"/>
                    <a:pt x="11669" y="10530"/>
                  </a:cubicBezTo>
                  <a:cubicBezTo>
                    <a:pt x="12115" y="9995"/>
                    <a:pt x="12597" y="9406"/>
                    <a:pt x="13025" y="8782"/>
                  </a:cubicBezTo>
                  <a:cubicBezTo>
                    <a:pt x="13257" y="8443"/>
                    <a:pt x="13195" y="7988"/>
                    <a:pt x="12891" y="7711"/>
                  </a:cubicBezTo>
                  <a:cubicBezTo>
                    <a:pt x="12098" y="6997"/>
                    <a:pt x="10813" y="6114"/>
                    <a:pt x="9787" y="5534"/>
                  </a:cubicBezTo>
                  <a:cubicBezTo>
                    <a:pt x="9323" y="5276"/>
                    <a:pt x="9225" y="4660"/>
                    <a:pt x="9582" y="4268"/>
                  </a:cubicBezTo>
                  <a:cubicBezTo>
                    <a:pt x="10224" y="3554"/>
                    <a:pt x="10956" y="2831"/>
                    <a:pt x="11535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6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478800" y="3984400"/>
              <a:ext cx="441175" cy="378250"/>
            </a:xfrm>
            <a:custGeom>
              <a:rect b="b" l="l" r="r" t="t"/>
              <a:pathLst>
                <a:path extrusionOk="0" h="15130" w="17647">
                  <a:moveTo>
                    <a:pt x="13770" y="0"/>
                  </a:moveTo>
                  <a:cubicBezTo>
                    <a:pt x="11890" y="0"/>
                    <a:pt x="9687" y="69"/>
                    <a:pt x="9145" y="291"/>
                  </a:cubicBezTo>
                  <a:cubicBezTo>
                    <a:pt x="8271" y="657"/>
                    <a:pt x="8074" y="7357"/>
                    <a:pt x="7432" y="11621"/>
                  </a:cubicBezTo>
                  <a:cubicBezTo>
                    <a:pt x="7409" y="11800"/>
                    <a:pt x="7266" y="11891"/>
                    <a:pt x="7122" y="11891"/>
                  </a:cubicBezTo>
                  <a:cubicBezTo>
                    <a:pt x="6993" y="11891"/>
                    <a:pt x="6863" y="11817"/>
                    <a:pt x="6816" y="11666"/>
                  </a:cubicBezTo>
                  <a:cubicBezTo>
                    <a:pt x="5969" y="8864"/>
                    <a:pt x="5773" y="7758"/>
                    <a:pt x="4666" y="5349"/>
                  </a:cubicBezTo>
                  <a:cubicBezTo>
                    <a:pt x="4515" y="5019"/>
                    <a:pt x="4176" y="4805"/>
                    <a:pt x="3801" y="4805"/>
                  </a:cubicBezTo>
                  <a:cubicBezTo>
                    <a:pt x="2392" y="4814"/>
                    <a:pt x="884" y="5233"/>
                    <a:pt x="224" y="6536"/>
                  </a:cubicBezTo>
                  <a:cubicBezTo>
                    <a:pt x="1" y="7178"/>
                    <a:pt x="233" y="7562"/>
                    <a:pt x="536" y="8026"/>
                  </a:cubicBezTo>
                  <a:cubicBezTo>
                    <a:pt x="640" y="8182"/>
                    <a:pt x="814" y="8265"/>
                    <a:pt x="990" y="8265"/>
                  </a:cubicBezTo>
                  <a:cubicBezTo>
                    <a:pt x="1116" y="8265"/>
                    <a:pt x="1244" y="8222"/>
                    <a:pt x="1348" y="8133"/>
                  </a:cubicBezTo>
                  <a:cubicBezTo>
                    <a:pt x="2008" y="7559"/>
                    <a:pt x="2814" y="7165"/>
                    <a:pt x="3247" y="7165"/>
                  </a:cubicBezTo>
                  <a:cubicBezTo>
                    <a:pt x="3399" y="7165"/>
                    <a:pt x="3505" y="7214"/>
                    <a:pt x="3542" y="7321"/>
                  </a:cubicBezTo>
                  <a:cubicBezTo>
                    <a:pt x="4238" y="9239"/>
                    <a:pt x="5139" y="13485"/>
                    <a:pt x="5728" y="14645"/>
                  </a:cubicBezTo>
                  <a:cubicBezTo>
                    <a:pt x="5887" y="14953"/>
                    <a:pt x="6559" y="15129"/>
                    <a:pt x="7253" y="15129"/>
                  </a:cubicBezTo>
                  <a:cubicBezTo>
                    <a:pt x="7965" y="15129"/>
                    <a:pt x="8700" y="14945"/>
                    <a:pt x="8931" y="14529"/>
                  </a:cubicBezTo>
                  <a:cubicBezTo>
                    <a:pt x="10403" y="11853"/>
                    <a:pt x="10358" y="6233"/>
                    <a:pt x="11107" y="2843"/>
                  </a:cubicBezTo>
                  <a:cubicBezTo>
                    <a:pt x="11206" y="2397"/>
                    <a:pt x="11598" y="2067"/>
                    <a:pt x="12053" y="2058"/>
                  </a:cubicBezTo>
                  <a:lnTo>
                    <a:pt x="14319" y="1995"/>
                  </a:lnTo>
                  <a:cubicBezTo>
                    <a:pt x="14819" y="2147"/>
                    <a:pt x="15068" y="2736"/>
                    <a:pt x="15184" y="3199"/>
                  </a:cubicBezTo>
                  <a:cubicBezTo>
                    <a:pt x="15262" y="3534"/>
                    <a:pt x="15570" y="3754"/>
                    <a:pt x="15912" y="3754"/>
                  </a:cubicBezTo>
                  <a:cubicBezTo>
                    <a:pt x="15925" y="3754"/>
                    <a:pt x="15938" y="3753"/>
                    <a:pt x="15952" y="3753"/>
                  </a:cubicBezTo>
                  <a:cubicBezTo>
                    <a:pt x="16255" y="3735"/>
                    <a:pt x="16594" y="3717"/>
                    <a:pt x="16888" y="3699"/>
                  </a:cubicBezTo>
                  <a:cubicBezTo>
                    <a:pt x="17317" y="3681"/>
                    <a:pt x="17647" y="3307"/>
                    <a:pt x="17602" y="2878"/>
                  </a:cubicBezTo>
                  <a:cubicBezTo>
                    <a:pt x="17513" y="2147"/>
                    <a:pt x="17272" y="1478"/>
                    <a:pt x="17040" y="978"/>
                  </a:cubicBezTo>
                  <a:cubicBezTo>
                    <a:pt x="16790" y="407"/>
                    <a:pt x="16228" y="41"/>
                    <a:pt x="15604" y="24"/>
                  </a:cubicBezTo>
                  <a:cubicBezTo>
                    <a:pt x="15100" y="9"/>
                    <a:pt x="14456" y="0"/>
                    <a:pt x="1377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029225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7" y="119"/>
                    <a:pt x="7001" y="119"/>
                  </a:cubicBezTo>
                  <a:cubicBezTo>
                    <a:pt x="6096" y="119"/>
                    <a:pt x="5177" y="116"/>
                    <a:pt x="4319" y="116"/>
                  </a:cubicBezTo>
                  <a:cubicBezTo>
                    <a:pt x="2926" y="116"/>
                    <a:pt x="1696" y="124"/>
                    <a:pt x="955" y="165"/>
                  </a:cubicBezTo>
                  <a:cubicBezTo>
                    <a:pt x="599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4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3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961200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45" y="1"/>
                  </a:moveTo>
                  <a:cubicBezTo>
                    <a:pt x="9125" y="1"/>
                    <a:pt x="9104" y="2"/>
                    <a:pt x="9083" y="5"/>
                  </a:cubicBezTo>
                  <a:cubicBezTo>
                    <a:pt x="8301" y="109"/>
                    <a:pt x="6796" y="126"/>
                    <a:pt x="5242" y="126"/>
                  </a:cubicBezTo>
                  <a:cubicBezTo>
                    <a:pt x="4501" y="126"/>
                    <a:pt x="3749" y="122"/>
                    <a:pt x="3060" y="122"/>
                  </a:cubicBezTo>
                  <a:cubicBezTo>
                    <a:pt x="2090" y="122"/>
                    <a:pt x="1244" y="129"/>
                    <a:pt x="724" y="166"/>
                  </a:cubicBezTo>
                  <a:cubicBezTo>
                    <a:pt x="447" y="192"/>
                    <a:pt x="215" y="433"/>
                    <a:pt x="153" y="790"/>
                  </a:cubicBezTo>
                  <a:cubicBezTo>
                    <a:pt x="46" y="1334"/>
                    <a:pt x="1" y="1959"/>
                    <a:pt x="72" y="2449"/>
                  </a:cubicBezTo>
                  <a:cubicBezTo>
                    <a:pt x="134" y="2827"/>
                    <a:pt x="385" y="3092"/>
                    <a:pt x="682" y="3092"/>
                  </a:cubicBezTo>
                  <a:cubicBezTo>
                    <a:pt x="687" y="3092"/>
                    <a:pt x="692" y="3092"/>
                    <a:pt x="697" y="3092"/>
                  </a:cubicBezTo>
                  <a:cubicBezTo>
                    <a:pt x="802" y="3091"/>
                    <a:pt x="912" y="3091"/>
                    <a:pt x="1026" y="3091"/>
                  </a:cubicBezTo>
                  <a:cubicBezTo>
                    <a:pt x="1749" y="3091"/>
                    <a:pt x="2656" y="3098"/>
                    <a:pt x="3619" y="3098"/>
                  </a:cubicBezTo>
                  <a:cubicBezTo>
                    <a:pt x="5726" y="3098"/>
                    <a:pt x="8096" y="3063"/>
                    <a:pt x="9368" y="2842"/>
                  </a:cubicBezTo>
                  <a:cubicBezTo>
                    <a:pt x="10302" y="2685"/>
                    <a:pt x="10066" y="1"/>
                    <a:pt x="914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661800" y="3241375"/>
              <a:ext cx="312650" cy="304150"/>
            </a:xfrm>
            <a:custGeom>
              <a:rect b="b" l="l" r="r" t="t"/>
              <a:pathLst>
                <a:path extrusionOk="0" h="12166" w="12506">
                  <a:moveTo>
                    <a:pt x="10516" y="0"/>
                  </a:moveTo>
                  <a:cubicBezTo>
                    <a:pt x="10268" y="0"/>
                    <a:pt x="10021" y="100"/>
                    <a:pt x="9838" y="287"/>
                  </a:cubicBezTo>
                  <a:cubicBezTo>
                    <a:pt x="7465" y="2687"/>
                    <a:pt x="2523" y="7460"/>
                    <a:pt x="712" y="9824"/>
                  </a:cubicBezTo>
                  <a:cubicBezTo>
                    <a:pt x="1" y="10739"/>
                    <a:pt x="1456" y="12165"/>
                    <a:pt x="2562" y="12165"/>
                  </a:cubicBezTo>
                  <a:cubicBezTo>
                    <a:pt x="2857" y="12165"/>
                    <a:pt x="3128" y="12063"/>
                    <a:pt x="3326" y="11822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93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4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657950" y="3787050"/>
              <a:ext cx="341400" cy="77375"/>
            </a:xfrm>
            <a:custGeom>
              <a:rect b="b" l="l" r="r" t="t"/>
              <a:pathLst>
                <a:path extrusionOk="0" h="3095" w="13656">
                  <a:moveTo>
                    <a:pt x="12123" y="0"/>
                  </a:moveTo>
                  <a:cubicBezTo>
                    <a:pt x="12094" y="0"/>
                    <a:pt x="12065" y="2"/>
                    <a:pt x="12035" y="5"/>
                  </a:cubicBezTo>
                  <a:cubicBezTo>
                    <a:pt x="11005" y="103"/>
                    <a:pt x="9039" y="119"/>
                    <a:pt x="7003" y="119"/>
                  </a:cubicBezTo>
                  <a:cubicBezTo>
                    <a:pt x="6098" y="119"/>
                    <a:pt x="5179" y="116"/>
                    <a:pt x="4322" y="116"/>
                  </a:cubicBezTo>
                  <a:cubicBezTo>
                    <a:pt x="2929" y="116"/>
                    <a:pt x="1701" y="124"/>
                    <a:pt x="964" y="165"/>
                  </a:cubicBezTo>
                  <a:cubicBezTo>
                    <a:pt x="598" y="183"/>
                    <a:pt x="286" y="433"/>
                    <a:pt x="206" y="781"/>
                  </a:cubicBezTo>
                  <a:cubicBezTo>
                    <a:pt x="63" y="1334"/>
                    <a:pt x="0" y="1958"/>
                    <a:pt x="98" y="2440"/>
                  </a:cubicBezTo>
                  <a:cubicBezTo>
                    <a:pt x="179" y="2824"/>
                    <a:pt x="527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3" y="3094"/>
                    <a:pt x="4814" y="3094"/>
                  </a:cubicBezTo>
                  <a:cubicBezTo>
                    <a:pt x="7604" y="3094"/>
                    <a:pt x="10736" y="3063"/>
                    <a:pt x="12418" y="2842"/>
                  </a:cubicBezTo>
                  <a:cubicBezTo>
                    <a:pt x="13656" y="2676"/>
                    <a:pt x="13336" y="0"/>
                    <a:pt x="1212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256275" y="3469250"/>
              <a:ext cx="85450" cy="76250"/>
            </a:xfrm>
            <a:custGeom>
              <a:rect b="b" l="l" r="r" t="t"/>
              <a:pathLst>
                <a:path extrusionOk="0" h="3050" w="3418">
                  <a:moveTo>
                    <a:pt x="1464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61" y="2830"/>
                    <a:pt x="913" y="3050"/>
                    <a:pt x="1417" y="3050"/>
                  </a:cubicBezTo>
                  <a:cubicBezTo>
                    <a:pt x="2332" y="3050"/>
                    <a:pt x="3418" y="2328"/>
                    <a:pt x="2969" y="1235"/>
                  </a:cubicBezTo>
                  <a:cubicBezTo>
                    <a:pt x="2623" y="400"/>
                    <a:pt x="2017" y="1"/>
                    <a:pt x="14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0439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1173250" y="3698750"/>
              <a:ext cx="74400" cy="66425"/>
            </a:xfrm>
            <a:custGeom>
              <a:rect b="b" l="l" r="r" t="t"/>
              <a:pathLst>
                <a:path extrusionOk="0" h="2657" w="2976">
                  <a:moveTo>
                    <a:pt x="1272" y="0"/>
                  </a:moveTo>
                  <a:cubicBezTo>
                    <a:pt x="588" y="0"/>
                    <a:pt x="1" y="704"/>
                    <a:pt x="304" y="2029"/>
                  </a:cubicBezTo>
                  <a:cubicBezTo>
                    <a:pt x="403" y="2464"/>
                    <a:pt x="797" y="2656"/>
                    <a:pt x="1237" y="2656"/>
                  </a:cubicBezTo>
                  <a:cubicBezTo>
                    <a:pt x="2033" y="2656"/>
                    <a:pt x="2976" y="2028"/>
                    <a:pt x="2579" y="1074"/>
                  </a:cubicBezTo>
                  <a:cubicBezTo>
                    <a:pt x="2281" y="349"/>
                    <a:pt x="1752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173250" y="3890675"/>
              <a:ext cx="74425" cy="66375"/>
            </a:xfrm>
            <a:custGeom>
              <a:rect b="b" l="l" r="r" t="t"/>
              <a:pathLst>
                <a:path extrusionOk="0" h="2655" w="2977">
                  <a:moveTo>
                    <a:pt x="1273" y="0"/>
                  </a:moveTo>
                  <a:cubicBezTo>
                    <a:pt x="589" y="0"/>
                    <a:pt x="0" y="707"/>
                    <a:pt x="304" y="2033"/>
                  </a:cubicBezTo>
                  <a:cubicBezTo>
                    <a:pt x="402" y="2464"/>
                    <a:pt x="796" y="2654"/>
                    <a:pt x="1234" y="2654"/>
                  </a:cubicBezTo>
                  <a:cubicBezTo>
                    <a:pt x="2030" y="2654"/>
                    <a:pt x="2976" y="2028"/>
                    <a:pt x="2579" y="1078"/>
                  </a:cubicBezTo>
                  <a:cubicBezTo>
                    <a:pt x="2281" y="350"/>
                    <a:pt x="1753" y="0"/>
                    <a:pt x="12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451600" y="3472475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5" y="1"/>
                    <a:pt x="5654" y="55"/>
                    <a:pt x="5210" y="214"/>
                  </a:cubicBezTo>
                  <a:cubicBezTo>
                    <a:pt x="4871" y="330"/>
                    <a:pt x="4657" y="678"/>
                    <a:pt x="4684" y="1044"/>
                  </a:cubicBezTo>
                  <a:cubicBezTo>
                    <a:pt x="4782" y="2400"/>
                    <a:pt x="5442" y="4853"/>
                    <a:pt x="5291" y="5424"/>
                  </a:cubicBezTo>
                  <a:cubicBezTo>
                    <a:pt x="5175" y="5843"/>
                    <a:pt x="536" y="5763"/>
                    <a:pt x="259" y="6245"/>
                  </a:cubicBezTo>
                  <a:cubicBezTo>
                    <a:pt x="0" y="6700"/>
                    <a:pt x="322" y="7851"/>
                    <a:pt x="634" y="8636"/>
                  </a:cubicBezTo>
                  <a:cubicBezTo>
                    <a:pt x="764" y="8950"/>
                    <a:pt x="1065" y="9152"/>
                    <a:pt x="1396" y="9152"/>
                  </a:cubicBezTo>
                  <a:cubicBezTo>
                    <a:pt x="1451" y="9152"/>
                    <a:pt x="1506" y="9147"/>
                    <a:pt x="1562" y="9135"/>
                  </a:cubicBezTo>
                  <a:cubicBezTo>
                    <a:pt x="2739" y="8912"/>
                    <a:pt x="3828" y="8823"/>
                    <a:pt x="4746" y="8787"/>
                  </a:cubicBezTo>
                  <a:cubicBezTo>
                    <a:pt x="4762" y="8786"/>
                    <a:pt x="4777" y="8786"/>
                    <a:pt x="4792" y="8786"/>
                  </a:cubicBezTo>
                  <a:cubicBezTo>
                    <a:pt x="5253" y="8786"/>
                    <a:pt x="5629" y="9177"/>
                    <a:pt x="5603" y="9644"/>
                  </a:cubicBezTo>
                  <a:cubicBezTo>
                    <a:pt x="5558" y="10866"/>
                    <a:pt x="5451" y="12186"/>
                    <a:pt x="5639" y="13337"/>
                  </a:cubicBezTo>
                  <a:cubicBezTo>
                    <a:pt x="5701" y="13721"/>
                    <a:pt x="6031" y="13997"/>
                    <a:pt x="6415" y="14015"/>
                  </a:cubicBezTo>
                  <a:cubicBezTo>
                    <a:pt x="6823" y="14036"/>
                    <a:pt x="7253" y="14050"/>
                    <a:pt x="7691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3997"/>
                    <a:pt x="9394" y="13667"/>
                    <a:pt x="9421" y="13257"/>
                  </a:cubicBezTo>
                  <a:cubicBezTo>
                    <a:pt x="9501" y="12177"/>
                    <a:pt x="9412" y="10607"/>
                    <a:pt x="9243" y="9430"/>
                  </a:cubicBezTo>
                  <a:cubicBezTo>
                    <a:pt x="9174" y="8927"/>
                    <a:pt x="9562" y="8481"/>
                    <a:pt x="10064" y="8481"/>
                  </a:cubicBezTo>
                  <a:cubicBezTo>
                    <a:pt x="10087" y="8481"/>
                    <a:pt x="10111" y="8482"/>
                    <a:pt x="10135" y="8484"/>
                  </a:cubicBezTo>
                  <a:cubicBezTo>
                    <a:pt x="11098" y="8555"/>
                    <a:pt x="12124" y="8698"/>
                    <a:pt x="13043" y="8725"/>
                  </a:cubicBezTo>
                  <a:cubicBezTo>
                    <a:pt x="13053" y="8725"/>
                    <a:pt x="13064" y="8725"/>
                    <a:pt x="13074" y="8725"/>
                  </a:cubicBezTo>
                  <a:cubicBezTo>
                    <a:pt x="13533" y="8725"/>
                    <a:pt x="13908" y="8340"/>
                    <a:pt x="13890" y="7877"/>
                  </a:cubicBezTo>
                  <a:cubicBezTo>
                    <a:pt x="13873" y="7315"/>
                    <a:pt x="13783" y="6789"/>
                    <a:pt x="13694" y="6218"/>
                  </a:cubicBezTo>
                  <a:cubicBezTo>
                    <a:pt x="13632" y="5852"/>
                    <a:pt x="13337" y="5567"/>
                    <a:pt x="12972" y="5531"/>
                  </a:cubicBezTo>
                  <a:cubicBezTo>
                    <a:pt x="12093" y="5426"/>
                    <a:pt x="11132" y="5334"/>
                    <a:pt x="10248" y="5334"/>
                  </a:cubicBezTo>
                  <a:cubicBezTo>
                    <a:pt x="10083" y="5334"/>
                    <a:pt x="9919" y="5337"/>
                    <a:pt x="9760" y="5344"/>
                  </a:cubicBezTo>
                  <a:cubicBezTo>
                    <a:pt x="9749" y="5344"/>
                    <a:pt x="9738" y="5344"/>
                    <a:pt x="9727" y="5344"/>
                  </a:cubicBezTo>
                  <a:cubicBezTo>
                    <a:pt x="9286" y="5344"/>
                    <a:pt x="8912" y="4994"/>
                    <a:pt x="8904" y="4550"/>
                  </a:cubicBezTo>
                  <a:cubicBezTo>
                    <a:pt x="8859" y="3479"/>
                    <a:pt x="8752" y="1998"/>
                    <a:pt x="8636" y="785"/>
                  </a:cubicBezTo>
                  <a:cubicBezTo>
                    <a:pt x="8600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347175" y="1191275"/>
              <a:ext cx="257550" cy="77525"/>
            </a:xfrm>
            <a:custGeom>
              <a:rect b="b" l="l" r="r" t="t"/>
              <a:pathLst>
                <a:path extrusionOk="0" h="3101" w="10302">
                  <a:moveTo>
                    <a:pt x="9136" y="0"/>
                  </a:moveTo>
                  <a:cubicBezTo>
                    <a:pt x="9115" y="0"/>
                    <a:pt x="9094" y="1"/>
                    <a:pt x="9073" y="4"/>
                  </a:cubicBezTo>
                  <a:cubicBezTo>
                    <a:pt x="8268" y="111"/>
                    <a:pt x="6696" y="126"/>
                    <a:pt x="5094" y="126"/>
                  </a:cubicBezTo>
                  <a:cubicBezTo>
                    <a:pt x="4497" y="126"/>
                    <a:pt x="3895" y="124"/>
                    <a:pt x="3328" y="124"/>
                  </a:cubicBezTo>
                  <a:cubicBezTo>
                    <a:pt x="2248" y="124"/>
                    <a:pt x="1292" y="131"/>
                    <a:pt x="723" y="174"/>
                  </a:cubicBezTo>
                  <a:cubicBezTo>
                    <a:pt x="446" y="192"/>
                    <a:pt x="214" y="441"/>
                    <a:pt x="143" y="789"/>
                  </a:cubicBezTo>
                  <a:cubicBezTo>
                    <a:pt x="45" y="1342"/>
                    <a:pt x="0" y="1958"/>
                    <a:pt x="72" y="2449"/>
                  </a:cubicBezTo>
                  <a:cubicBezTo>
                    <a:pt x="125" y="2832"/>
                    <a:pt x="393" y="3100"/>
                    <a:pt x="687" y="3100"/>
                  </a:cubicBezTo>
                  <a:cubicBezTo>
                    <a:pt x="913" y="3098"/>
                    <a:pt x="1162" y="3097"/>
                    <a:pt x="1429" y="3097"/>
                  </a:cubicBezTo>
                  <a:cubicBezTo>
                    <a:pt x="2000" y="3097"/>
                    <a:pt x="2655" y="3100"/>
                    <a:pt x="3344" y="3100"/>
                  </a:cubicBezTo>
                  <a:cubicBezTo>
                    <a:pt x="5519" y="3100"/>
                    <a:pt x="8041" y="3072"/>
                    <a:pt x="9367" y="2841"/>
                  </a:cubicBezTo>
                  <a:cubicBezTo>
                    <a:pt x="10301" y="2684"/>
                    <a:pt x="10057" y="0"/>
                    <a:pt x="913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671675" y="791800"/>
              <a:ext cx="441400" cy="378250"/>
            </a:xfrm>
            <a:custGeom>
              <a:rect b="b" l="l" r="r" t="t"/>
              <a:pathLst>
                <a:path extrusionOk="0" h="15130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48"/>
                    <a:pt x="8083" y="7357"/>
                    <a:pt x="7441" y="11621"/>
                  </a:cubicBezTo>
                  <a:cubicBezTo>
                    <a:pt x="7412" y="11796"/>
                    <a:pt x="7266" y="11888"/>
                    <a:pt x="7120" y="11888"/>
                  </a:cubicBezTo>
                  <a:cubicBezTo>
                    <a:pt x="6991" y="11888"/>
                    <a:pt x="6862" y="11816"/>
                    <a:pt x="6816" y="11665"/>
                  </a:cubicBezTo>
                  <a:cubicBezTo>
                    <a:pt x="5969" y="8864"/>
                    <a:pt x="5772" y="7758"/>
                    <a:pt x="4666" y="5349"/>
                  </a:cubicBezTo>
                  <a:cubicBezTo>
                    <a:pt x="4517" y="5026"/>
                    <a:pt x="4189" y="4805"/>
                    <a:pt x="3831" y="4805"/>
                  </a:cubicBezTo>
                  <a:cubicBezTo>
                    <a:pt x="3824" y="4805"/>
                    <a:pt x="3817" y="4805"/>
                    <a:pt x="3810" y="4805"/>
                  </a:cubicBezTo>
                  <a:cubicBezTo>
                    <a:pt x="2391" y="4814"/>
                    <a:pt x="884" y="5233"/>
                    <a:pt x="224" y="6527"/>
                  </a:cubicBezTo>
                  <a:cubicBezTo>
                    <a:pt x="1" y="7169"/>
                    <a:pt x="232" y="7562"/>
                    <a:pt x="536" y="8026"/>
                  </a:cubicBezTo>
                  <a:cubicBezTo>
                    <a:pt x="644" y="8181"/>
                    <a:pt x="816" y="8261"/>
                    <a:pt x="990" y="8261"/>
                  </a:cubicBezTo>
                  <a:cubicBezTo>
                    <a:pt x="1116" y="8261"/>
                    <a:pt x="1243" y="8219"/>
                    <a:pt x="1348" y="8133"/>
                  </a:cubicBezTo>
                  <a:cubicBezTo>
                    <a:pt x="2007" y="7559"/>
                    <a:pt x="2814" y="7165"/>
                    <a:pt x="3250" y="7165"/>
                  </a:cubicBezTo>
                  <a:cubicBezTo>
                    <a:pt x="3404" y="7165"/>
                    <a:pt x="3512" y="7214"/>
                    <a:pt x="3551" y="7321"/>
                  </a:cubicBezTo>
                  <a:cubicBezTo>
                    <a:pt x="4238" y="9230"/>
                    <a:pt x="5139" y="13485"/>
                    <a:pt x="5728" y="14645"/>
                  </a:cubicBezTo>
                  <a:cubicBezTo>
                    <a:pt x="5886" y="14953"/>
                    <a:pt x="6558" y="15129"/>
                    <a:pt x="7253" y="15129"/>
                  </a:cubicBezTo>
                  <a:cubicBezTo>
                    <a:pt x="7965" y="15129"/>
                    <a:pt x="8700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05" y="2388"/>
                    <a:pt x="11598" y="2066"/>
                    <a:pt x="12062" y="2049"/>
                  </a:cubicBezTo>
                  <a:lnTo>
                    <a:pt x="14319" y="1986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70" y="3526"/>
                    <a:pt x="15572" y="3753"/>
                    <a:pt x="15913" y="3753"/>
                  </a:cubicBezTo>
                  <a:cubicBezTo>
                    <a:pt x="15926" y="3753"/>
                    <a:pt x="15938" y="3753"/>
                    <a:pt x="15951" y="3753"/>
                  </a:cubicBezTo>
                  <a:cubicBezTo>
                    <a:pt x="16255" y="3735"/>
                    <a:pt x="16603" y="3717"/>
                    <a:pt x="16897" y="3699"/>
                  </a:cubicBezTo>
                  <a:cubicBezTo>
                    <a:pt x="17325" y="3672"/>
                    <a:pt x="17655" y="3298"/>
                    <a:pt x="17602" y="2878"/>
                  </a:cubicBezTo>
                  <a:cubicBezTo>
                    <a:pt x="17513" y="2147"/>
                    <a:pt x="17272" y="1478"/>
                    <a:pt x="17049" y="978"/>
                  </a:cubicBezTo>
                  <a:cubicBezTo>
                    <a:pt x="16790" y="407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-57625" y="77312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7" y="0"/>
                  </a:moveTo>
                  <a:cubicBezTo>
                    <a:pt x="9350" y="0"/>
                    <a:pt x="9135" y="87"/>
                    <a:pt x="8975" y="253"/>
                  </a:cubicBezTo>
                  <a:cubicBezTo>
                    <a:pt x="8253" y="994"/>
                    <a:pt x="7468" y="1841"/>
                    <a:pt x="6897" y="2653"/>
                  </a:cubicBezTo>
                  <a:cubicBezTo>
                    <a:pt x="6733" y="2881"/>
                    <a:pt x="6481" y="3004"/>
                    <a:pt x="6223" y="3004"/>
                  </a:cubicBezTo>
                  <a:cubicBezTo>
                    <a:pt x="6059" y="3004"/>
                    <a:pt x="5892" y="2954"/>
                    <a:pt x="5746" y="2849"/>
                  </a:cubicBezTo>
                  <a:cubicBezTo>
                    <a:pt x="4889" y="2234"/>
                    <a:pt x="3658" y="1422"/>
                    <a:pt x="2632" y="771"/>
                  </a:cubicBezTo>
                  <a:cubicBezTo>
                    <a:pt x="2498" y="685"/>
                    <a:pt x="2346" y="644"/>
                    <a:pt x="2196" y="644"/>
                  </a:cubicBezTo>
                  <a:cubicBezTo>
                    <a:pt x="1967" y="644"/>
                    <a:pt x="1741" y="739"/>
                    <a:pt x="1580" y="922"/>
                  </a:cubicBezTo>
                  <a:cubicBezTo>
                    <a:pt x="1027" y="1556"/>
                    <a:pt x="331" y="2448"/>
                    <a:pt x="117" y="3117"/>
                  </a:cubicBezTo>
                  <a:cubicBezTo>
                    <a:pt x="1" y="3456"/>
                    <a:pt x="143" y="3839"/>
                    <a:pt x="447" y="4036"/>
                  </a:cubicBezTo>
                  <a:cubicBezTo>
                    <a:pt x="1571" y="4776"/>
                    <a:pt x="3899" y="5740"/>
                    <a:pt x="4247" y="6203"/>
                  </a:cubicBezTo>
                  <a:cubicBezTo>
                    <a:pt x="4515" y="6551"/>
                    <a:pt x="1642" y="10147"/>
                    <a:pt x="1847" y="10655"/>
                  </a:cubicBezTo>
                  <a:cubicBezTo>
                    <a:pt x="2053" y="11128"/>
                    <a:pt x="3150" y="11574"/>
                    <a:pt x="3953" y="11797"/>
                  </a:cubicBezTo>
                  <a:cubicBezTo>
                    <a:pt x="4028" y="11818"/>
                    <a:pt x="4104" y="11829"/>
                    <a:pt x="4179" y="11829"/>
                  </a:cubicBezTo>
                  <a:cubicBezTo>
                    <a:pt x="4479" y="11829"/>
                    <a:pt x="4765" y="11663"/>
                    <a:pt x="4907" y="11378"/>
                  </a:cubicBezTo>
                  <a:cubicBezTo>
                    <a:pt x="5443" y="10316"/>
                    <a:pt x="6031" y="9415"/>
                    <a:pt x="6558" y="8666"/>
                  </a:cubicBezTo>
                  <a:cubicBezTo>
                    <a:pt x="6718" y="8443"/>
                    <a:pt x="6972" y="8325"/>
                    <a:pt x="7228" y="8325"/>
                  </a:cubicBezTo>
                  <a:cubicBezTo>
                    <a:pt x="7413" y="8325"/>
                    <a:pt x="7600" y="8387"/>
                    <a:pt x="7753" y="8514"/>
                  </a:cubicBezTo>
                  <a:cubicBezTo>
                    <a:pt x="8681" y="9290"/>
                    <a:pt x="9653" y="10173"/>
                    <a:pt x="10661" y="10726"/>
                  </a:cubicBezTo>
                  <a:cubicBezTo>
                    <a:pt x="10779" y="10788"/>
                    <a:pt x="10907" y="10818"/>
                    <a:pt x="11033" y="10818"/>
                  </a:cubicBezTo>
                  <a:cubicBezTo>
                    <a:pt x="11271" y="10818"/>
                    <a:pt x="11506" y="10713"/>
                    <a:pt x="11669" y="10521"/>
                  </a:cubicBezTo>
                  <a:cubicBezTo>
                    <a:pt x="12115" y="9995"/>
                    <a:pt x="12597" y="9397"/>
                    <a:pt x="13025" y="8782"/>
                  </a:cubicBezTo>
                  <a:cubicBezTo>
                    <a:pt x="13257" y="8443"/>
                    <a:pt x="13195" y="7979"/>
                    <a:pt x="12892" y="7711"/>
                  </a:cubicBezTo>
                  <a:cubicBezTo>
                    <a:pt x="12098" y="6997"/>
                    <a:pt x="10813" y="6114"/>
                    <a:pt x="9778" y="5525"/>
                  </a:cubicBezTo>
                  <a:cubicBezTo>
                    <a:pt x="9323" y="5267"/>
                    <a:pt x="9225" y="4651"/>
                    <a:pt x="9582" y="4268"/>
                  </a:cubicBezTo>
                  <a:cubicBezTo>
                    <a:pt x="10224" y="3545"/>
                    <a:pt x="10947" y="2831"/>
                    <a:pt x="11536" y="2127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1"/>
                  </a:cubicBezTo>
                  <a:cubicBezTo>
                    <a:pt x="9834" y="33"/>
                    <a:pt x="9700" y="0"/>
                    <a:pt x="956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47175" y="3319800"/>
              <a:ext cx="257500" cy="77375"/>
            </a:xfrm>
            <a:custGeom>
              <a:rect b="b" l="l" r="r" t="t"/>
              <a:pathLst>
                <a:path extrusionOk="0" h="3095" w="10300">
                  <a:moveTo>
                    <a:pt x="9140" y="1"/>
                  </a:moveTo>
                  <a:cubicBezTo>
                    <a:pt x="9118" y="1"/>
                    <a:pt x="9096" y="2"/>
                    <a:pt x="9073" y="5"/>
                  </a:cubicBezTo>
                  <a:cubicBezTo>
                    <a:pt x="8318" y="106"/>
                    <a:pt x="6889" y="123"/>
                    <a:pt x="5393" y="123"/>
                  </a:cubicBezTo>
                  <a:cubicBezTo>
                    <a:pt x="4611" y="123"/>
                    <a:pt x="3810" y="118"/>
                    <a:pt x="3078" y="118"/>
                  </a:cubicBezTo>
                  <a:cubicBezTo>
                    <a:pt x="2101" y="118"/>
                    <a:pt x="1247" y="127"/>
                    <a:pt x="723" y="166"/>
                  </a:cubicBezTo>
                  <a:cubicBezTo>
                    <a:pt x="446" y="184"/>
                    <a:pt x="214" y="433"/>
                    <a:pt x="143" y="781"/>
                  </a:cubicBezTo>
                  <a:cubicBezTo>
                    <a:pt x="45" y="1334"/>
                    <a:pt x="0" y="1959"/>
                    <a:pt x="72" y="2441"/>
                  </a:cubicBezTo>
                  <a:cubicBezTo>
                    <a:pt x="125" y="2824"/>
                    <a:pt x="393" y="3092"/>
                    <a:pt x="687" y="3092"/>
                  </a:cubicBezTo>
                  <a:cubicBezTo>
                    <a:pt x="887" y="3090"/>
                    <a:pt x="1105" y="3090"/>
                    <a:pt x="1338" y="3090"/>
                  </a:cubicBezTo>
                  <a:cubicBezTo>
                    <a:pt x="2007" y="3090"/>
                    <a:pt x="2799" y="3095"/>
                    <a:pt x="3631" y="3095"/>
                  </a:cubicBezTo>
                  <a:cubicBezTo>
                    <a:pt x="5736" y="3095"/>
                    <a:pt x="8099" y="3063"/>
                    <a:pt x="9367" y="2842"/>
                  </a:cubicBezTo>
                  <a:cubicBezTo>
                    <a:pt x="10300" y="2685"/>
                    <a:pt x="10058" y="1"/>
                    <a:pt x="91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671675" y="2920125"/>
              <a:ext cx="441400" cy="378275"/>
            </a:xfrm>
            <a:custGeom>
              <a:rect b="b" l="l" r="r" t="t"/>
              <a:pathLst>
                <a:path extrusionOk="0" h="15131" w="17656">
                  <a:moveTo>
                    <a:pt x="13777" y="0"/>
                  </a:moveTo>
                  <a:cubicBezTo>
                    <a:pt x="11895" y="0"/>
                    <a:pt x="9687" y="69"/>
                    <a:pt x="9145" y="291"/>
                  </a:cubicBezTo>
                  <a:cubicBezTo>
                    <a:pt x="8270" y="657"/>
                    <a:pt x="8083" y="7357"/>
                    <a:pt x="7441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9" y="8864"/>
                    <a:pt x="5772" y="7767"/>
                    <a:pt x="4666" y="5358"/>
                  </a:cubicBezTo>
                  <a:cubicBezTo>
                    <a:pt x="4515" y="5019"/>
                    <a:pt x="4176" y="4805"/>
                    <a:pt x="3810" y="4805"/>
                  </a:cubicBezTo>
                  <a:cubicBezTo>
                    <a:pt x="2391" y="4823"/>
                    <a:pt x="884" y="5233"/>
                    <a:pt x="224" y="6536"/>
                  </a:cubicBezTo>
                  <a:cubicBezTo>
                    <a:pt x="1" y="7178"/>
                    <a:pt x="232" y="7571"/>
                    <a:pt x="536" y="8026"/>
                  </a:cubicBezTo>
                  <a:cubicBezTo>
                    <a:pt x="644" y="8185"/>
                    <a:pt x="814" y="8268"/>
                    <a:pt x="987" y="8268"/>
                  </a:cubicBezTo>
                  <a:cubicBezTo>
                    <a:pt x="1114" y="8268"/>
                    <a:pt x="1242" y="8223"/>
                    <a:pt x="1348" y="8133"/>
                  </a:cubicBezTo>
                  <a:cubicBezTo>
                    <a:pt x="2005" y="7561"/>
                    <a:pt x="2808" y="7173"/>
                    <a:pt x="3246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38" y="9239"/>
                    <a:pt x="5139" y="13485"/>
                    <a:pt x="5728" y="14654"/>
                  </a:cubicBezTo>
                  <a:cubicBezTo>
                    <a:pt x="5886" y="14957"/>
                    <a:pt x="6554" y="15130"/>
                    <a:pt x="7246" y="15130"/>
                  </a:cubicBezTo>
                  <a:cubicBezTo>
                    <a:pt x="7960" y="15130"/>
                    <a:pt x="8699" y="14946"/>
                    <a:pt x="8930" y="14529"/>
                  </a:cubicBezTo>
                  <a:cubicBezTo>
                    <a:pt x="10402" y="11853"/>
                    <a:pt x="10358" y="6242"/>
                    <a:pt x="11107" y="2843"/>
                  </a:cubicBezTo>
                  <a:cubicBezTo>
                    <a:pt x="11205" y="2397"/>
                    <a:pt x="11598" y="2067"/>
                    <a:pt x="12062" y="2058"/>
                  </a:cubicBezTo>
                  <a:lnTo>
                    <a:pt x="14319" y="1995"/>
                  </a:lnTo>
                  <a:cubicBezTo>
                    <a:pt x="14818" y="2147"/>
                    <a:pt x="15068" y="2736"/>
                    <a:pt x="15184" y="3199"/>
                  </a:cubicBezTo>
                  <a:cubicBezTo>
                    <a:pt x="15269" y="3529"/>
                    <a:pt x="15561" y="3755"/>
                    <a:pt x="15895" y="3755"/>
                  </a:cubicBezTo>
                  <a:cubicBezTo>
                    <a:pt x="15914" y="3755"/>
                    <a:pt x="15933" y="3754"/>
                    <a:pt x="15951" y="3753"/>
                  </a:cubicBezTo>
                  <a:cubicBezTo>
                    <a:pt x="16255" y="3735"/>
                    <a:pt x="16603" y="3717"/>
                    <a:pt x="16897" y="3708"/>
                  </a:cubicBezTo>
                  <a:cubicBezTo>
                    <a:pt x="17325" y="3681"/>
                    <a:pt x="17655" y="3307"/>
                    <a:pt x="17602" y="2878"/>
                  </a:cubicBezTo>
                  <a:cubicBezTo>
                    <a:pt x="17513" y="2156"/>
                    <a:pt x="17272" y="1487"/>
                    <a:pt x="17049" y="978"/>
                  </a:cubicBezTo>
                  <a:cubicBezTo>
                    <a:pt x="16790" y="416"/>
                    <a:pt x="16228" y="41"/>
                    <a:pt x="15612" y="24"/>
                  </a:cubicBezTo>
                  <a:cubicBezTo>
                    <a:pt x="15109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-57625" y="2901550"/>
              <a:ext cx="331450" cy="295825"/>
            </a:xfrm>
            <a:custGeom>
              <a:rect b="b" l="l" r="r" t="t"/>
              <a:pathLst>
                <a:path extrusionOk="0" h="11833" w="13258">
                  <a:moveTo>
                    <a:pt x="9565" y="0"/>
                  </a:moveTo>
                  <a:cubicBezTo>
                    <a:pt x="9349" y="0"/>
                    <a:pt x="9135" y="84"/>
                    <a:pt x="8975" y="249"/>
                  </a:cubicBezTo>
                  <a:cubicBezTo>
                    <a:pt x="8253" y="999"/>
                    <a:pt x="7468" y="1837"/>
                    <a:pt x="6897" y="2658"/>
                  </a:cubicBezTo>
                  <a:cubicBezTo>
                    <a:pt x="6735" y="2884"/>
                    <a:pt x="6486" y="3003"/>
                    <a:pt x="6232" y="3003"/>
                  </a:cubicBezTo>
                  <a:cubicBezTo>
                    <a:pt x="6064" y="3003"/>
                    <a:pt x="5894" y="2951"/>
                    <a:pt x="5746" y="2845"/>
                  </a:cubicBezTo>
                  <a:cubicBezTo>
                    <a:pt x="4889" y="2230"/>
                    <a:pt x="3658" y="1427"/>
                    <a:pt x="2632" y="776"/>
                  </a:cubicBezTo>
                  <a:cubicBezTo>
                    <a:pt x="2498" y="687"/>
                    <a:pt x="2348" y="645"/>
                    <a:pt x="2198" y="645"/>
                  </a:cubicBezTo>
                  <a:cubicBezTo>
                    <a:pt x="1969" y="645"/>
                    <a:pt x="1742" y="744"/>
                    <a:pt x="1580" y="927"/>
                  </a:cubicBezTo>
                  <a:cubicBezTo>
                    <a:pt x="1027" y="1552"/>
                    <a:pt x="331" y="2444"/>
                    <a:pt x="117" y="3113"/>
                  </a:cubicBezTo>
                  <a:cubicBezTo>
                    <a:pt x="1" y="3461"/>
                    <a:pt x="143" y="3835"/>
                    <a:pt x="447" y="4032"/>
                  </a:cubicBezTo>
                  <a:cubicBezTo>
                    <a:pt x="1571" y="4772"/>
                    <a:pt x="3899" y="5745"/>
                    <a:pt x="4247" y="6208"/>
                  </a:cubicBezTo>
                  <a:cubicBezTo>
                    <a:pt x="4515" y="6556"/>
                    <a:pt x="1642" y="10143"/>
                    <a:pt x="1847" y="10651"/>
                  </a:cubicBezTo>
                  <a:cubicBezTo>
                    <a:pt x="2053" y="11133"/>
                    <a:pt x="3150" y="11579"/>
                    <a:pt x="3953" y="11802"/>
                  </a:cubicBezTo>
                  <a:cubicBezTo>
                    <a:pt x="4026" y="11823"/>
                    <a:pt x="4100" y="11833"/>
                    <a:pt x="4173" y="11833"/>
                  </a:cubicBezTo>
                  <a:cubicBezTo>
                    <a:pt x="4476" y="11833"/>
                    <a:pt x="4764" y="11663"/>
                    <a:pt x="4907" y="11383"/>
                  </a:cubicBezTo>
                  <a:cubicBezTo>
                    <a:pt x="5443" y="10321"/>
                    <a:pt x="6031" y="9411"/>
                    <a:pt x="6558" y="8671"/>
                  </a:cubicBezTo>
                  <a:cubicBezTo>
                    <a:pt x="6719" y="8442"/>
                    <a:pt x="6974" y="8322"/>
                    <a:pt x="7231" y="8322"/>
                  </a:cubicBezTo>
                  <a:cubicBezTo>
                    <a:pt x="7415" y="8322"/>
                    <a:pt x="7600" y="8383"/>
                    <a:pt x="7753" y="8510"/>
                  </a:cubicBezTo>
                  <a:cubicBezTo>
                    <a:pt x="8681" y="9286"/>
                    <a:pt x="9653" y="10178"/>
                    <a:pt x="10661" y="10722"/>
                  </a:cubicBezTo>
                  <a:cubicBezTo>
                    <a:pt x="10782" y="10786"/>
                    <a:pt x="10913" y="10817"/>
                    <a:pt x="11042" y="10817"/>
                  </a:cubicBezTo>
                  <a:cubicBezTo>
                    <a:pt x="11277" y="10817"/>
                    <a:pt x="11508" y="10716"/>
                    <a:pt x="11669" y="10526"/>
                  </a:cubicBezTo>
                  <a:cubicBezTo>
                    <a:pt x="12115" y="9991"/>
                    <a:pt x="12597" y="9402"/>
                    <a:pt x="13025" y="8778"/>
                  </a:cubicBezTo>
                  <a:cubicBezTo>
                    <a:pt x="13257" y="8439"/>
                    <a:pt x="13195" y="7984"/>
                    <a:pt x="12892" y="7707"/>
                  </a:cubicBezTo>
                  <a:cubicBezTo>
                    <a:pt x="12098" y="6993"/>
                    <a:pt x="10813" y="6110"/>
                    <a:pt x="9778" y="5530"/>
                  </a:cubicBezTo>
                  <a:cubicBezTo>
                    <a:pt x="9323" y="5272"/>
                    <a:pt x="9225" y="4656"/>
                    <a:pt x="9582" y="4264"/>
                  </a:cubicBezTo>
                  <a:cubicBezTo>
                    <a:pt x="10224" y="3550"/>
                    <a:pt x="10947" y="2827"/>
                    <a:pt x="11536" y="2132"/>
                  </a:cubicBezTo>
                  <a:cubicBezTo>
                    <a:pt x="11830" y="1775"/>
                    <a:pt x="11759" y="1230"/>
                    <a:pt x="11384" y="954"/>
                  </a:cubicBezTo>
                  <a:cubicBezTo>
                    <a:pt x="10929" y="624"/>
                    <a:pt x="10465" y="374"/>
                    <a:pt x="9957" y="98"/>
                  </a:cubicBezTo>
                  <a:cubicBezTo>
                    <a:pt x="9834" y="33"/>
                    <a:pt x="9699" y="0"/>
                    <a:pt x="95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40600" y="2177150"/>
              <a:ext cx="312675" cy="304125"/>
            </a:xfrm>
            <a:custGeom>
              <a:rect b="b" l="l" r="r" t="t"/>
              <a:pathLst>
                <a:path extrusionOk="0" h="12165" w="12507">
                  <a:moveTo>
                    <a:pt x="10523" y="1"/>
                  </a:moveTo>
                  <a:cubicBezTo>
                    <a:pt x="10271" y="1"/>
                    <a:pt x="10020" y="101"/>
                    <a:pt x="9830" y="285"/>
                  </a:cubicBezTo>
                  <a:cubicBezTo>
                    <a:pt x="7466" y="2685"/>
                    <a:pt x="2524" y="7458"/>
                    <a:pt x="704" y="9822"/>
                  </a:cubicBezTo>
                  <a:cubicBezTo>
                    <a:pt x="0" y="10743"/>
                    <a:pt x="1449" y="12164"/>
                    <a:pt x="2557" y="12164"/>
                  </a:cubicBezTo>
                  <a:cubicBezTo>
                    <a:pt x="2854" y="12164"/>
                    <a:pt x="3127" y="12062"/>
                    <a:pt x="3327" y="11820"/>
                  </a:cubicBezTo>
                  <a:cubicBezTo>
                    <a:pt x="4950" y="9831"/>
                    <a:pt x="10481" y="4594"/>
                    <a:pt x="12176" y="2694"/>
                  </a:cubicBezTo>
                  <a:cubicBezTo>
                    <a:pt x="12453" y="2391"/>
                    <a:pt x="12506" y="1936"/>
                    <a:pt x="12292" y="1579"/>
                  </a:cubicBezTo>
                  <a:cubicBezTo>
                    <a:pt x="11962" y="1017"/>
                    <a:pt x="11498" y="473"/>
                    <a:pt x="11026" y="152"/>
                  </a:cubicBezTo>
                  <a:cubicBezTo>
                    <a:pt x="10872" y="49"/>
                    <a:pt x="10697" y="1"/>
                    <a:pt x="1052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72050" y="2163225"/>
              <a:ext cx="85475" cy="76150"/>
            </a:xfrm>
            <a:custGeom>
              <a:rect b="b" l="l" r="r" t="t"/>
              <a:pathLst>
                <a:path extrusionOk="0" h="3046" w="3419">
                  <a:moveTo>
                    <a:pt x="1465" y="0"/>
                  </a:moveTo>
                  <a:cubicBezTo>
                    <a:pt x="678" y="0"/>
                    <a:pt x="1" y="812"/>
                    <a:pt x="347" y="2332"/>
                  </a:cubicBezTo>
                  <a:cubicBezTo>
                    <a:pt x="461" y="2827"/>
                    <a:pt x="914" y="3046"/>
                    <a:pt x="1418" y="3046"/>
                  </a:cubicBezTo>
                  <a:cubicBezTo>
                    <a:pt x="2333" y="3046"/>
                    <a:pt x="3418" y="2327"/>
                    <a:pt x="2970" y="1235"/>
                  </a:cubicBezTo>
                  <a:cubicBezTo>
                    <a:pt x="2624" y="400"/>
                    <a:pt x="2017" y="0"/>
                    <a:pt x="146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49375" y="2405075"/>
              <a:ext cx="85200" cy="76225"/>
            </a:xfrm>
            <a:custGeom>
              <a:rect b="b" l="l" r="r" t="t"/>
              <a:pathLst>
                <a:path extrusionOk="0" h="3049" w="3408">
                  <a:moveTo>
                    <a:pt x="1461" y="0"/>
                  </a:moveTo>
                  <a:cubicBezTo>
                    <a:pt x="676" y="0"/>
                    <a:pt x="0" y="809"/>
                    <a:pt x="346" y="2329"/>
                  </a:cubicBezTo>
                  <a:cubicBezTo>
                    <a:pt x="457" y="2828"/>
                    <a:pt x="909" y="3048"/>
                    <a:pt x="1414" y="3048"/>
                  </a:cubicBezTo>
                  <a:cubicBezTo>
                    <a:pt x="2325" y="3048"/>
                    <a:pt x="3408" y="2328"/>
                    <a:pt x="2960" y="1231"/>
                  </a:cubicBezTo>
                  <a:cubicBezTo>
                    <a:pt x="2618" y="399"/>
                    <a:pt x="2013" y="0"/>
                    <a:pt x="146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36775" y="2722775"/>
              <a:ext cx="341225" cy="77375"/>
            </a:xfrm>
            <a:custGeom>
              <a:rect b="b" l="l" r="r" t="t"/>
              <a:pathLst>
                <a:path extrusionOk="0" h="3095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9000" y="125"/>
                    <a:pt x="6943" y="125"/>
                  </a:cubicBezTo>
                  <a:cubicBezTo>
                    <a:pt x="5963" y="125"/>
                    <a:pt x="4968" y="122"/>
                    <a:pt x="4054" y="122"/>
                  </a:cubicBezTo>
                  <a:cubicBezTo>
                    <a:pt x="2770" y="122"/>
                    <a:pt x="1648" y="129"/>
                    <a:pt x="955" y="165"/>
                  </a:cubicBezTo>
                  <a:cubicBezTo>
                    <a:pt x="598" y="183"/>
                    <a:pt x="286" y="433"/>
                    <a:pt x="197" y="790"/>
                  </a:cubicBezTo>
                  <a:cubicBezTo>
                    <a:pt x="63" y="1334"/>
                    <a:pt x="0" y="1958"/>
                    <a:pt x="99" y="2449"/>
                  </a:cubicBezTo>
                  <a:cubicBezTo>
                    <a:pt x="178" y="2826"/>
                    <a:pt x="516" y="3092"/>
                    <a:pt x="900" y="3092"/>
                  </a:cubicBezTo>
                  <a:cubicBezTo>
                    <a:pt x="907" y="3092"/>
                    <a:pt x="913" y="3091"/>
                    <a:pt x="919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1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366250" y="26345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3" y="1"/>
                  </a:moveTo>
                  <a:cubicBezTo>
                    <a:pt x="589" y="1"/>
                    <a:pt x="0" y="706"/>
                    <a:pt x="299" y="2027"/>
                  </a:cubicBezTo>
                  <a:cubicBezTo>
                    <a:pt x="397" y="2462"/>
                    <a:pt x="792" y="2654"/>
                    <a:pt x="1232" y="2654"/>
                  </a:cubicBezTo>
                  <a:cubicBezTo>
                    <a:pt x="2029" y="2654"/>
                    <a:pt x="2973" y="2026"/>
                    <a:pt x="2583" y="1072"/>
                  </a:cubicBezTo>
                  <a:cubicBezTo>
                    <a:pt x="2281" y="348"/>
                    <a:pt x="1754" y="1"/>
                    <a:pt x="127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366250" y="2826500"/>
              <a:ext cx="74350" cy="66425"/>
            </a:xfrm>
            <a:custGeom>
              <a:rect b="b" l="l" r="r" t="t"/>
              <a:pathLst>
                <a:path extrusionOk="0" h="2657" w="2974">
                  <a:moveTo>
                    <a:pt x="1271" y="0"/>
                  </a:moveTo>
                  <a:cubicBezTo>
                    <a:pt x="587" y="0"/>
                    <a:pt x="1" y="704"/>
                    <a:pt x="299" y="2029"/>
                  </a:cubicBezTo>
                  <a:cubicBezTo>
                    <a:pt x="397" y="2464"/>
                    <a:pt x="792" y="2656"/>
                    <a:pt x="1232" y="2656"/>
                  </a:cubicBezTo>
                  <a:cubicBezTo>
                    <a:pt x="2029" y="2656"/>
                    <a:pt x="2973" y="2028"/>
                    <a:pt x="2583" y="1074"/>
                  </a:cubicBezTo>
                  <a:cubicBezTo>
                    <a:pt x="2281" y="349"/>
                    <a:pt x="1752" y="0"/>
                    <a:pt x="127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644475" y="2408200"/>
              <a:ext cx="347700" cy="351275"/>
            </a:xfrm>
            <a:custGeom>
              <a:rect b="b" l="l" r="r" t="t"/>
              <a:pathLst>
                <a:path extrusionOk="0" h="14051" w="13908">
                  <a:moveTo>
                    <a:pt x="6940" y="1"/>
                  </a:moveTo>
                  <a:cubicBezTo>
                    <a:pt x="6304" y="1"/>
                    <a:pt x="5653" y="55"/>
                    <a:pt x="5210" y="214"/>
                  </a:cubicBezTo>
                  <a:cubicBezTo>
                    <a:pt x="4871" y="339"/>
                    <a:pt x="4657" y="678"/>
                    <a:pt x="4684" y="1044"/>
                  </a:cubicBezTo>
                  <a:cubicBezTo>
                    <a:pt x="4791" y="2400"/>
                    <a:pt x="5451" y="4853"/>
                    <a:pt x="5290" y="5424"/>
                  </a:cubicBezTo>
                  <a:cubicBezTo>
                    <a:pt x="5174" y="5852"/>
                    <a:pt x="535" y="5772"/>
                    <a:pt x="259" y="6245"/>
                  </a:cubicBezTo>
                  <a:cubicBezTo>
                    <a:pt x="0" y="6700"/>
                    <a:pt x="321" y="7851"/>
                    <a:pt x="642" y="8636"/>
                  </a:cubicBezTo>
                  <a:cubicBezTo>
                    <a:pt x="767" y="8954"/>
                    <a:pt x="1081" y="9158"/>
                    <a:pt x="1419" y="9158"/>
                  </a:cubicBezTo>
                  <a:cubicBezTo>
                    <a:pt x="1469" y="9158"/>
                    <a:pt x="1520" y="9153"/>
                    <a:pt x="1570" y="9144"/>
                  </a:cubicBezTo>
                  <a:cubicBezTo>
                    <a:pt x="2739" y="8912"/>
                    <a:pt x="3836" y="8832"/>
                    <a:pt x="4746" y="8787"/>
                  </a:cubicBezTo>
                  <a:cubicBezTo>
                    <a:pt x="4757" y="8787"/>
                    <a:pt x="4767" y="8787"/>
                    <a:pt x="4778" y="8787"/>
                  </a:cubicBezTo>
                  <a:cubicBezTo>
                    <a:pt x="5245" y="8787"/>
                    <a:pt x="5629" y="9173"/>
                    <a:pt x="5611" y="9644"/>
                  </a:cubicBezTo>
                  <a:cubicBezTo>
                    <a:pt x="5558" y="10866"/>
                    <a:pt x="5451" y="12186"/>
                    <a:pt x="5638" y="13337"/>
                  </a:cubicBezTo>
                  <a:cubicBezTo>
                    <a:pt x="5701" y="13721"/>
                    <a:pt x="6031" y="14006"/>
                    <a:pt x="6423" y="14015"/>
                  </a:cubicBezTo>
                  <a:cubicBezTo>
                    <a:pt x="6827" y="14036"/>
                    <a:pt x="7254" y="14050"/>
                    <a:pt x="7692" y="14050"/>
                  </a:cubicBezTo>
                  <a:cubicBezTo>
                    <a:pt x="8009" y="14050"/>
                    <a:pt x="8331" y="14043"/>
                    <a:pt x="8654" y="14024"/>
                  </a:cubicBezTo>
                  <a:cubicBezTo>
                    <a:pt x="9064" y="14006"/>
                    <a:pt x="9394" y="13667"/>
                    <a:pt x="9421" y="13257"/>
                  </a:cubicBezTo>
                  <a:cubicBezTo>
                    <a:pt x="9501" y="12177"/>
                    <a:pt x="9421" y="10616"/>
                    <a:pt x="9251" y="9430"/>
                  </a:cubicBezTo>
                  <a:cubicBezTo>
                    <a:pt x="9174" y="8923"/>
                    <a:pt x="9568" y="8482"/>
                    <a:pt x="10076" y="8482"/>
                  </a:cubicBezTo>
                  <a:cubicBezTo>
                    <a:pt x="10095" y="8482"/>
                    <a:pt x="10115" y="8483"/>
                    <a:pt x="10134" y="8484"/>
                  </a:cubicBezTo>
                  <a:cubicBezTo>
                    <a:pt x="11107" y="8564"/>
                    <a:pt x="12124" y="8698"/>
                    <a:pt x="13043" y="8734"/>
                  </a:cubicBezTo>
                  <a:cubicBezTo>
                    <a:pt x="13053" y="8734"/>
                    <a:pt x="13063" y="8734"/>
                    <a:pt x="13074" y="8734"/>
                  </a:cubicBezTo>
                  <a:cubicBezTo>
                    <a:pt x="13533" y="8734"/>
                    <a:pt x="13908" y="8349"/>
                    <a:pt x="13890" y="7886"/>
                  </a:cubicBezTo>
                  <a:cubicBezTo>
                    <a:pt x="13881" y="7315"/>
                    <a:pt x="13783" y="6798"/>
                    <a:pt x="13694" y="6218"/>
                  </a:cubicBezTo>
                  <a:cubicBezTo>
                    <a:pt x="13640" y="5852"/>
                    <a:pt x="13337" y="5567"/>
                    <a:pt x="12971" y="5531"/>
                  </a:cubicBezTo>
                  <a:cubicBezTo>
                    <a:pt x="12084" y="5433"/>
                    <a:pt x="11114" y="5334"/>
                    <a:pt x="10223" y="5334"/>
                  </a:cubicBezTo>
                  <a:cubicBezTo>
                    <a:pt x="10066" y="5334"/>
                    <a:pt x="9911" y="5337"/>
                    <a:pt x="9760" y="5344"/>
                  </a:cubicBezTo>
                  <a:cubicBezTo>
                    <a:pt x="9744" y="5345"/>
                    <a:pt x="9728" y="5345"/>
                    <a:pt x="9713" y="5345"/>
                  </a:cubicBezTo>
                  <a:cubicBezTo>
                    <a:pt x="9279" y="5345"/>
                    <a:pt x="8921" y="4989"/>
                    <a:pt x="8903" y="4550"/>
                  </a:cubicBezTo>
                  <a:cubicBezTo>
                    <a:pt x="8868" y="3488"/>
                    <a:pt x="8752" y="1998"/>
                    <a:pt x="8645" y="785"/>
                  </a:cubicBezTo>
                  <a:cubicBezTo>
                    <a:pt x="8609" y="375"/>
                    <a:pt x="8279" y="63"/>
                    <a:pt x="7869" y="36"/>
                  </a:cubicBezTo>
                  <a:cubicBezTo>
                    <a:pt x="7583" y="15"/>
                    <a:pt x="7263" y="1"/>
                    <a:pt x="694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749500" y="1837375"/>
              <a:ext cx="331450" cy="295725"/>
            </a:xfrm>
            <a:custGeom>
              <a:rect b="b" l="l" r="r" t="t"/>
              <a:pathLst>
                <a:path extrusionOk="0" h="11829" w="13258">
                  <a:moveTo>
                    <a:pt x="9564" y="1"/>
                  </a:moveTo>
                  <a:cubicBezTo>
                    <a:pt x="9348" y="1"/>
                    <a:pt x="9135" y="86"/>
                    <a:pt x="8976" y="245"/>
                  </a:cubicBezTo>
                  <a:cubicBezTo>
                    <a:pt x="8253" y="995"/>
                    <a:pt x="7468" y="1833"/>
                    <a:pt x="6888" y="2654"/>
                  </a:cubicBezTo>
                  <a:cubicBezTo>
                    <a:pt x="6731" y="2882"/>
                    <a:pt x="6478" y="3001"/>
                    <a:pt x="6221" y="3001"/>
                  </a:cubicBezTo>
                  <a:cubicBezTo>
                    <a:pt x="6056" y="3001"/>
                    <a:pt x="5889" y="2951"/>
                    <a:pt x="5746" y="2850"/>
                  </a:cubicBezTo>
                  <a:cubicBezTo>
                    <a:pt x="4890" y="2235"/>
                    <a:pt x="3659" y="1423"/>
                    <a:pt x="2633" y="772"/>
                  </a:cubicBezTo>
                  <a:cubicBezTo>
                    <a:pt x="2498" y="686"/>
                    <a:pt x="2346" y="645"/>
                    <a:pt x="2196" y="645"/>
                  </a:cubicBezTo>
                  <a:cubicBezTo>
                    <a:pt x="1967" y="645"/>
                    <a:pt x="1741" y="740"/>
                    <a:pt x="1580" y="923"/>
                  </a:cubicBezTo>
                  <a:cubicBezTo>
                    <a:pt x="1018" y="1557"/>
                    <a:pt x="331" y="2449"/>
                    <a:pt x="108" y="3118"/>
                  </a:cubicBezTo>
                  <a:cubicBezTo>
                    <a:pt x="1" y="3457"/>
                    <a:pt x="144" y="3831"/>
                    <a:pt x="447" y="4037"/>
                  </a:cubicBezTo>
                  <a:cubicBezTo>
                    <a:pt x="1571" y="4777"/>
                    <a:pt x="3891" y="5741"/>
                    <a:pt x="4247" y="6204"/>
                  </a:cubicBezTo>
                  <a:cubicBezTo>
                    <a:pt x="4506" y="6552"/>
                    <a:pt x="1634" y="10148"/>
                    <a:pt x="1848" y="10647"/>
                  </a:cubicBezTo>
                  <a:cubicBezTo>
                    <a:pt x="2044" y="11129"/>
                    <a:pt x="3141" y="11575"/>
                    <a:pt x="3944" y="11798"/>
                  </a:cubicBezTo>
                  <a:cubicBezTo>
                    <a:pt x="4019" y="11819"/>
                    <a:pt x="4095" y="11829"/>
                    <a:pt x="4169" y="11829"/>
                  </a:cubicBezTo>
                  <a:cubicBezTo>
                    <a:pt x="4476" y="11829"/>
                    <a:pt x="4764" y="11659"/>
                    <a:pt x="4908" y="11379"/>
                  </a:cubicBezTo>
                  <a:cubicBezTo>
                    <a:pt x="5443" y="10317"/>
                    <a:pt x="6032" y="9407"/>
                    <a:pt x="6558" y="8667"/>
                  </a:cubicBezTo>
                  <a:cubicBezTo>
                    <a:pt x="6718" y="8440"/>
                    <a:pt x="6968" y="8320"/>
                    <a:pt x="7220" y="8320"/>
                  </a:cubicBezTo>
                  <a:cubicBezTo>
                    <a:pt x="7404" y="8320"/>
                    <a:pt x="7590" y="8383"/>
                    <a:pt x="7744" y="8515"/>
                  </a:cubicBezTo>
                  <a:cubicBezTo>
                    <a:pt x="8681" y="9291"/>
                    <a:pt x="9645" y="10174"/>
                    <a:pt x="10662" y="10718"/>
                  </a:cubicBezTo>
                  <a:cubicBezTo>
                    <a:pt x="10782" y="10785"/>
                    <a:pt x="10912" y="10817"/>
                    <a:pt x="11042" y="10817"/>
                  </a:cubicBezTo>
                  <a:cubicBezTo>
                    <a:pt x="11277" y="10817"/>
                    <a:pt x="11509" y="10712"/>
                    <a:pt x="11670" y="10522"/>
                  </a:cubicBezTo>
                  <a:cubicBezTo>
                    <a:pt x="12116" y="9987"/>
                    <a:pt x="12597" y="9398"/>
                    <a:pt x="13026" y="8774"/>
                  </a:cubicBezTo>
                  <a:cubicBezTo>
                    <a:pt x="13258" y="8435"/>
                    <a:pt x="13195" y="7980"/>
                    <a:pt x="12892" y="7712"/>
                  </a:cubicBezTo>
                  <a:cubicBezTo>
                    <a:pt x="12089" y="6998"/>
                    <a:pt x="10813" y="6115"/>
                    <a:pt x="9778" y="5526"/>
                  </a:cubicBezTo>
                  <a:cubicBezTo>
                    <a:pt x="9323" y="5268"/>
                    <a:pt x="9225" y="4652"/>
                    <a:pt x="9573" y="4260"/>
                  </a:cubicBezTo>
                  <a:cubicBezTo>
                    <a:pt x="10224" y="3546"/>
                    <a:pt x="10947" y="2823"/>
                    <a:pt x="11527" y="2128"/>
                  </a:cubicBezTo>
                  <a:cubicBezTo>
                    <a:pt x="11830" y="1771"/>
                    <a:pt x="11759" y="1227"/>
                    <a:pt x="11384" y="950"/>
                  </a:cubicBezTo>
                  <a:cubicBezTo>
                    <a:pt x="10929" y="620"/>
                    <a:pt x="10465" y="379"/>
                    <a:pt x="9957" y="102"/>
                  </a:cubicBezTo>
                  <a:cubicBezTo>
                    <a:pt x="9834" y="34"/>
                    <a:pt x="9698" y="1"/>
                    <a:pt x="956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-135450" y="1855850"/>
              <a:ext cx="441375" cy="378350"/>
            </a:xfrm>
            <a:custGeom>
              <a:rect b="b" l="l" r="r" t="t"/>
              <a:pathLst>
                <a:path extrusionOk="0" h="15134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66"/>
                    <a:pt x="7440" y="11621"/>
                  </a:cubicBezTo>
                  <a:cubicBezTo>
                    <a:pt x="7412" y="11801"/>
                    <a:pt x="7266" y="11895"/>
                    <a:pt x="7120" y="11895"/>
                  </a:cubicBezTo>
                  <a:cubicBezTo>
                    <a:pt x="6991" y="11895"/>
                    <a:pt x="6862" y="11821"/>
                    <a:pt x="6816" y="11666"/>
                  </a:cubicBezTo>
                  <a:cubicBezTo>
                    <a:pt x="5968" y="8873"/>
                    <a:pt x="5772" y="7767"/>
                    <a:pt x="4666" y="5358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23"/>
                    <a:pt x="883" y="5233"/>
                    <a:pt x="232" y="6536"/>
                  </a:cubicBezTo>
                  <a:cubicBezTo>
                    <a:pt x="0" y="7178"/>
                    <a:pt x="232" y="7571"/>
                    <a:pt x="544" y="8026"/>
                  </a:cubicBezTo>
                  <a:cubicBezTo>
                    <a:pt x="647" y="8185"/>
                    <a:pt x="816" y="8268"/>
                    <a:pt x="988" y="8268"/>
                  </a:cubicBezTo>
                  <a:cubicBezTo>
                    <a:pt x="1114" y="8268"/>
                    <a:pt x="1242" y="8223"/>
                    <a:pt x="1347" y="8133"/>
                  </a:cubicBezTo>
                  <a:cubicBezTo>
                    <a:pt x="2012" y="7561"/>
                    <a:pt x="2811" y="7173"/>
                    <a:pt x="3247" y="7173"/>
                  </a:cubicBezTo>
                  <a:cubicBezTo>
                    <a:pt x="3402" y="7173"/>
                    <a:pt x="3511" y="7222"/>
                    <a:pt x="3551" y="7330"/>
                  </a:cubicBezTo>
                  <a:cubicBezTo>
                    <a:pt x="4247" y="9239"/>
                    <a:pt x="5139" y="13485"/>
                    <a:pt x="5736" y="14654"/>
                  </a:cubicBezTo>
                  <a:cubicBezTo>
                    <a:pt x="5890" y="14960"/>
                    <a:pt x="6554" y="15134"/>
                    <a:pt x="7244" y="15134"/>
                  </a:cubicBezTo>
                  <a:cubicBezTo>
                    <a:pt x="7960" y="15134"/>
                    <a:pt x="8703" y="14947"/>
                    <a:pt x="8930" y="14529"/>
                  </a:cubicBezTo>
                  <a:cubicBezTo>
                    <a:pt x="10402" y="11862"/>
                    <a:pt x="10358" y="6242"/>
                    <a:pt x="11107" y="2852"/>
                  </a:cubicBezTo>
                  <a:cubicBezTo>
                    <a:pt x="11214" y="2397"/>
                    <a:pt x="11598" y="2075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5"/>
                    <a:pt x="15571" y="3762"/>
                    <a:pt x="15913" y="3762"/>
                  </a:cubicBezTo>
                  <a:cubicBezTo>
                    <a:pt x="15925" y="3762"/>
                    <a:pt x="15938" y="3762"/>
                    <a:pt x="15951" y="3762"/>
                  </a:cubicBezTo>
                  <a:cubicBezTo>
                    <a:pt x="16263" y="3744"/>
                    <a:pt x="16602" y="3726"/>
                    <a:pt x="16897" y="3708"/>
                  </a:cubicBezTo>
                  <a:cubicBezTo>
                    <a:pt x="17325" y="3681"/>
                    <a:pt x="17655" y="3307"/>
                    <a:pt x="17601" y="2887"/>
                  </a:cubicBezTo>
                  <a:cubicBezTo>
                    <a:pt x="17512" y="2156"/>
                    <a:pt x="17280" y="1487"/>
                    <a:pt x="17048" y="987"/>
                  </a:cubicBezTo>
                  <a:cubicBezTo>
                    <a:pt x="16790" y="416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15200" y="16585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1" y="1"/>
                    <a:pt x="12054" y="2"/>
                    <a:pt x="12026" y="5"/>
                  </a:cubicBezTo>
                  <a:cubicBezTo>
                    <a:pt x="10987" y="109"/>
                    <a:pt x="8993" y="125"/>
                    <a:pt x="6936" y="125"/>
                  </a:cubicBezTo>
                  <a:cubicBezTo>
                    <a:pt x="5956" y="125"/>
                    <a:pt x="4961" y="122"/>
                    <a:pt x="4048" y="122"/>
                  </a:cubicBezTo>
                  <a:cubicBezTo>
                    <a:pt x="2766" y="122"/>
                    <a:pt x="1645" y="129"/>
                    <a:pt x="955" y="165"/>
                  </a:cubicBezTo>
                  <a:cubicBezTo>
                    <a:pt x="589" y="192"/>
                    <a:pt x="286" y="442"/>
                    <a:pt x="197" y="790"/>
                  </a:cubicBezTo>
                  <a:cubicBezTo>
                    <a:pt x="54" y="1334"/>
                    <a:pt x="0" y="1958"/>
                    <a:pt x="98" y="2449"/>
                  </a:cubicBezTo>
                  <a:cubicBezTo>
                    <a:pt x="170" y="2833"/>
                    <a:pt x="518" y="3100"/>
                    <a:pt x="910" y="3100"/>
                  </a:cubicBezTo>
                  <a:cubicBezTo>
                    <a:pt x="1208" y="3098"/>
                    <a:pt x="1537" y="3098"/>
                    <a:pt x="1891" y="3098"/>
                  </a:cubicBezTo>
                  <a:cubicBezTo>
                    <a:pt x="2646" y="3098"/>
                    <a:pt x="3513" y="3101"/>
                    <a:pt x="4427" y="3101"/>
                  </a:cubicBezTo>
                  <a:cubicBezTo>
                    <a:pt x="7307" y="3101"/>
                    <a:pt x="10651" y="3073"/>
                    <a:pt x="12409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347175" y="1302100"/>
              <a:ext cx="257550" cy="77550"/>
            </a:xfrm>
            <a:custGeom>
              <a:rect b="b" l="l" r="r" t="t"/>
              <a:pathLst>
                <a:path extrusionOk="0" h="3102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68" y="112"/>
                    <a:pt x="6696" y="127"/>
                    <a:pt x="5094" y="127"/>
                  </a:cubicBezTo>
                  <a:cubicBezTo>
                    <a:pt x="4497" y="127"/>
                    <a:pt x="3895" y="125"/>
                    <a:pt x="3328" y="125"/>
                  </a:cubicBezTo>
                  <a:cubicBezTo>
                    <a:pt x="2248" y="125"/>
                    <a:pt x="1292" y="132"/>
                    <a:pt x="723" y="174"/>
                  </a:cubicBezTo>
                  <a:cubicBezTo>
                    <a:pt x="446" y="192"/>
                    <a:pt x="214" y="442"/>
                    <a:pt x="143" y="790"/>
                  </a:cubicBezTo>
                  <a:cubicBezTo>
                    <a:pt x="45" y="1343"/>
                    <a:pt x="0" y="1959"/>
                    <a:pt x="72" y="2449"/>
                  </a:cubicBezTo>
                  <a:cubicBezTo>
                    <a:pt x="125" y="2833"/>
                    <a:pt x="393" y="3101"/>
                    <a:pt x="687" y="3101"/>
                  </a:cubicBezTo>
                  <a:cubicBezTo>
                    <a:pt x="911" y="3099"/>
                    <a:pt x="1158" y="3098"/>
                    <a:pt x="1423" y="3098"/>
                  </a:cubicBezTo>
                  <a:cubicBezTo>
                    <a:pt x="2015" y="3098"/>
                    <a:pt x="2699" y="3101"/>
                    <a:pt x="3418" y="3101"/>
                  </a:cubicBezTo>
                  <a:cubicBezTo>
                    <a:pt x="5575" y="3101"/>
                    <a:pt x="8056" y="3073"/>
                    <a:pt x="9367" y="2851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1047725" y="1112900"/>
              <a:ext cx="312450" cy="304100"/>
            </a:xfrm>
            <a:custGeom>
              <a:rect b="b" l="l" r="r" t="t"/>
              <a:pathLst>
                <a:path extrusionOk="0" h="12164" w="12498">
                  <a:moveTo>
                    <a:pt x="10526" y="0"/>
                  </a:moveTo>
                  <a:cubicBezTo>
                    <a:pt x="10274" y="0"/>
                    <a:pt x="10021" y="103"/>
                    <a:pt x="9830" y="293"/>
                  </a:cubicBezTo>
                  <a:cubicBezTo>
                    <a:pt x="7457" y="2684"/>
                    <a:pt x="2524" y="7457"/>
                    <a:pt x="704" y="9830"/>
                  </a:cubicBezTo>
                  <a:cubicBezTo>
                    <a:pt x="1" y="10744"/>
                    <a:pt x="1449" y="12163"/>
                    <a:pt x="2552" y="12163"/>
                  </a:cubicBezTo>
                  <a:cubicBezTo>
                    <a:pt x="2848" y="12163"/>
                    <a:pt x="3120" y="12061"/>
                    <a:pt x="3318" y="11819"/>
                  </a:cubicBezTo>
                  <a:cubicBezTo>
                    <a:pt x="4951" y="9830"/>
                    <a:pt x="10473" y="4593"/>
                    <a:pt x="12177" y="2702"/>
                  </a:cubicBezTo>
                  <a:cubicBezTo>
                    <a:pt x="12453" y="2390"/>
                    <a:pt x="12498" y="1935"/>
                    <a:pt x="12293" y="1578"/>
                  </a:cubicBezTo>
                  <a:cubicBezTo>
                    <a:pt x="11954" y="1025"/>
                    <a:pt x="11499" y="472"/>
                    <a:pt x="11026" y="151"/>
                  </a:cubicBezTo>
                  <a:cubicBezTo>
                    <a:pt x="10873" y="49"/>
                    <a:pt x="10700" y="0"/>
                    <a:pt x="1052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1043900" y="1658500"/>
              <a:ext cx="341250" cy="77525"/>
            </a:xfrm>
            <a:custGeom>
              <a:rect b="b" l="l" r="r" t="t"/>
              <a:pathLst>
                <a:path extrusionOk="0" h="3101" w="13650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91" y="109"/>
                    <a:pt x="8998" y="125"/>
                    <a:pt x="6940" y="125"/>
                  </a:cubicBezTo>
                  <a:cubicBezTo>
                    <a:pt x="5959" y="125"/>
                    <a:pt x="4964" y="122"/>
                    <a:pt x="4050" y="122"/>
                  </a:cubicBezTo>
                  <a:cubicBezTo>
                    <a:pt x="2767" y="122"/>
                    <a:pt x="1646" y="129"/>
                    <a:pt x="955" y="165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54" y="1334"/>
                    <a:pt x="1" y="1958"/>
                    <a:pt x="99" y="2449"/>
                  </a:cubicBezTo>
                  <a:cubicBezTo>
                    <a:pt x="179" y="2833"/>
                    <a:pt x="527" y="3100"/>
                    <a:pt x="920" y="3100"/>
                  </a:cubicBezTo>
                  <a:cubicBezTo>
                    <a:pt x="1217" y="3098"/>
                    <a:pt x="1547" y="3098"/>
                    <a:pt x="1900" y="3098"/>
                  </a:cubicBezTo>
                  <a:cubicBezTo>
                    <a:pt x="2655" y="3098"/>
                    <a:pt x="3521" y="3101"/>
                    <a:pt x="4434" y="3101"/>
                  </a:cubicBezTo>
                  <a:cubicBezTo>
                    <a:pt x="7311" y="3101"/>
                    <a:pt x="10651" y="3073"/>
                    <a:pt x="12410" y="2842"/>
                  </a:cubicBezTo>
                  <a:cubicBezTo>
                    <a:pt x="13649" y="2684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240625" y="4305650"/>
              <a:ext cx="312650" cy="304025"/>
            </a:xfrm>
            <a:custGeom>
              <a:rect b="b" l="l" r="r" t="t"/>
              <a:pathLst>
                <a:path extrusionOk="0" h="12161" w="12506">
                  <a:moveTo>
                    <a:pt x="10516" y="0"/>
                  </a:moveTo>
                  <a:cubicBezTo>
                    <a:pt x="10266" y="0"/>
                    <a:pt x="10017" y="100"/>
                    <a:pt x="9829" y="287"/>
                  </a:cubicBezTo>
                  <a:cubicBezTo>
                    <a:pt x="7465" y="2687"/>
                    <a:pt x="2523" y="7460"/>
                    <a:pt x="703" y="9824"/>
                  </a:cubicBezTo>
                  <a:cubicBezTo>
                    <a:pt x="0" y="10738"/>
                    <a:pt x="1446" y="12161"/>
                    <a:pt x="2553" y="12161"/>
                  </a:cubicBezTo>
                  <a:cubicBezTo>
                    <a:pt x="2851" y="12161"/>
                    <a:pt x="3125" y="12058"/>
                    <a:pt x="3326" y="11813"/>
                  </a:cubicBezTo>
                  <a:cubicBezTo>
                    <a:pt x="4949" y="9833"/>
                    <a:pt x="10480" y="4596"/>
                    <a:pt x="12175" y="2696"/>
                  </a:cubicBezTo>
                  <a:cubicBezTo>
                    <a:pt x="12452" y="2384"/>
                    <a:pt x="12505" y="1938"/>
                    <a:pt x="12291" y="1581"/>
                  </a:cubicBezTo>
                  <a:cubicBezTo>
                    <a:pt x="11961" y="1019"/>
                    <a:pt x="11497" y="466"/>
                    <a:pt x="11025" y="154"/>
                  </a:cubicBezTo>
                  <a:cubicBezTo>
                    <a:pt x="10869" y="50"/>
                    <a:pt x="10692" y="0"/>
                    <a:pt x="105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272075" y="4291650"/>
              <a:ext cx="85425" cy="76200"/>
            </a:xfrm>
            <a:custGeom>
              <a:rect b="b" l="l" r="r" t="t"/>
              <a:pathLst>
                <a:path extrusionOk="0" h="3048" w="3417">
                  <a:moveTo>
                    <a:pt x="1463" y="0"/>
                  </a:moveTo>
                  <a:cubicBezTo>
                    <a:pt x="676" y="0"/>
                    <a:pt x="0" y="809"/>
                    <a:pt x="346" y="2328"/>
                  </a:cubicBezTo>
                  <a:cubicBezTo>
                    <a:pt x="460" y="2827"/>
                    <a:pt x="914" y="3048"/>
                    <a:pt x="1420" y="3048"/>
                  </a:cubicBezTo>
                  <a:cubicBezTo>
                    <a:pt x="2334" y="3048"/>
                    <a:pt x="3417" y="2328"/>
                    <a:pt x="2969" y="1231"/>
                  </a:cubicBezTo>
                  <a:cubicBezTo>
                    <a:pt x="2623" y="399"/>
                    <a:pt x="2015" y="0"/>
                    <a:pt x="146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449375" y="4533525"/>
              <a:ext cx="85225" cy="76150"/>
            </a:xfrm>
            <a:custGeom>
              <a:rect b="b" l="l" r="r" t="t"/>
              <a:pathLst>
                <a:path extrusionOk="0" h="3046" w="3409">
                  <a:moveTo>
                    <a:pt x="1462" y="1"/>
                  </a:moveTo>
                  <a:cubicBezTo>
                    <a:pt x="677" y="1"/>
                    <a:pt x="0" y="812"/>
                    <a:pt x="346" y="2333"/>
                  </a:cubicBezTo>
                  <a:cubicBezTo>
                    <a:pt x="457" y="2827"/>
                    <a:pt x="908" y="3046"/>
                    <a:pt x="1411" y="3046"/>
                  </a:cubicBezTo>
                  <a:cubicBezTo>
                    <a:pt x="2323" y="3046"/>
                    <a:pt x="3408" y="2328"/>
                    <a:pt x="2960" y="1235"/>
                  </a:cubicBezTo>
                  <a:cubicBezTo>
                    <a:pt x="2618" y="400"/>
                    <a:pt x="2013" y="1"/>
                    <a:pt x="146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236775" y="4851100"/>
              <a:ext cx="341225" cy="77525"/>
            </a:xfrm>
            <a:custGeom>
              <a:rect b="b" l="l" r="r" t="t"/>
              <a:pathLst>
                <a:path extrusionOk="0" h="3101" w="13649">
                  <a:moveTo>
                    <a:pt x="12109" y="1"/>
                  </a:moveTo>
                  <a:cubicBezTo>
                    <a:pt x="12082" y="1"/>
                    <a:pt x="12054" y="2"/>
                    <a:pt x="12026" y="5"/>
                  </a:cubicBezTo>
                  <a:cubicBezTo>
                    <a:pt x="10960" y="112"/>
                    <a:pt x="8877" y="126"/>
                    <a:pt x="6754" y="126"/>
                  </a:cubicBezTo>
                  <a:cubicBezTo>
                    <a:pt x="5963" y="126"/>
                    <a:pt x="5166" y="124"/>
                    <a:pt x="4414" y="124"/>
                  </a:cubicBezTo>
                  <a:cubicBezTo>
                    <a:pt x="2981" y="124"/>
                    <a:pt x="1712" y="132"/>
                    <a:pt x="955" y="174"/>
                  </a:cubicBezTo>
                  <a:cubicBezTo>
                    <a:pt x="598" y="192"/>
                    <a:pt x="286" y="442"/>
                    <a:pt x="197" y="790"/>
                  </a:cubicBezTo>
                  <a:cubicBezTo>
                    <a:pt x="63" y="1343"/>
                    <a:pt x="0" y="1958"/>
                    <a:pt x="99" y="2449"/>
                  </a:cubicBezTo>
                  <a:cubicBezTo>
                    <a:pt x="179" y="2833"/>
                    <a:pt x="527" y="3100"/>
                    <a:pt x="919" y="3100"/>
                  </a:cubicBezTo>
                  <a:cubicBezTo>
                    <a:pt x="1215" y="3099"/>
                    <a:pt x="1541" y="3098"/>
                    <a:pt x="1892" y="3098"/>
                  </a:cubicBezTo>
                  <a:cubicBezTo>
                    <a:pt x="2675" y="3098"/>
                    <a:pt x="3579" y="3101"/>
                    <a:pt x="4530" y="3101"/>
                  </a:cubicBezTo>
                  <a:cubicBezTo>
                    <a:pt x="7385" y="3101"/>
                    <a:pt x="10671" y="3073"/>
                    <a:pt x="12410" y="2851"/>
                  </a:cubicBezTo>
                  <a:cubicBezTo>
                    <a:pt x="13649" y="2685"/>
                    <a:pt x="13326" y="1"/>
                    <a:pt x="1210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366250" y="4762925"/>
              <a:ext cx="74350" cy="66375"/>
            </a:xfrm>
            <a:custGeom>
              <a:rect b="b" l="l" r="r" t="t"/>
              <a:pathLst>
                <a:path extrusionOk="0" h="2655" w="2974">
                  <a:moveTo>
                    <a:pt x="1272" y="0"/>
                  </a:moveTo>
                  <a:cubicBezTo>
                    <a:pt x="588" y="0"/>
                    <a:pt x="0" y="707"/>
                    <a:pt x="299" y="2033"/>
                  </a:cubicBezTo>
                  <a:cubicBezTo>
                    <a:pt x="397" y="2464"/>
                    <a:pt x="790" y="2654"/>
                    <a:pt x="1229" y="2654"/>
                  </a:cubicBezTo>
                  <a:cubicBezTo>
                    <a:pt x="2026" y="2654"/>
                    <a:pt x="2974" y="2028"/>
                    <a:pt x="2583" y="1078"/>
                  </a:cubicBezTo>
                  <a:cubicBezTo>
                    <a:pt x="2281" y="350"/>
                    <a:pt x="1753" y="0"/>
                    <a:pt x="127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644475" y="4536675"/>
              <a:ext cx="347700" cy="351175"/>
            </a:xfrm>
            <a:custGeom>
              <a:rect b="b" l="l" r="r" t="t"/>
              <a:pathLst>
                <a:path extrusionOk="0" h="14047" w="13908">
                  <a:moveTo>
                    <a:pt x="6977" y="1"/>
                  </a:moveTo>
                  <a:cubicBezTo>
                    <a:pt x="6330" y="1"/>
                    <a:pt x="5662" y="52"/>
                    <a:pt x="5210" y="208"/>
                  </a:cubicBezTo>
                  <a:cubicBezTo>
                    <a:pt x="4871" y="333"/>
                    <a:pt x="4657" y="681"/>
                    <a:pt x="4684" y="1047"/>
                  </a:cubicBezTo>
                  <a:cubicBezTo>
                    <a:pt x="4791" y="2403"/>
                    <a:pt x="5451" y="4856"/>
                    <a:pt x="5290" y="5418"/>
                  </a:cubicBezTo>
                  <a:cubicBezTo>
                    <a:pt x="5174" y="5846"/>
                    <a:pt x="535" y="5766"/>
                    <a:pt x="259" y="6248"/>
                  </a:cubicBezTo>
                  <a:cubicBezTo>
                    <a:pt x="0" y="6703"/>
                    <a:pt x="321" y="7854"/>
                    <a:pt x="642" y="8639"/>
                  </a:cubicBezTo>
                  <a:cubicBezTo>
                    <a:pt x="765" y="8953"/>
                    <a:pt x="1072" y="9155"/>
                    <a:pt x="1405" y="9155"/>
                  </a:cubicBezTo>
                  <a:cubicBezTo>
                    <a:pt x="1459" y="9155"/>
                    <a:pt x="1515" y="9150"/>
                    <a:pt x="1570" y="9138"/>
                  </a:cubicBezTo>
                  <a:cubicBezTo>
                    <a:pt x="2739" y="8915"/>
                    <a:pt x="3836" y="8826"/>
                    <a:pt x="4746" y="8790"/>
                  </a:cubicBezTo>
                  <a:cubicBezTo>
                    <a:pt x="4761" y="8789"/>
                    <a:pt x="4777" y="8789"/>
                    <a:pt x="4792" y="8789"/>
                  </a:cubicBezTo>
                  <a:cubicBezTo>
                    <a:pt x="5253" y="8789"/>
                    <a:pt x="5629" y="9180"/>
                    <a:pt x="5611" y="9647"/>
                  </a:cubicBezTo>
                  <a:cubicBezTo>
                    <a:pt x="5558" y="10869"/>
                    <a:pt x="5451" y="12189"/>
                    <a:pt x="5638" y="13331"/>
                  </a:cubicBezTo>
                  <a:cubicBezTo>
                    <a:pt x="5701" y="13715"/>
                    <a:pt x="6031" y="14000"/>
                    <a:pt x="6423" y="14018"/>
                  </a:cubicBezTo>
                  <a:cubicBezTo>
                    <a:pt x="6841" y="14034"/>
                    <a:pt x="7284" y="14047"/>
                    <a:pt x="7737" y="14047"/>
                  </a:cubicBezTo>
                  <a:cubicBezTo>
                    <a:pt x="8040" y="14047"/>
                    <a:pt x="8347" y="14041"/>
                    <a:pt x="8654" y="14027"/>
                  </a:cubicBezTo>
                  <a:cubicBezTo>
                    <a:pt x="9064" y="14000"/>
                    <a:pt x="9394" y="13670"/>
                    <a:pt x="9421" y="13260"/>
                  </a:cubicBezTo>
                  <a:cubicBezTo>
                    <a:pt x="9501" y="12180"/>
                    <a:pt x="9421" y="10610"/>
                    <a:pt x="9251" y="9424"/>
                  </a:cubicBezTo>
                  <a:cubicBezTo>
                    <a:pt x="9175" y="8921"/>
                    <a:pt x="9561" y="8484"/>
                    <a:pt x="10062" y="8484"/>
                  </a:cubicBezTo>
                  <a:cubicBezTo>
                    <a:pt x="10086" y="8484"/>
                    <a:pt x="10110" y="8485"/>
                    <a:pt x="10134" y="8487"/>
                  </a:cubicBezTo>
                  <a:cubicBezTo>
                    <a:pt x="11107" y="8558"/>
                    <a:pt x="12124" y="8692"/>
                    <a:pt x="13043" y="8728"/>
                  </a:cubicBezTo>
                  <a:cubicBezTo>
                    <a:pt x="13053" y="8728"/>
                    <a:pt x="13063" y="8728"/>
                    <a:pt x="13074" y="8728"/>
                  </a:cubicBezTo>
                  <a:cubicBezTo>
                    <a:pt x="13533" y="8728"/>
                    <a:pt x="13908" y="8343"/>
                    <a:pt x="13890" y="7880"/>
                  </a:cubicBezTo>
                  <a:cubicBezTo>
                    <a:pt x="13881" y="7318"/>
                    <a:pt x="13783" y="6792"/>
                    <a:pt x="13694" y="6221"/>
                  </a:cubicBezTo>
                  <a:cubicBezTo>
                    <a:pt x="13640" y="5855"/>
                    <a:pt x="13337" y="5570"/>
                    <a:pt x="12971" y="5525"/>
                  </a:cubicBezTo>
                  <a:cubicBezTo>
                    <a:pt x="12093" y="5428"/>
                    <a:pt x="11134" y="5336"/>
                    <a:pt x="10251" y="5336"/>
                  </a:cubicBezTo>
                  <a:cubicBezTo>
                    <a:pt x="10084" y="5336"/>
                    <a:pt x="9920" y="5340"/>
                    <a:pt x="9760" y="5347"/>
                  </a:cubicBezTo>
                  <a:cubicBezTo>
                    <a:pt x="9749" y="5347"/>
                    <a:pt x="9738" y="5347"/>
                    <a:pt x="9727" y="5347"/>
                  </a:cubicBezTo>
                  <a:cubicBezTo>
                    <a:pt x="9287" y="5347"/>
                    <a:pt x="8921" y="4997"/>
                    <a:pt x="8903" y="4544"/>
                  </a:cubicBezTo>
                  <a:cubicBezTo>
                    <a:pt x="8868" y="3482"/>
                    <a:pt x="8752" y="2001"/>
                    <a:pt x="8645" y="779"/>
                  </a:cubicBezTo>
                  <a:cubicBezTo>
                    <a:pt x="8609" y="378"/>
                    <a:pt x="8279" y="57"/>
                    <a:pt x="7869" y="30"/>
                  </a:cubicBezTo>
                  <a:cubicBezTo>
                    <a:pt x="7593" y="13"/>
                    <a:pt x="7287" y="1"/>
                    <a:pt x="697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49500" y="3965725"/>
              <a:ext cx="331450" cy="295925"/>
            </a:xfrm>
            <a:custGeom>
              <a:rect b="b" l="l" r="r" t="t"/>
              <a:pathLst>
                <a:path extrusionOk="0" h="11837" w="13258">
                  <a:moveTo>
                    <a:pt x="9567" y="1"/>
                  </a:moveTo>
                  <a:cubicBezTo>
                    <a:pt x="9350" y="1"/>
                    <a:pt x="9136" y="88"/>
                    <a:pt x="8976" y="253"/>
                  </a:cubicBezTo>
                  <a:cubicBezTo>
                    <a:pt x="8253" y="1003"/>
                    <a:pt x="7468" y="1841"/>
                    <a:pt x="6888" y="2653"/>
                  </a:cubicBezTo>
                  <a:cubicBezTo>
                    <a:pt x="6730" y="2881"/>
                    <a:pt x="6476" y="3004"/>
                    <a:pt x="6219" y="3004"/>
                  </a:cubicBezTo>
                  <a:cubicBezTo>
                    <a:pt x="6055" y="3004"/>
                    <a:pt x="5889" y="2954"/>
                    <a:pt x="5746" y="2849"/>
                  </a:cubicBezTo>
                  <a:cubicBezTo>
                    <a:pt x="4890" y="2234"/>
                    <a:pt x="3659" y="1431"/>
                    <a:pt x="2633" y="780"/>
                  </a:cubicBezTo>
                  <a:cubicBezTo>
                    <a:pt x="2498" y="691"/>
                    <a:pt x="2346" y="649"/>
                    <a:pt x="2195" y="649"/>
                  </a:cubicBezTo>
                  <a:cubicBezTo>
                    <a:pt x="1967" y="649"/>
                    <a:pt x="1741" y="745"/>
                    <a:pt x="1580" y="922"/>
                  </a:cubicBezTo>
                  <a:cubicBezTo>
                    <a:pt x="1018" y="1556"/>
                    <a:pt x="331" y="2448"/>
                    <a:pt x="108" y="3117"/>
                  </a:cubicBezTo>
                  <a:cubicBezTo>
                    <a:pt x="1" y="3465"/>
                    <a:pt x="144" y="3839"/>
                    <a:pt x="447" y="4036"/>
                  </a:cubicBezTo>
                  <a:cubicBezTo>
                    <a:pt x="1571" y="4776"/>
                    <a:pt x="3891" y="5740"/>
                    <a:pt x="4247" y="6212"/>
                  </a:cubicBezTo>
                  <a:cubicBezTo>
                    <a:pt x="4506" y="6560"/>
                    <a:pt x="1634" y="10147"/>
                    <a:pt x="1848" y="10655"/>
                  </a:cubicBezTo>
                  <a:cubicBezTo>
                    <a:pt x="2044" y="11137"/>
                    <a:pt x="3141" y="11574"/>
                    <a:pt x="3944" y="11806"/>
                  </a:cubicBezTo>
                  <a:cubicBezTo>
                    <a:pt x="4019" y="11827"/>
                    <a:pt x="4094" y="11837"/>
                    <a:pt x="4168" y="11837"/>
                  </a:cubicBezTo>
                  <a:cubicBezTo>
                    <a:pt x="4475" y="11837"/>
                    <a:pt x="4764" y="11665"/>
                    <a:pt x="4908" y="11378"/>
                  </a:cubicBezTo>
                  <a:cubicBezTo>
                    <a:pt x="5443" y="10325"/>
                    <a:pt x="6032" y="9415"/>
                    <a:pt x="6558" y="8675"/>
                  </a:cubicBezTo>
                  <a:cubicBezTo>
                    <a:pt x="6719" y="8446"/>
                    <a:pt x="6971" y="8326"/>
                    <a:pt x="7226" y="8326"/>
                  </a:cubicBezTo>
                  <a:cubicBezTo>
                    <a:pt x="7408" y="8326"/>
                    <a:pt x="7592" y="8387"/>
                    <a:pt x="7744" y="8514"/>
                  </a:cubicBezTo>
                  <a:cubicBezTo>
                    <a:pt x="8681" y="9290"/>
                    <a:pt x="9645" y="10182"/>
                    <a:pt x="10662" y="10726"/>
                  </a:cubicBezTo>
                  <a:cubicBezTo>
                    <a:pt x="10782" y="10790"/>
                    <a:pt x="10913" y="10821"/>
                    <a:pt x="11043" y="10821"/>
                  </a:cubicBezTo>
                  <a:cubicBezTo>
                    <a:pt x="11277" y="10821"/>
                    <a:pt x="11509" y="10720"/>
                    <a:pt x="11670" y="10530"/>
                  </a:cubicBezTo>
                  <a:cubicBezTo>
                    <a:pt x="12116" y="9995"/>
                    <a:pt x="12597" y="9406"/>
                    <a:pt x="13026" y="8782"/>
                  </a:cubicBezTo>
                  <a:cubicBezTo>
                    <a:pt x="13258" y="8443"/>
                    <a:pt x="13195" y="7988"/>
                    <a:pt x="12892" y="7711"/>
                  </a:cubicBezTo>
                  <a:cubicBezTo>
                    <a:pt x="12089" y="6997"/>
                    <a:pt x="10813" y="6114"/>
                    <a:pt x="9778" y="5534"/>
                  </a:cubicBezTo>
                  <a:cubicBezTo>
                    <a:pt x="9323" y="5276"/>
                    <a:pt x="9225" y="4660"/>
                    <a:pt x="9573" y="4268"/>
                  </a:cubicBezTo>
                  <a:cubicBezTo>
                    <a:pt x="10224" y="3554"/>
                    <a:pt x="10947" y="2831"/>
                    <a:pt x="11527" y="2136"/>
                  </a:cubicBezTo>
                  <a:cubicBezTo>
                    <a:pt x="11830" y="1770"/>
                    <a:pt x="11759" y="1226"/>
                    <a:pt x="11384" y="949"/>
                  </a:cubicBezTo>
                  <a:cubicBezTo>
                    <a:pt x="10929" y="619"/>
                    <a:pt x="10465" y="378"/>
                    <a:pt x="9957" y="102"/>
                  </a:cubicBezTo>
                  <a:cubicBezTo>
                    <a:pt x="9834" y="34"/>
                    <a:pt x="9700" y="1"/>
                    <a:pt x="9567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-135450" y="3984400"/>
              <a:ext cx="441375" cy="378250"/>
            </a:xfrm>
            <a:custGeom>
              <a:rect b="b" l="l" r="r" t="t"/>
              <a:pathLst>
                <a:path extrusionOk="0" h="15130" w="17655">
                  <a:moveTo>
                    <a:pt x="13777" y="0"/>
                  </a:moveTo>
                  <a:cubicBezTo>
                    <a:pt x="11895" y="0"/>
                    <a:pt x="9689" y="69"/>
                    <a:pt x="9153" y="291"/>
                  </a:cubicBezTo>
                  <a:cubicBezTo>
                    <a:pt x="8270" y="657"/>
                    <a:pt x="8083" y="7357"/>
                    <a:pt x="7440" y="11621"/>
                  </a:cubicBezTo>
                  <a:cubicBezTo>
                    <a:pt x="7412" y="11800"/>
                    <a:pt x="7268" y="11891"/>
                    <a:pt x="7123" y="11891"/>
                  </a:cubicBezTo>
                  <a:cubicBezTo>
                    <a:pt x="6993" y="11891"/>
                    <a:pt x="6862" y="11817"/>
                    <a:pt x="6816" y="11666"/>
                  </a:cubicBezTo>
                  <a:cubicBezTo>
                    <a:pt x="5968" y="8864"/>
                    <a:pt x="5772" y="7758"/>
                    <a:pt x="4666" y="5349"/>
                  </a:cubicBezTo>
                  <a:cubicBezTo>
                    <a:pt x="4514" y="5019"/>
                    <a:pt x="4175" y="4805"/>
                    <a:pt x="3810" y="4805"/>
                  </a:cubicBezTo>
                  <a:cubicBezTo>
                    <a:pt x="2391" y="4814"/>
                    <a:pt x="883" y="5233"/>
                    <a:pt x="232" y="6536"/>
                  </a:cubicBezTo>
                  <a:cubicBezTo>
                    <a:pt x="0" y="7178"/>
                    <a:pt x="232" y="7562"/>
                    <a:pt x="544" y="8026"/>
                  </a:cubicBezTo>
                  <a:cubicBezTo>
                    <a:pt x="648" y="8182"/>
                    <a:pt x="819" y="8265"/>
                    <a:pt x="993" y="8265"/>
                  </a:cubicBezTo>
                  <a:cubicBezTo>
                    <a:pt x="1117" y="8265"/>
                    <a:pt x="1243" y="8222"/>
                    <a:pt x="1347" y="8133"/>
                  </a:cubicBezTo>
                  <a:cubicBezTo>
                    <a:pt x="2014" y="7559"/>
                    <a:pt x="2817" y="7165"/>
                    <a:pt x="3251" y="7165"/>
                  </a:cubicBezTo>
                  <a:cubicBezTo>
                    <a:pt x="3404" y="7165"/>
                    <a:pt x="3511" y="7214"/>
                    <a:pt x="3551" y="7321"/>
                  </a:cubicBezTo>
                  <a:cubicBezTo>
                    <a:pt x="4247" y="9239"/>
                    <a:pt x="5139" y="13485"/>
                    <a:pt x="5736" y="14645"/>
                  </a:cubicBezTo>
                  <a:cubicBezTo>
                    <a:pt x="5891" y="14953"/>
                    <a:pt x="6563" y="15129"/>
                    <a:pt x="7257" y="15129"/>
                  </a:cubicBezTo>
                  <a:cubicBezTo>
                    <a:pt x="7969" y="15129"/>
                    <a:pt x="8704" y="14945"/>
                    <a:pt x="8930" y="14529"/>
                  </a:cubicBezTo>
                  <a:cubicBezTo>
                    <a:pt x="10402" y="11853"/>
                    <a:pt x="10358" y="6233"/>
                    <a:pt x="11107" y="2843"/>
                  </a:cubicBezTo>
                  <a:cubicBezTo>
                    <a:pt x="11214" y="2397"/>
                    <a:pt x="11598" y="2067"/>
                    <a:pt x="12062" y="2058"/>
                  </a:cubicBezTo>
                  <a:lnTo>
                    <a:pt x="14327" y="1995"/>
                  </a:lnTo>
                  <a:cubicBezTo>
                    <a:pt x="14827" y="2147"/>
                    <a:pt x="15068" y="2736"/>
                    <a:pt x="15184" y="3199"/>
                  </a:cubicBezTo>
                  <a:cubicBezTo>
                    <a:pt x="15270" y="3534"/>
                    <a:pt x="15571" y="3754"/>
                    <a:pt x="15911" y="3754"/>
                  </a:cubicBezTo>
                  <a:cubicBezTo>
                    <a:pt x="15924" y="3754"/>
                    <a:pt x="15938" y="3753"/>
                    <a:pt x="15951" y="3753"/>
                  </a:cubicBezTo>
                  <a:cubicBezTo>
                    <a:pt x="16263" y="3735"/>
                    <a:pt x="16602" y="3717"/>
                    <a:pt x="16897" y="3699"/>
                  </a:cubicBezTo>
                  <a:cubicBezTo>
                    <a:pt x="17325" y="3681"/>
                    <a:pt x="17655" y="3307"/>
                    <a:pt x="17601" y="2878"/>
                  </a:cubicBezTo>
                  <a:cubicBezTo>
                    <a:pt x="17512" y="2147"/>
                    <a:pt x="17280" y="1478"/>
                    <a:pt x="17048" y="978"/>
                  </a:cubicBezTo>
                  <a:cubicBezTo>
                    <a:pt x="16790" y="407"/>
                    <a:pt x="16237" y="41"/>
                    <a:pt x="15612" y="24"/>
                  </a:cubicBezTo>
                  <a:cubicBezTo>
                    <a:pt x="15108" y="9"/>
                    <a:pt x="14464" y="0"/>
                    <a:pt x="1377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415200" y="3787050"/>
              <a:ext cx="341175" cy="77375"/>
            </a:xfrm>
            <a:custGeom>
              <a:rect b="b" l="l" r="r" t="t"/>
              <a:pathLst>
                <a:path extrusionOk="0" h="3095" w="13647">
                  <a:moveTo>
                    <a:pt x="12114" y="0"/>
                  </a:moveTo>
                  <a:cubicBezTo>
                    <a:pt x="12085" y="0"/>
                    <a:pt x="12056" y="2"/>
                    <a:pt x="12026" y="5"/>
                  </a:cubicBezTo>
                  <a:cubicBezTo>
                    <a:pt x="10997" y="103"/>
                    <a:pt x="9030" y="119"/>
                    <a:pt x="6994" y="119"/>
                  </a:cubicBezTo>
                  <a:cubicBezTo>
                    <a:pt x="6089" y="119"/>
                    <a:pt x="5170" y="116"/>
                    <a:pt x="4313" y="116"/>
                  </a:cubicBezTo>
                  <a:cubicBezTo>
                    <a:pt x="2920" y="116"/>
                    <a:pt x="1692" y="124"/>
                    <a:pt x="955" y="165"/>
                  </a:cubicBezTo>
                  <a:cubicBezTo>
                    <a:pt x="589" y="183"/>
                    <a:pt x="286" y="433"/>
                    <a:pt x="197" y="781"/>
                  </a:cubicBezTo>
                  <a:cubicBezTo>
                    <a:pt x="54" y="1334"/>
                    <a:pt x="0" y="1958"/>
                    <a:pt x="98" y="2440"/>
                  </a:cubicBezTo>
                  <a:cubicBezTo>
                    <a:pt x="170" y="2824"/>
                    <a:pt x="518" y="3091"/>
                    <a:pt x="910" y="3091"/>
                  </a:cubicBezTo>
                  <a:cubicBezTo>
                    <a:pt x="1174" y="3090"/>
                    <a:pt x="1463" y="3089"/>
                    <a:pt x="1771" y="3089"/>
                  </a:cubicBezTo>
                  <a:cubicBezTo>
                    <a:pt x="2655" y="3089"/>
                    <a:pt x="3704" y="3094"/>
                    <a:pt x="4806" y="3094"/>
                  </a:cubicBezTo>
                  <a:cubicBezTo>
                    <a:pt x="7595" y="3094"/>
                    <a:pt x="10727" y="3063"/>
                    <a:pt x="12409" y="2842"/>
                  </a:cubicBezTo>
                  <a:cubicBezTo>
                    <a:pt x="13647" y="2676"/>
                    <a:pt x="13327" y="0"/>
                    <a:pt x="12114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347175" y="3430650"/>
              <a:ext cx="257550" cy="77475"/>
            </a:xfrm>
            <a:custGeom>
              <a:rect b="b" l="l" r="r" t="t"/>
              <a:pathLst>
                <a:path extrusionOk="0" h="3099" w="10302">
                  <a:moveTo>
                    <a:pt x="9136" y="1"/>
                  </a:moveTo>
                  <a:cubicBezTo>
                    <a:pt x="9115" y="1"/>
                    <a:pt x="9094" y="2"/>
                    <a:pt x="9073" y="5"/>
                  </a:cubicBezTo>
                  <a:cubicBezTo>
                    <a:pt x="8292" y="109"/>
                    <a:pt x="6788" y="126"/>
                    <a:pt x="5236" y="126"/>
                  </a:cubicBezTo>
                  <a:cubicBezTo>
                    <a:pt x="4496" y="126"/>
                    <a:pt x="3746" y="122"/>
                    <a:pt x="3057" y="122"/>
                  </a:cubicBezTo>
                  <a:cubicBezTo>
                    <a:pt x="2089" y="122"/>
                    <a:pt x="1244" y="129"/>
                    <a:pt x="723" y="166"/>
                  </a:cubicBezTo>
                  <a:cubicBezTo>
                    <a:pt x="446" y="192"/>
                    <a:pt x="214" y="433"/>
                    <a:pt x="143" y="790"/>
                  </a:cubicBezTo>
                  <a:cubicBezTo>
                    <a:pt x="45" y="1334"/>
                    <a:pt x="0" y="1959"/>
                    <a:pt x="72" y="2449"/>
                  </a:cubicBezTo>
                  <a:cubicBezTo>
                    <a:pt x="124" y="2827"/>
                    <a:pt x="384" y="3092"/>
                    <a:pt x="673" y="3092"/>
                  </a:cubicBezTo>
                  <a:cubicBezTo>
                    <a:pt x="678" y="3092"/>
                    <a:pt x="683" y="3092"/>
                    <a:pt x="687" y="3092"/>
                  </a:cubicBezTo>
                  <a:cubicBezTo>
                    <a:pt x="793" y="3091"/>
                    <a:pt x="903" y="3091"/>
                    <a:pt x="1018" y="3091"/>
                  </a:cubicBezTo>
                  <a:cubicBezTo>
                    <a:pt x="1743" y="3091"/>
                    <a:pt x="2652" y="3098"/>
                    <a:pt x="3616" y="3098"/>
                  </a:cubicBezTo>
                  <a:cubicBezTo>
                    <a:pt x="5725" y="3098"/>
                    <a:pt x="8096" y="3063"/>
                    <a:pt x="9367" y="2842"/>
                  </a:cubicBezTo>
                  <a:cubicBezTo>
                    <a:pt x="10301" y="2685"/>
                    <a:pt x="10057" y="1"/>
                    <a:pt x="913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047725" y="3241375"/>
              <a:ext cx="312450" cy="304150"/>
            </a:xfrm>
            <a:custGeom>
              <a:rect b="b" l="l" r="r" t="t"/>
              <a:pathLst>
                <a:path extrusionOk="0" h="12166" w="12498">
                  <a:moveTo>
                    <a:pt x="10517" y="0"/>
                  </a:moveTo>
                  <a:cubicBezTo>
                    <a:pt x="10267" y="0"/>
                    <a:pt x="10018" y="100"/>
                    <a:pt x="9830" y="287"/>
                  </a:cubicBezTo>
                  <a:cubicBezTo>
                    <a:pt x="7457" y="2687"/>
                    <a:pt x="2524" y="7460"/>
                    <a:pt x="704" y="9824"/>
                  </a:cubicBezTo>
                  <a:cubicBezTo>
                    <a:pt x="0" y="10739"/>
                    <a:pt x="1451" y="12165"/>
                    <a:pt x="2555" y="12165"/>
                  </a:cubicBezTo>
                  <a:cubicBezTo>
                    <a:pt x="2850" y="12165"/>
                    <a:pt x="3120" y="12063"/>
                    <a:pt x="3318" y="11822"/>
                  </a:cubicBezTo>
                  <a:cubicBezTo>
                    <a:pt x="4951" y="9833"/>
                    <a:pt x="10473" y="4596"/>
                    <a:pt x="12177" y="2696"/>
                  </a:cubicBezTo>
                  <a:cubicBezTo>
                    <a:pt x="12453" y="2393"/>
                    <a:pt x="12498" y="1938"/>
                    <a:pt x="12293" y="1581"/>
                  </a:cubicBezTo>
                  <a:cubicBezTo>
                    <a:pt x="11954" y="1019"/>
                    <a:pt x="11499" y="466"/>
                    <a:pt x="11026" y="154"/>
                  </a:cubicBezTo>
                  <a:cubicBezTo>
                    <a:pt x="10870" y="50"/>
                    <a:pt x="10694" y="0"/>
                    <a:pt x="1051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1043900" y="3787050"/>
              <a:ext cx="341200" cy="77375"/>
            </a:xfrm>
            <a:custGeom>
              <a:rect b="b" l="l" r="r" t="t"/>
              <a:pathLst>
                <a:path extrusionOk="0" h="3095" w="13648">
                  <a:moveTo>
                    <a:pt x="12115" y="0"/>
                  </a:moveTo>
                  <a:cubicBezTo>
                    <a:pt x="12086" y="0"/>
                    <a:pt x="12056" y="2"/>
                    <a:pt x="12026" y="5"/>
                  </a:cubicBezTo>
                  <a:cubicBezTo>
                    <a:pt x="11001" y="103"/>
                    <a:pt x="9035" y="119"/>
                    <a:pt x="6998" y="119"/>
                  </a:cubicBezTo>
                  <a:cubicBezTo>
                    <a:pt x="6092" y="119"/>
                    <a:pt x="5173" y="116"/>
                    <a:pt x="4315" y="116"/>
                  </a:cubicBezTo>
                  <a:cubicBezTo>
                    <a:pt x="2922" y="116"/>
                    <a:pt x="1693" y="124"/>
                    <a:pt x="955" y="165"/>
                  </a:cubicBezTo>
                  <a:cubicBezTo>
                    <a:pt x="598" y="183"/>
                    <a:pt x="286" y="433"/>
                    <a:pt x="197" y="781"/>
                  </a:cubicBezTo>
                  <a:cubicBezTo>
                    <a:pt x="54" y="1334"/>
                    <a:pt x="1" y="1958"/>
                    <a:pt x="99" y="2440"/>
                  </a:cubicBezTo>
                  <a:cubicBezTo>
                    <a:pt x="179" y="2824"/>
                    <a:pt x="527" y="3091"/>
                    <a:pt x="920" y="3091"/>
                  </a:cubicBezTo>
                  <a:cubicBezTo>
                    <a:pt x="1183" y="3090"/>
                    <a:pt x="1472" y="3089"/>
                    <a:pt x="1780" y="3089"/>
                  </a:cubicBezTo>
                  <a:cubicBezTo>
                    <a:pt x="2664" y="3089"/>
                    <a:pt x="3712" y="3094"/>
                    <a:pt x="4812" y="3094"/>
                  </a:cubicBezTo>
                  <a:cubicBezTo>
                    <a:pt x="7599" y="3094"/>
                    <a:pt x="10728" y="3063"/>
                    <a:pt x="12410" y="2842"/>
                  </a:cubicBezTo>
                  <a:cubicBezTo>
                    <a:pt x="13647" y="2676"/>
                    <a:pt x="13327" y="0"/>
                    <a:pt x="1211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9D2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26"/>
          <p:cNvSpPr/>
          <p:nvPr/>
        </p:nvSpPr>
        <p:spPr>
          <a:xfrm>
            <a:off x="0" y="-75"/>
            <a:ext cx="9571415" cy="5143576"/>
          </a:xfrm>
          <a:custGeom>
            <a:rect b="b" l="l" r="r" t="t"/>
            <a:pathLst>
              <a:path extrusionOk="0" h="74688" w="126694">
                <a:moveTo>
                  <a:pt x="1" y="1"/>
                </a:moveTo>
                <a:lnTo>
                  <a:pt x="1" y="74688"/>
                </a:lnTo>
                <a:lnTo>
                  <a:pt x="58197" y="74688"/>
                </a:lnTo>
                <a:cubicBezTo>
                  <a:pt x="58974" y="69074"/>
                  <a:pt x="60979" y="62131"/>
                  <a:pt x="66543" y="58347"/>
                </a:cubicBezTo>
                <a:cubicBezTo>
                  <a:pt x="69687" y="56203"/>
                  <a:pt x="72960" y="55757"/>
                  <a:pt x="76083" y="55757"/>
                </a:cubicBezTo>
                <a:cubicBezTo>
                  <a:pt x="78313" y="55757"/>
                  <a:pt x="80466" y="55984"/>
                  <a:pt x="82442" y="55984"/>
                </a:cubicBezTo>
                <a:cubicBezTo>
                  <a:pt x="85045" y="55984"/>
                  <a:pt x="87341" y="55589"/>
                  <a:pt x="89099" y="53760"/>
                </a:cubicBezTo>
                <a:cubicBezTo>
                  <a:pt x="95465" y="47093"/>
                  <a:pt x="84262" y="32482"/>
                  <a:pt x="90778" y="25339"/>
                </a:cubicBezTo>
                <a:cubicBezTo>
                  <a:pt x="93009" y="22895"/>
                  <a:pt x="95960" y="22820"/>
                  <a:pt x="99488" y="22820"/>
                </a:cubicBezTo>
                <a:cubicBezTo>
                  <a:pt x="99719" y="22820"/>
                  <a:pt x="99953" y="22821"/>
                  <a:pt x="100189" y="22821"/>
                </a:cubicBezTo>
                <a:cubicBezTo>
                  <a:pt x="103555" y="22821"/>
                  <a:pt x="107417" y="22755"/>
                  <a:pt x="111656" y="20753"/>
                </a:cubicBezTo>
                <a:cubicBezTo>
                  <a:pt x="120327" y="16642"/>
                  <a:pt x="124513" y="7244"/>
                  <a:pt x="12669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 txBox="1"/>
          <p:nvPr>
            <p:ph hasCustomPrompt="1" type="title"/>
          </p:nvPr>
        </p:nvSpPr>
        <p:spPr>
          <a:xfrm>
            <a:off x="720000" y="1694800"/>
            <a:ext cx="5511900" cy="9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1" name="Google Shape;611;p26"/>
          <p:cNvSpPr txBox="1"/>
          <p:nvPr>
            <p:ph idx="1" type="body"/>
          </p:nvPr>
        </p:nvSpPr>
        <p:spPr>
          <a:xfrm>
            <a:off x="720000" y="2794400"/>
            <a:ext cx="49254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072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6550"/>
            <a:ext cx="82296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59">
          <p15:clr>
            <a:srgbClr val="EA4335"/>
          </p15:clr>
        </p15:guide>
        <p15:guide id="6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7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617" name="Google Shape;617;p27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7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622" name="Google Shape;622;p27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7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627" name="Google Shape;627;p27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632" name="Google Shape;632;p27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7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 flipH="1" rot="-10565234">
            <a:off x="-3755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-11023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18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6714757" y="3914385"/>
            <a:ext cx="815946" cy="24556"/>
          </a:xfrm>
          <a:custGeom>
            <a:rect b="b" l="l" r="r" t="t"/>
            <a:pathLst>
              <a:path extrusionOk="0" h="1208" w="40140">
                <a:moveTo>
                  <a:pt x="0" y="0"/>
                </a:moveTo>
                <a:lnTo>
                  <a:pt x="0" y="1208"/>
                </a:lnTo>
                <a:lnTo>
                  <a:pt x="40140" y="1208"/>
                </a:lnTo>
                <a:lnTo>
                  <a:pt x="4014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27"/>
          <p:cNvGrpSpPr/>
          <p:nvPr/>
        </p:nvGrpSpPr>
        <p:grpSpPr>
          <a:xfrm>
            <a:off x="4461889" y="1003986"/>
            <a:ext cx="3832249" cy="3135619"/>
            <a:chOff x="4721664" y="1106061"/>
            <a:chExt cx="3832249" cy="3135619"/>
          </a:xfrm>
        </p:grpSpPr>
        <p:sp>
          <p:nvSpPr>
            <p:cNvPr id="644" name="Google Shape;644;p27"/>
            <p:cNvSpPr/>
            <p:nvPr/>
          </p:nvSpPr>
          <p:spPr>
            <a:xfrm>
              <a:off x="5177678" y="1106061"/>
              <a:ext cx="3376235" cy="3135619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5245834" y="1203549"/>
              <a:ext cx="2560310" cy="1967255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5777504" y="1557989"/>
              <a:ext cx="1501023" cy="1505109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7367759" y="1737252"/>
              <a:ext cx="336075" cy="342213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245834" y="1203549"/>
              <a:ext cx="2560310" cy="100215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245834" y="1203549"/>
              <a:ext cx="2560310" cy="1967255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419649" y="1234222"/>
              <a:ext cx="39557" cy="38866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511669" y="1234222"/>
              <a:ext cx="39557" cy="38866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5603689" y="1234222"/>
              <a:ext cx="38887" cy="38866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6121049" y="1908344"/>
              <a:ext cx="813242" cy="813913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6900830" y="1398484"/>
              <a:ext cx="1638722" cy="512619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7187805" y="1652733"/>
              <a:ext cx="1116569" cy="20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7153046" y="1528007"/>
              <a:ext cx="809136" cy="124750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7926688" y="1617974"/>
              <a:ext cx="70232" cy="695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7294826" y="1493228"/>
              <a:ext cx="69540" cy="69561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7743339" y="1493228"/>
              <a:ext cx="70232" cy="70232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7153046" y="1652733"/>
              <a:ext cx="1151329" cy="124079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7564056" y="1742029"/>
              <a:ext cx="69561" cy="70232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7294135" y="1742029"/>
              <a:ext cx="70232" cy="70232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122314" y="1742029"/>
              <a:ext cx="69561" cy="70232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8269542" y="1617283"/>
              <a:ext cx="69561" cy="70232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117596" y="1617974"/>
              <a:ext cx="70232" cy="695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5207680" y="2478188"/>
              <a:ext cx="1025217" cy="1025217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459185" y="3063034"/>
              <a:ext cx="601918" cy="258363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780249" y="2673143"/>
              <a:ext cx="280845" cy="271311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994962" y="2607020"/>
              <a:ext cx="132251" cy="132942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994962" y="2878303"/>
              <a:ext cx="132251" cy="132942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714125" y="2793783"/>
              <a:ext cx="132942" cy="132942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526000" y="2996910"/>
              <a:ext cx="132942" cy="132942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5393082" y="3255245"/>
              <a:ext cx="132942" cy="132271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5994962" y="3255245"/>
              <a:ext cx="132251" cy="132271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721664" y="2076020"/>
              <a:ext cx="1025217" cy="1025238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830047" y="2175541"/>
              <a:ext cx="682354" cy="52506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4830047" y="2262113"/>
              <a:ext cx="394008" cy="53197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830047" y="2349356"/>
              <a:ext cx="229741" cy="53197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830047" y="2436619"/>
              <a:ext cx="377665" cy="52506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830047" y="2523171"/>
              <a:ext cx="588969" cy="53197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830047" y="2610435"/>
              <a:ext cx="394008" cy="52506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830047" y="2696987"/>
              <a:ext cx="274726" cy="53197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830047" y="2784250"/>
              <a:ext cx="445132" cy="53177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830047" y="2870802"/>
              <a:ext cx="539898" cy="53197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830047" y="2958065"/>
              <a:ext cx="682354" cy="53177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830047" y="2175541"/>
              <a:ext cx="682354" cy="52506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830047" y="2262113"/>
              <a:ext cx="394008" cy="53197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830047" y="2349356"/>
              <a:ext cx="229741" cy="53197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830047" y="2436619"/>
              <a:ext cx="377665" cy="52506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830047" y="2523171"/>
              <a:ext cx="588969" cy="53197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830047" y="2610435"/>
              <a:ext cx="394008" cy="52506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830047" y="2696987"/>
              <a:ext cx="274726" cy="53197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830047" y="2784250"/>
              <a:ext cx="445132" cy="53177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830047" y="2870802"/>
              <a:ext cx="539898" cy="53197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4830047" y="2958065"/>
              <a:ext cx="682354" cy="53177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5224023" y="1986745"/>
              <a:ext cx="338798" cy="89990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5054985" y="1986745"/>
              <a:ext cx="338798" cy="89990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4869583" y="1986745"/>
              <a:ext cx="338798" cy="89299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rgbClr val="000000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8106642" y="3865296"/>
              <a:ext cx="186119" cy="20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5170868" y="3865296"/>
              <a:ext cx="2837719" cy="20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048019" y="3718759"/>
              <a:ext cx="85904" cy="115887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7870118" y="3665584"/>
              <a:ext cx="206568" cy="199738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859202" y="3656051"/>
              <a:ext cx="227709" cy="22503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7890567" y="3258660"/>
              <a:ext cx="118631" cy="37561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7932135" y="3306367"/>
              <a:ext cx="38195" cy="122046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009845" y="3505408"/>
              <a:ext cx="15022" cy="91352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5590070" y="3760327"/>
              <a:ext cx="461495" cy="88648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50169" y="3760327"/>
              <a:ext cx="461495" cy="88648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5578484" y="3838728"/>
              <a:ext cx="951591" cy="18417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074704" y="3786915"/>
              <a:ext cx="55921" cy="61369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103324" y="3797140"/>
              <a:ext cx="269970" cy="47058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774110" y="3791692"/>
              <a:ext cx="240637" cy="57954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5947925" y="3812812"/>
              <a:ext cx="45005" cy="38887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482319" y="2841491"/>
              <a:ext cx="1336736" cy="1074979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480957" y="2977823"/>
              <a:ext cx="296538" cy="888210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478234" y="2880356"/>
              <a:ext cx="632592" cy="988404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rgbClr val="07A2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506815" y="2990101"/>
              <a:ext cx="311519" cy="912054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07A2D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702480" y="2830595"/>
              <a:ext cx="868452" cy="107156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863347" y="2369805"/>
              <a:ext cx="457409" cy="55624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6964229" y="2777420"/>
              <a:ext cx="346990" cy="261778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6716790" y="3444061"/>
              <a:ext cx="17075" cy="238604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114181" y="2607020"/>
              <a:ext cx="32056" cy="132942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172133" y="2561345"/>
              <a:ext cx="74317" cy="21832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7016713" y="2570208"/>
              <a:ext cx="87957" cy="22523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051472" y="2789007"/>
              <a:ext cx="168393" cy="137719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6863347" y="2528639"/>
              <a:ext cx="70923" cy="96129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065803" y="2739937"/>
              <a:ext cx="62040" cy="38195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rgbClr val="000000"/>
            </a:solidFill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053526" y="2631554"/>
              <a:ext cx="17055" cy="35471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7189858" y="2631554"/>
              <a:ext cx="17055" cy="35471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6965591" y="2784921"/>
              <a:ext cx="173170" cy="254277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7138736" y="2775388"/>
              <a:ext cx="172479" cy="26381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6865400" y="2204181"/>
              <a:ext cx="546017" cy="450579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7277772" y="2355495"/>
              <a:ext cx="55921" cy="214069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6851761" y="2186456"/>
              <a:ext cx="195652" cy="124079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6984678" y="2257336"/>
              <a:ext cx="344937" cy="120684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7001041" y="2223939"/>
              <a:ext cx="244723" cy="73647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051472" y="2789007"/>
              <a:ext cx="160221" cy="84542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6974454" y="3195260"/>
              <a:ext cx="335383" cy="342213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644548" y="3650583"/>
              <a:ext cx="74317" cy="179980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6605704" y="3604237"/>
              <a:ext cx="111110" cy="91372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6478234" y="2973737"/>
              <a:ext cx="236551" cy="89093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526573" y="3656721"/>
              <a:ext cx="81147" cy="209292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530659" y="3606961"/>
              <a:ext cx="139081" cy="74317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535436" y="2990101"/>
              <a:ext cx="282898" cy="915469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530659" y="3590618"/>
              <a:ext cx="167031" cy="36813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718843" y="3450200"/>
              <a:ext cx="807774" cy="464219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065803" y="3606961"/>
              <a:ext cx="135666" cy="135666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6718843" y="3450200"/>
              <a:ext cx="807774" cy="464219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6921279" y="2506808"/>
              <a:ext cx="385165" cy="324488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285964" y="2561345"/>
              <a:ext cx="32727" cy="107045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7"/>
          <p:cNvSpPr txBox="1"/>
          <p:nvPr/>
        </p:nvSpPr>
        <p:spPr>
          <a:xfrm rot="-294">
            <a:off x="856975" y="1907569"/>
            <a:ext cx="35136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React JS</a:t>
            </a:r>
            <a:endParaRPr b="1" sz="4000">
              <a:solidFill>
                <a:schemeClr val="accent6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Router, Event, CSS, Context, Ref, Build</a:t>
            </a:r>
            <a:endParaRPr b="1" sz="2500">
              <a:solidFill>
                <a:schemeClr val="accent6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752" name="Google Shape;7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506200"/>
            <a:ext cx="660115" cy="5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6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Context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51" name="Google Shape;8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6"/>
          <p:cNvSpPr txBox="1"/>
          <p:nvPr/>
        </p:nvSpPr>
        <p:spPr>
          <a:xfrm>
            <a:off x="326125" y="1311825"/>
            <a:ext cx="83607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pass data from one component to another through many components in the middle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 context using ‘createContext’ and pass the data using ‘Provider’. Export the context along with the component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Import the context and retrieve the data using ‘useContext’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3" name="Google Shape;853;p36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4" name="Google Shape;8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25" y="2613050"/>
            <a:ext cx="2015634" cy="22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5734" y="2841600"/>
            <a:ext cx="25050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4784" y="2689200"/>
            <a:ext cx="2832016" cy="22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7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CSS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62" name="Google Shape;8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7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4" name="Google Shape;8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25" y="1452563"/>
            <a:ext cx="48577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8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Build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70" name="Google Shape;8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8"/>
          <p:cNvSpPr txBox="1"/>
          <p:nvPr/>
        </p:nvSpPr>
        <p:spPr>
          <a:xfrm>
            <a:off x="326125" y="1311825"/>
            <a:ext cx="83607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npm run build</a:t>
            </a:r>
            <a:endParaRPr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will get the production build in build folder</a:t>
            </a:r>
            <a:endParaRPr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can then host/serve it</a:t>
            </a:r>
            <a:endParaRPr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2" name="Google Shape;872;p38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3" name="Google Shape;8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152" y="1194452"/>
            <a:ext cx="2337650" cy="3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9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879" name="Google Shape;879;p39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884" name="Google Shape;884;p3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39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889" name="Google Shape;889;p39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894" name="Google Shape;894;p39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9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 flipH="1" rot="-10565234">
            <a:off x="-3755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-11023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78018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39"/>
          <p:cNvSpPr txBox="1"/>
          <p:nvPr/>
        </p:nvSpPr>
        <p:spPr>
          <a:xfrm>
            <a:off x="2660175" y="1709863"/>
            <a:ext cx="362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Any Questions</a:t>
            </a:r>
            <a:endParaRPr sz="5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6" name="Google Shape;9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00" y="1231000"/>
            <a:ext cx="2681499" cy="268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825" y="1228075"/>
            <a:ext cx="2687375" cy="26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40"/>
          <p:cNvGrpSpPr/>
          <p:nvPr/>
        </p:nvGrpSpPr>
        <p:grpSpPr>
          <a:xfrm>
            <a:off x="0" y="1239195"/>
            <a:ext cx="5704466" cy="3451863"/>
            <a:chOff x="0" y="1162995"/>
            <a:chExt cx="5704466" cy="3451863"/>
          </a:xfrm>
        </p:grpSpPr>
        <p:sp>
          <p:nvSpPr>
            <p:cNvPr id="913" name="Google Shape;913;p40"/>
            <p:cNvSpPr/>
            <p:nvPr/>
          </p:nvSpPr>
          <p:spPr>
            <a:xfrm>
              <a:off x="0" y="1162995"/>
              <a:ext cx="5704466" cy="3451863"/>
            </a:xfrm>
            <a:custGeom>
              <a:rect b="b" l="l" r="r" t="t"/>
              <a:pathLst>
                <a:path extrusionOk="0" h="109670" w="181238">
                  <a:moveTo>
                    <a:pt x="1" y="1"/>
                  </a:moveTo>
                  <a:lnTo>
                    <a:pt x="1" y="9978"/>
                  </a:lnTo>
                  <a:lnTo>
                    <a:pt x="160069" y="9978"/>
                  </a:lnTo>
                  <a:cubicBezTo>
                    <a:pt x="163843" y="9978"/>
                    <a:pt x="166915" y="13050"/>
                    <a:pt x="166915" y="16824"/>
                  </a:cubicBezTo>
                  <a:cubicBezTo>
                    <a:pt x="166915" y="20599"/>
                    <a:pt x="163843" y="23670"/>
                    <a:pt x="160069" y="23670"/>
                  </a:cubicBezTo>
                  <a:lnTo>
                    <a:pt x="126064" y="23670"/>
                  </a:lnTo>
                  <a:cubicBezTo>
                    <a:pt x="116742" y="23670"/>
                    <a:pt x="109169" y="31326"/>
                    <a:pt x="109169" y="40637"/>
                  </a:cubicBezTo>
                  <a:cubicBezTo>
                    <a:pt x="109169" y="49947"/>
                    <a:pt x="116742" y="57603"/>
                    <a:pt x="126064" y="57603"/>
                  </a:cubicBezTo>
                  <a:lnTo>
                    <a:pt x="160069" y="57603"/>
                  </a:lnTo>
                  <a:cubicBezTo>
                    <a:pt x="163843" y="57603"/>
                    <a:pt x="166915" y="60592"/>
                    <a:pt x="166915" y="64378"/>
                  </a:cubicBezTo>
                  <a:cubicBezTo>
                    <a:pt x="166915" y="68152"/>
                    <a:pt x="163843" y="71141"/>
                    <a:pt x="160069" y="71141"/>
                  </a:cubicBezTo>
                  <a:lnTo>
                    <a:pt x="125993" y="71141"/>
                  </a:lnTo>
                  <a:cubicBezTo>
                    <a:pt x="116682" y="71141"/>
                    <a:pt x="109098" y="78796"/>
                    <a:pt x="109098" y="88107"/>
                  </a:cubicBezTo>
                  <a:cubicBezTo>
                    <a:pt x="109098" y="97430"/>
                    <a:pt x="116682" y="105073"/>
                    <a:pt x="125993" y="105073"/>
                  </a:cubicBezTo>
                  <a:lnTo>
                    <a:pt x="169224" y="105073"/>
                  </a:lnTo>
                  <a:lnTo>
                    <a:pt x="169224" y="109669"/>
                  </a:lnTo>
                  <a:lnTo>
                    <a:pt x="181238" y="99846"/>
                  </a:lnTo>
                  <a:lnTo>
                    <a:pt x="169224" y="90012"/>
                  </a:lnTo>
                  <a:lnTo>
                    <a:pt x="169224" y="94953"/>
                  </a:lnTo>
                  <a:lnTo>
                    <a:pt x="125993" y="94953"/>
                  </a:lnTo>
                  <a:cubicBezTo>
                    <a:pt x="122219" y="94953"/>
                    <a:pt x="119135" y="91893"/>
                    <a:pt x="119135" y="88107"/>
                  </a:cubicBezTo>
                  <a:cubicBezTo>
                    <a:pt x="119135" y="84333"/>
                    <a:pt x="122219" y="81261"/>
                    <a:pt x="125993" y="81261"/>
                  </a:cubicBezTo>
                  <a:lnTo>
                    <a:pt x="160069" y="81261"/>
                  </a:lnTo>
                  <a:cubicBezTo>
                    <a:pt x="169379" y="81261"/>
                    <a:pt x="176964" y="73617"/>
                    <a:pt x="176964" y="64295"/>
                  </a:cubicBezTo>
                  <a:cubicBezTo>
                    <a:pt x="176964" y="54984"/>
                    <a:pt x="169379" y="47328"/>
                    <a:pt x="160069" y="47328"/>
                  </a:cubicBezTo>
                  <a:lnTo>
                    <a:pt x="126064" y="47328"/>
                  </a:lnTo>
                  <a:cubicBezTo>
                    <a:pt x="122278" y="47328"/>
                    <a:pt x="119206" y="44340"/>
                    <a:pt x="119206" y="40565"/>
                  </a:cubicBezTo>
                  <a:cubicBezTo>
                    <a:pt x="119206" y="36779"/>
                    <a:pt x="122278" y="33791"/>
                    <a:pt x="126064" y="33791"/>
                  </a:cubicBezTo>
                  <a:lnTo>
                    <a:pt x="160069" y="33791"/>
                  </a:lnTo>
                  <a:cubicBezTo>
                    <a:pt x="169379" y="33791"/>
                    <a:pt x="176964" y="26218"/>
                    <a:pt x="176964" y="16896"/>
                  </a:cubicBezTo>
                  <a:cubicBezTo>
                    <a:pt x="176964" y="7585"/>
                    <a:pt x="169379" y="1"/>
                    <a:pt x="160069" y="1"/>
                  </a:cubicBezTo>
                  <a:close/>
                </a:path>
              </a:pathLst>
            </a:custGeom>
            <a:solidFill>
              <a:srgbClr val="30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0" y="1186601"/>
              <a:ext cx="5674502" cy="3388536"/>
            </a:xfrm>
            <a:custGeom>
              <a:rect b="b" l="l" r="r" t="t"/>
              <a:pathLst>
                <a:path extrusionOk="0" h="107658" w="180286">
                  <a:moveTo>
                    <a:pt x="1" y="1"/>
                  </a:moveTo>
                  <a:lnTo>
                    <a:pt x="1" y="8478"/>
                  </a:lnTo>
                  <a:lnTo>
                    <a:pt x="160069" y="8478"/>
                  </a:lnTo>
                  <a:cubicBezTo>
                    <a:pt x="164260" y="8478"/>
                    <a:pt x="167677" y="11871"/>
                    <a:pt x="167677" y="16074"/>
                  </a:cubicBezTo>
                  <a:cubicBezTo>
                    <a:pt x="167677" y="20277"/>
                    <a:pt x="164260" y="23659"/>
                    <a:pt x="160069" y="23659"/>
                  </a:cubicBezTo>
                  <a:lnTo>
                    <a:pt x="126064" y="23659"/>
                  </a:lnTo>
                  <a:cubicBezTo>
                    <a:pt x="117170" y="23659"/>
                    <a:pt x="109931" y="30921"/>
                    <a:pt x="109931" y="39815"/>
                  </a:cubicBezTo>
                  <a:cubicBezTo>
                    <a:pt x="109931" y="48709"/>
                    <a:pt x="117170" y="55960"/>
                    <a:pt x="126064" y="55960"/>
                  </a:cubicBezTo>
                  <a:lnTo>
                    <a:pt x="160069" y="55960"/>
                  </a:lnTo>
                  <a:cubicBezTo>
                    <a:pt x="164260" y="55960"/>
                    <a:pt x="167677" y="59425"/>
                    <a:pt x="167677" y="63628"/>
                  </a:cubicBezTo>
                  <a:cubicBezTo>
                    <a:pt x="167677" y="67819"/>
                    <a:pt x="164260" y="71284"/>
                    <a:pt x="160069" y="71284"/>
                  </a:cubicBezTo>
                  <a:lnTo>
                    <a:pt x="125993" y="71284"/>
                  </a:lnTo>
                  <a:cubicBezTo>
                    <a:pt x="117099" y="71284"/>
                    <a:pt x="109860" y="78463"/>
                    <a:pt x="109860" y="87357"/>
                  </a:cubicBezTo>
                  <a:cubicBezTo>
                    <a:pt x="109860" y="96263"/>
                    <a:pt x="117099" y="103430"/>
                    <a:pt x="125671" y="103430"/>
                  </a:cubicBezTo>
                  <a:lnTo>
                    <a:pt x="169820" y="103430"/>
                  </a:lnTo>
                  <a:lnTo>
                    <a:pt x="169820" y="107657"/>
                  </a:lnTo>
                  <a:lnTo>
                    <a:pt x="180285" y="99096"/>
                  </a:lnTo>
                  <a:lnTo>
                    <a:pt x="169820" y="90524"/>
                  </a:lnTo>
                  <a:lnTo>
                    <a:pt x="169820" y="94953"/>
                  </a:lnTo>
                  <a:lnTo>
                    <a:pt x="125671" y="94953"/>
                  </a:lnTo>
                  <a:cubicBezTo>
                    <a:pt x="121790" y="94953"/>
                    <a:pt x="118385" y="91560"/>
                    <a:pt x="118385" y="87357"/>
                  </a:cubicBezTo>
                  <a:cubicBezTo>
                    <a:pt x="118385" y="83166"/>
                    <a:pt x="121790" y="79773"/>
                    <a:pt x="125993" y="79773"/>
                  </a:cubicBezTo>
                  <a:lnTo>
                    <a:pt x="160069" y="79773"/>
                  </a:lnTo>
                  <a:cubicBezTo>
                    <a:pt x="168963" y="79773"/>
                    <a:pt x="176202" y="72522"/>
                    <a:pt x="176202" y="63628"/>
                  </a:cubicBezTo>
                  <a:cubicBezTo>
                    <a:pt x="176202" y="54734"/>
                    <a:pt x="168963" y="47471"/>
                    <a:pt x="160069" y="47471"/>
                  </a:cubicBezTo>
                  <a:lnTo>
                    <a:pt x="126064" y="47471"/>
                  </a:lnTo>
                  <a:cubicBezTo>
                    <a:pt x="121861" y="47471"/>
                    <a:pt x="118444" y="44006"/>
                    <a:pt x="118444" y="39815"/>
                  </a:cubicBezTo>
                  <a:cubicBezTo>
                    <a:pt x="118444" y="35612"/>
                    <a:pt x="121861" y="32148"/>
                    <a:pt x="126064" y="32148"/>
                  </a:cubicBezTo>
                  <a:lnTo>
                    <a:pt x="160069" y="32148"/>
                  </a:lnTo>
                  <a:cubicBezTo>
                    <a:pt x="168963" y="32148"/>
                    <a:pt x="176202" y="24968"/>
                    <a:pt x="176202" y="16074"/>
                  </a:cubicBezTo>
                  <a:cubicBezTo>
                    <a:pt x="176202" y="7180"/>
                    <a:pt x="168963" y="1"/>
                    <a:pt x="160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0" y="1200481"/>
              <a:ext cx="5653130" cy="3345037"/>
            </a:xfrm>
            <a:custGeom>
              <a:rect b="b" l="l" r="r" t="t"/>
              <a:pathLst>
                <a:path extrusionOk="0" h="106276" w="179607">
                  <a:moveTo>
                    <a:pt x="1" y="1"/>
                  </a:moveTo>
                  <a:lnTo>
                    <a:pt x="1" y="7597"/>
                  </a:lnTo>
                  <a:lnTo>
                    <a:pt x="160069" y="7597"/>
                  </a:lnTo>
                  <a:cubicBezTo>
                    <a:pt x="164510" y="7597"/>
                    <a:pt x="168129" y="11180"/>
                    <a:pt x="168129" y="15633"/>
                  </a:cubicBezTo>
                  <a:cubicBezTo>
                    <a:pt x="168129" y="20086"/>
                    <a:pt x="164510" y="23670"/>
                    <a:pt x="160069" y="23670"/>
                  </a:cubicBezTo>
                  <a:lnTo>
                    <a:pt x="126064" y="23670"/>
                  </a:lnTo>
                  <a:cubicBezTo>
                    <a:pt x="117420" y="23670"/>
                    <a:pt x="110384" y="30730"/>
                    <a:pt x="110384" y="39374"/>
                  </a:cubicBezTo>
                  <a:cubicBezTo>
                    <a:pt x="110384" y="48018"/>
                    <a:pt x="117420" y="55067"/>
                    <a:pt x="126064" y="55067"/>
                  </a:cubicBezTo>
                  <a:lnTo>
                    <a:pt x="160069" y="55067"/>
                  </a:lnTo>
                  <a:cubicBezTo>
                    <a:pt x="164510" y="55067"/>
                    <a:pt x="168129" y="58662"/>
                    <a:pt x="168129" y="63104"/>
                  </a:cubicBezTo>
                  <a:cubicBezTo>
                    <a:pt x="168129" y="67556"/>
                    <a:pt x="164510" y="71140"/>
                    <a:pt x="160069" y="71140"/>
                  </a:cubicBezTo>
                  <a:lnTo>
                    <a:pt x="125993" y="71140"/>
                  </a:lnTo>
                  <a:cubicBezTo>
                    <a:pt x="117349" y="71140"/>
                    <a:pt x="110312" y="78201"/>
                    <a:pt x="110312" y="86845"/>
                  </a:cubicBezTo>
                  <a:cubicBezTo>
                    <a:pt x="110312" y="95488"/>
                    <a:pt x="117349" y="102549"/>
                    <a:pt x="125993" y="102549"/>
                  </a:cubicBezTo>
                  <a:lnTo>
                    <a:pt x="170260" y="102549"/>
                  </a:lnTo>
                  <a:lnTo>
                    <a:pt x="170260" y="106275"/>
                  </a:lnTo>
                  <a:lnTo>
                    <a:pt x="179607" y="98655"/>
                  </a:lnTo>
                  <a:lnTo>
                    <a:pt x="170260" y="91036"/>
                  </a:lnTo>
                  <a:lnTo>
                    <a:pt x="170260" y="94953"/>
                  </a:lnTo>
                  <a:lnTo>
                    <a:pt x="125993" y="94953"/>
                  </a:lnTo>
                  <a:cubicBezTo>
                    <a:pt x="121540" y="94953"/>
                    <a:pt x="117920" y="91369"/>
                    <a:pt x="117920" y="86916"/>
                  </a:cubicBezTo>
                  <a:cubicBezTo>
                    <a:pt x="117920" y="82475"/>
                    <a:pt x="121540" y="78879"/>
                    <a:pt x="125993" y="78879"/>
                  </a:cubicBezTo>
                  <a:lnTo>
                    <a:pt x="160069" y="78879"/>
                  </a:lnTo>
                  <a:cubicBezTo>
                    <a:pt x="168712" y="78879"/>
                    <a:pt x="175737" y="71831"/>
                    <a:pt x="175737" y="63187"/>
                  </a:cubicBezTo>
                  <a:cubicBezTo>
                    <a:pt x="175737" y="54543"/>
                    <a:pt x="168712" y="47483"/>
                    <a:pt x="160069" y="47483"/>
                  </a:cubicBezTo>
                  <a:lnTo>
                    <a:pt x="126064" y="47483"/>
                  </a:lnTo>
                  <a:cubicBezTo>
                    <a:pt x="121611" y="47483"/>
                    <a:pt x="117992" y="43815"/>
                    <a:pt x="117992" y="39374"/>
                  </a:cubicBezTo>
                  <a:cubicBezTo>
                    <a:pt x="117992" y="34921"/>
                    <a:pt x="121611" y="31254"/>
                    <a:pt x="126064" y="31254"/>
                  </a:cubicBezTo>
                  <a:lnTo>
                    <a:pt x="160069" y="31254"/>
                  </a:lnTo>
                  <a:cubicBezTo>
                    <a:pt x="168712" y="31254"/>
                    <a:pt x="175737" y="24277"/>
                    <a:pt x="175737" y="15633"/>
                  </a:cubicBezTo>
                  <a:cubicBezTo>
                    <a:pt x="175737" y="6989"/>
                    <a:pt x="168712" y="1"/>
                    <a:pt x="160069" y="1"/>
                  </a:cubicBezTo>
                  <a:close/>
                </a:path>
              </a:pathLst>
            </a:custGeom>
            <a:solidFill>
              <a:srgbClr val="302F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93758" y="1314040"/>
              <a:ext cx="5223276" cy="3000638"/>
            </a:xfrm>
            <a:custGeom>
              <a:rect b="b" l="l" r="r" t="t"/>
              <a:pathLst>
                <a:path extrusionOk="0" h="95334" w="165950">
                  <a:moveTo>
                    <a:pt x="0" y="0"/>
                  </a:moveTo>
                  <a:lnTo>
                    <a:pt x="0" y="345"/>
                  </a:lnTo>
                  <a:lnTo>
                    <a:pt x="4084" y="345"/>
                  </a:lnTo>
                  <a:lnTo>
                    <a:pt x="4084" y="0"/>
                  </a:lnTo>
                  <a:close/>
                  <a:moveTo>
                    <a:pt x="8168" y="0"/>
                  </a:moveTo>
                  <a:lnTo>
                    <a:pt x="8168" y="345"/>
                  </a:lnTo>
                  <a:lnTo>
                    <a:pt x="12252" y="345"/>
                  </a:lnTo>
                  <a:lnTo>
                    <a:pt x="12252" y="0"/>
                  </a:lnTo>
                  <a:close/>
                  <a:moveTo>
                    <a:pt x="16336" y="0"/>
                  </a:moveTo>
                  <a:lnTo>
                    <a:pt x="16336" y="345"/>
                  </a:lnTo>
                  <a:lnTo>
                    <a:pt x="20420" y="345"/>
                  </a:lnTo>
                  <a:lnTo>
                    <a:pt x="20420" y="0"/>
                  </a:lnTo>
                  <a:close/>
                  <a:moveTo>
                    <a:pt x="24503" y="0"/>
                  </a:moveTo>
                  <a:lnTo>
                    <a:pt x="24503" y="345"/>
                  </a:lnTo>
                  <a:lnTo>
                    <a:pt x="28587" y="345"/>
                  </a:lnTo>
                  <a:lnTo>
                    <a:pt x="28587" y="0"/>
                  </a:lnTo>
                  <a:close/>
                  <a:moveTo>
                    <a:pt x="32671" y="0"/>
                  </a:moveTo>
                  <a:lnTo>
                    <a:pt x="32671" y="345"/>
                  </a:lnTo>
                  <a:lnTo>
                    <a:pt x="36755" y="345"/>
                  </a:lnTo>
                  <a:lnTo>
                    <a:pt x="36755" y="0"/>
                  </a:lnTo>
                  <a:close/>
                  <a:moveTo>
                    <a:pt x="40839" y="0"/>
                  </a:moveTo>
                  <a:lnTo>
                    <a:pt x="40839" y="345"/>
                  </a:lnTo>
                  <a:lnTo>
                    <a:pt x="44923" y="345"/>
                  </a:lnTo>
                  <a:lnTo>
                    <a:pt x="44923" y="0"/>
                  </a:lnTo>
                  <a:close/>
                  <a:moveTo>
                    <a:pt x="49007" y="0"/>
                  </a:moveTo>
                  <a:lnTo>
                    <a:pt x="49007" y="345"/>
                  </a:lnTo>
                  <a:lnTo>
                    <a:pt x="53090" y="345"/>
                  </a:lnTo>
                  <a:lnTo>
                    <a:pt x="53090" y="0"/>
                  </a:lnTo>
                  <a:close/>
                  <a:moveTo>
                    <a:pt x="57174" y="0"/>
                  </a:moveTo>
                  <a:lnTo>
                    <a:pt x="57174" y="345"/>
                  </a:lnTo>
                  <a:lnTo>
                    <a:pt x="61258" y="345"/>
                  </a:lnTo>
                  <a:lnTo>
                    <a:pt x="61258" y="0"/>
                  </a:lnTo>
                  <a:close/>
                  <a:moveTo>
                    <a:pt x="65342" y="0"/>
                  </a:moveTo>
                  <a:lnTo>
                    <a:pt x="65342" y="345"/>
                  </a:lnTo>
                  <a:lnTo>
                    <a:pt x="69426" y="345"/>
                  </a:lnTo>
                  <a:lnTo>
                    <a:pt x="69426" y="0"/>
                  </a:lnTo>
                  <a:close/>
                  <a:moveTo>
                    <a:pt x="73510" y="0"/>
                  </a:moveTo>
                  <a:lnTo>
                    <a:pt x="73510" y="345"/>
                  </a:lnTo>
                  <a:lnTo>
                    <a:pt x="77593" y="345"/>
                  </a:lnTo>
                  <a:lnTo>
                    <a:pt x="77593" y="0"/>
                  </a:lnTo>
                  <a:close/>
                  <a:moveTo>
                    <a:pt x="81677" y="0"/>
                  </a:moveTo>
                  <a:lnTo>
                    <a:pt x="81677" y="345"/>
                  </a:lnTo>
                  <a:lnTo>
                    <a:pt x="85761" y="345"/>
                  </a:lnTo>
                  <a:lnTo>
                    <a:pt x="85761" y="0"/>
                  </a:lnTo>
                  <a:close/>
                  <a:moveTo>
                    <a:pt x="89845" y="0"/>
                  </a:moveTo>
                  <a:lnTo>
                    <a:pt x="89845" y="345"/>
                  </a:lnTo>
                  <a:lnTo>
                    <a:pt x="93929" y="345"/>
                  </a:lnTo>
                  <a:lnTo>
                    <a:pt x="93929" y="0"/>
                  </a:lnTo>
                  <a:close/>
                  <a:moveTo>
                    <a:pt x="98013" y="0"/>
                  </a:moveTo>
                  <a:lnTo>
                    <a:pt x="98013" y="345"/>
                  </a:lnTo>
                  <a:lnTo>
                    <a:pt x="102097" y="345"/>
                  </a:lnTo>
                  <a:lnTo>
                    <a:pt x="102097" y="0"/>
                  </a:lnTo>
                  <a:close/>
                  <a:moveTo>
                    <a:pt x="106180" y="0"/>
                  </a:moveTo>
                  <a:lnTo>
                    <a:pt x="106180" y="345"/>
                  </a:lnTo>
                  <a:lnTo>
                    <a:pt x="110264" y="345"/>
                  </a:lnTo>
                  <a:lnTo>
                    <a:pt x="110264" y="0"/>
                  </a:lnTo>
                  <a:close/>
                  <a:moveTo>
                    <a:pt x="114348" y="0"/>
                  </a:moveTo>
                  <a:lnTo>
                    <a:pt x="114348" y="345"/>
                  </a:lnTo>
                  <a:lnTo>
                    <a:pt x="118432" y="345"/>
                  </a:lnTo>
                  <a:lnTo>
                    <a:pt x="118432" y="0"/>
                  </a:lnTo>
                  <a:close/>
                  <a:moveTo>
                    <a:pt x="122516" y="0"/>
                  </a:moveTo>
                  <a:lnTo>
                    <a:pt x="122516" y="345"/>
                  </a:lnTo>
                  <a:lnTo>
                    <a:pt x="126600" y="345"/>
                  </a:lnTo>
                  <a:lnTo>
                    <a:pt x="126600" y="0"/>
                  </a:lnTo>
                  <a:close/>
                  <a:moveTo>
                    <a:pt x="130683" y="0"/>
                  </a:moveTo>
                  <a:lnTo>
                    <a:pt x="130683" y="345"/>
                  </a:lnTo>
                  <a:lnTo>
                    <a:pt x="134767" y="345"/>
                  </a:lnTo>
                  <a:lnTo>
                    <a:pt x="134767" y="0"/>
                  </a:lnTo>
                  <a:close/>
                  <a:moveTo>
                    <a:pt x="138851" y="0"/>
                  </a:moveTo>
                  <a:lnTo>
                    <a:pt x="138851" y="345"/>
                  </a:lnTo>
                  <a:lnTo>
                    <a:pt x="142935" y="345"/>
                  </a:lnTo>
                  <a:lnTo>
                    <a:pt x="142935" y="0"/>
                  </a:lnTo>
                  <a:close/>
                  <a:moveTo>
                    <a:pt x="147019" y="0"/>
                  </a:moveTo>
                  <a:lnTo>
                    <a:pt x="147019" y="345"/>
                  </a:lnTo>
                  <a:lnTo>
                    <a:pt x="151103" y="345"/>
                  </a:lnTo>
                  <a:lnTo>
                    <a:pt x="151103" y="0"/>
                  </a:lnTo>
                  <a:close/>
                  <a:moveTo>
                    <a:pt x="155198" y="72"/>
                  </a:moveTo>
                  <a:lnTo>
                    <a:pt x="155163" y="405"/>
                  </a:lnTo>
                  <a:cubicBezTo>
                    <a:pt x="156508" y="560"/>
                    <a:pt x="157806" y="929"/>
                    <a:pt x="159008" y="1512"/>
                  </a:cubicBezTo>
                  <a:lnTo>
                    <a:pt x="159163" y="1203"/>
                  </a:lnTo>
                  <a:cubicBezTo>
                    <a:pt x="157913" y="595"/>
                    <a:pt x="156580" y="214"/>
                    <a:pt x="155198" y="72"/>
                  </a:cubicBezTo>
                  <a:close/>
                  <a:moveTo>
                    <a:pt x="162509" y="3608"/>
                  </a:moveTo>
                  <a:lnTo>
                    <a:pt x="162259" y="3846"/>
                  </a:lnTo>
                  <a:cubicBezTo>
                    <a:pt x="163211" y="4822"/>
                    <a:pt x="163973" y="5929"/>
                    <a:pt x="164533" y="7144"/>
                  </a:cubicBezTo>
                  <a:lnTo>
                    <a:pt x="164854" y="7001"/>
                  </a:lnTo>
                  <a:cubicBezTo>
                    <a:pt x="164271" y="5751"/>
                    <a:pt x="163485" y="4608"/>
                    <a:pt x="162509" y="3608"/>
                  </a:cubicBezTo>
                  <a:close/>
                  <a:moveTo>
                    <a:pt x="165902" y="10990"/>
                  </a:moveTo>
                  <a:lnTo>
                    <a:pt x="165569" y="11013"/>
                  </a:lnTo>
                  <a:cubicBezTo>
                    <a:pt x="165593" y="11359"/>
                    <a:pt x="165604" y="11704"/>
                    <a:pt x="165604" y="12049"/>
                  </a:cubicBezTo>
                  <a:cubicBezTo>
                    <a:pt x="165604" y="13049"/>
                    <a:pt x="165485" y="14049"/>
                    <a:pt x="165235" y="15002"/>
                  </a:cubicBezTo>
                  <a:lnTo>
                    <a:pt x="165569" y="15097"/>
                  </a:lnTo>
                  <a:cubicBezTo>
                    <a:pt x="165819" y="14109"/>
                    <a:pt x="165950" y="13073"/>
                    <a:pt x="165950" y="12049"/>
                  </a:cubicBezTo>
                  <a:cubicBezTo>
                    <a:pt x="165950" y="11692"/>
                    <a:pt x="165938" y="11335"/>
                    <a:pt x="165902" y="10990"/>
                  </a:cubicBezTo>
                  <a:close/>
                  <a:moveTo>
                    <a:pt x="163569" y="18645"/>
                  </a:moveTo>
                  <a:cubicBezTo>
                    <a:pt x="162807" y="19764"/>
                    <a:pt x="161866" y="20729"/>
                    <a:pt x="160782" y="21515"/>
                  </a:cubicBezTo>
                  <a:lnTo>
                    <a:pt x="160985" y="21800"/>
                  </a:lnTo>
                  <a:cubicBezTo>
                    <a:pt x="162104" y="20979"/>
                    <a:pt x="163068" y="19991"/>
                    <a:pt x="163854" y="18848"/>
                  </a:cubicBezTo>
                  <a:lnTo>
                    <a:pt x="163569" y="18645"/>
                  </a:lnTo>
                  <a:close/>
                  <a:moveTo>
                    <a:pt x="120527" y="23753"/>
                  </a:moveTo>
                  <a:lnTo>
                    <a:pt x="120527" y="24086"/>
                  </a:lnTo>
                  <a:lnTo>
                    <a:pt x="124611" y="24086"/>
                  </a:lnTo>
                  <a:lnTo>
                    <a:pt x="124611" y="23753"/>
                  </a:lnTo>
                  <a:close/>
                  <a:moveTo>
                    <a:pt x="128695" y="23753"/>
                  </a:moveTo>
                  <a:lnTo>
                    <a:pt x="128695" y="24086"/>
                  </a:lnTo>
                  <a:lnTo>
                    <a:pt x="132779" y="24086"/>
                  </a:lnTo>
                  <a:lnTo>
                    <a:pt x="132779" y="23753"/>
                  </a:lnTo>
                  <a:close/>
                  <a:moveTo>
                    <a:pt x="136863" y="23753"/>
                  </a:moveTo>
                  <a:lnTo>
                    <a:pt x="136863" y="24086"/>
                  </a:lnTo>
                  <a:lnTo>
                    <a:pt x="140947" y="24086"/>
                  </a:lnTo>
                  <a:lnTo>
                    <a:pt x="140947" y="23753"/>
                  </a:lnTo>
                  <a:close/>
                  <a:moveTo>
                    <a:pt x="145030" y="23753"/>
                  </a:moveTo>
                  <a:lnTo>
                    <a:pt x="145030" y="24086"/>
                  </a:lnTo>
                  <a:lnTo>
                    <a:pt x="149114" y="24086"/>
                  </a:lnTo>
                  <a:lnTo>
                    <a:pt x="149114" y="23753"/>
                  </a:lnTo>
                  <a:close/>
                  <a:moveTo>
                    <a:pt x="157187" y="23289"/>
                  </a:moveTo>
                  <a:cubicBezTo>
                    <a:pt x="156127" y="23586"/>
                    <a:pt x="155020" y="23753"/>
                    <a:pt x="153913" y="23753"/>
                  </a:cubicBezTo>
                  <a:lnTo>
                    <a:pt x="153198" y="23753"/>
                  </a:lnTo>
                  <a:lnTo>
                    <a:pt x="153198" y="24086"/>
                  </a:lnTo>
                  <a:lnTo>
                    <a:pt x="153913" y="24086"/>
                  </a:lnTo>
                  <a:cubicBezTo>
                    <a:pt x="155056" y="24086"/>
                    <a:pt x="156187" y="23932"/>
                    <a:pt x="157282" y="23610"/>
                  </a:cubicBezTo>
                  <a:lnTo>
                    <a:pt x="157187" y="23289"/>
                  </a:lnTo>
                  <a:close/>
                  <a:moveTo>
                    <a:pt x="116444" y="24253"/>
                  </a:moveTo>
                  <a:cubicBezTo>
                    <a:pt x="115110" y="24658"/>
                    <a:pt x="113872" y="25277"/>
                    <a:pt x="112753" y="26099"/>
                  </a:cubicBezTo>
                  <a:lnTo>
                    <a:pt x="112955" y="26372"/>
                  </a:lnTo>
                  <a:cubicBezTo>
                    <a:pt x="114050" y="25575"/>
                    <a:pt x="115253" y="24967"/>
                    <a:pt x="116539" y="24586"/>
                  </a:cubicBezTo>
                  <a:lnTo>
                    <a:pt x="116444" y="24253"/>
                  </a:lnTo>
                  <a:close/>
                  <a:moveTo>
                    <a:pt x="109907" y="29075"/>
                  </a:moveTo>
                  <a:cubicBezTo>
                    <a:pt x="109133" y="30230"/>
                    <a:pt x="108562" y="31492"/>
                    <a:pt x="108228" y="32837"/>
                  </a:cubicBezTo>
                  <a:lnTo>
                    <a:pt x="108562" y="32921"/>
                  </a:lnTo>
                  <a:cubicBezTo>
                    <a:pt x="108883" y="31623"/>
                    <a:pt x="109431" y="30385"/>
                    <a:pt x="110193" y="29266"/>
                  </a:cubicBezTo>
                  <a:lnTo>
                    <a:pt x="109907" y="29075"/>
                  </a:lnTo>
                  <a:close/>
                  <a:moveTo>
                    <a:pt x="108252" y="36921"/>
                  </a:moveTo>
                  <a:lnTo>
                    <a:pt x="107919" y="36945"/>
                  </a:lnTo>
                  <a:cubicBezTo>
                    <a:pt x="108050" y="38338"/>
                    <a:pt x="108419" y="39672"/>
                    <a:pt x="109002" y="40922"/>
                  </a:cubicBezTo>
                  <a:lnTo>
                    <a:pt x="109312" y="40779"/>
                  </a:lnTo>
                  <a:cubicBezTo>
                    <a:pt x="108740" y="39564"/>
                    <a:pt x="108383" y="38255"/>
                    <a:pt x="108252" y="36921"/>
                  </a:cubicBezTo>
                  <a:close/>
                  <a:moveTo>
                    <a:pt x="111622" y="44053"/>
                  </a:moveTo>
                  <a:lnTo>
                    <a:pt x="111371" y="44291"/>
                  </a:lnTo>
                  <a:cubicBezTo>
                    <a:pt x="112360" y="45279"/>
                    <a:pt x="113491" y="46077"/>
                    <a:pt x="114741" y="46672"/>
                  </a:cubicBezTo>
                  <a:lnTo>
                    <a:pt x="114884" y="46363"/>
                  </a:lnTo>
                  <a:cubicBezTo>
                    <a:pt x="113669" y="45791"/>
                    <a:pt x="112574" y="45006"/>
                    <a:pt x="111622" y="44053"/>
                  </a:cubicBezTo>
                  <a:close/>
                  <a:moveTo>
                    <a:pt x="118741" y="47434"/>
                  </a:moveTo>
                  <a:lnTo>
                    <a:pt x="118706" y="47780"/>
                  </a:lnTo>
                  <a:cubicBezTo>
                    <a:pt x="119099" y="47815"/>
                    <a:pt x="119503" y="47839"/>
                    <a:pt x="119908" y="47839"/>
                  </a:cubicBezTo>
                  <a:lnTo>
                    <a:pt x="122813" y="47839"/>
                  </a:lnTo>
                  <a:lnTo>
                    <a:pt x="122813" y="47494"/>
                  </a:lnTo>
                  <a:lnTo>
                    <a:pt x="119908" y="47494"/>
                  </a:lnTo>
                  <a:cubicBezTo>
                    <a:pt x="119515" y="47494"/>
                    <a:pt x="119122" y="47470"/>
                    <a:pt x="118741" y="47434"/>
                  </a:cubicBezTo>
                  <a:close/>
                  <a:moveTo>
                    <a:pt x="126897" y="47494"/>
                  </a:moveTo>
                  <a:lnTo>
                    <a:pt x="126897" y="47839"/>
                  </a:lnTo>
                  <a:lnTo>
                    <a:pt x="130969" y="47839"/>
                  </a:lnTo>
                  <a:lnTo>
                    <a:pt x="130969" y="47494"/>
                  </a:lnTo>
                  <a:close/>
                  <a:moveTo>
                    <a:pt x="135053" y="47494"/>
                  </a:moveTo>
                  <a:lnTo>
                    <a:pt x="135053" y="47839"/>
                  </a:lnTo>
                  <a:lnTo>
                    <a:pt x="139137" y="47839"/>
                  </a:lnTo>
                  <a:lnTo>
                    <a:pt x="139137" y="47494"/>
                  </a:lnTo>
                  <a:close/>
                  <a:moveTo>
                    <a:pt x="143221" y="47494"/>
                  </a:moveTo>
                  <a:lnTo>
                    <a:pt x="143221" y="47839"/>
                  </a:lnTo>
                  <a:lnTo>
                    <a:pt x="147305" y="47839"/>
                  </a:lnTo>
                  <a:lnTo>
                    <a:pt x="147305" y="47494"/>
                  </a:lnTo>
                  <a:close/>
                  <a:moveTo>
                    <a:pt x="151388" y="47494"/>
                  </a:moveTo>
                  <a:lnTo>
                    <a:pt x="151388" y="47839"/>
                  </a:lnTo>
                  <a:lnTo>
                    <a:pt x="153913" y="47839"/>
                  </a:lnTo>
                  <a:cubicBezTo>
                    <a:pt x="154425" y="47839"/>
                    <a:pt x="154948" y="47875"/>
                    <a:pt x="155448" y="47935"/>
                  </a:cubicBezTo>
                  <a:lnTo>
                    <a:pt x="155496" y="47601"/>
                  </a:lnTo>
                  <a:cubicBezTo>
                    <a:pt x="154972" y="47530"/>
                    <a:pt x="154436" y="47494"/>
                    <a:pt x="153913" y="47494"/>
                  </a:cubicBezTo>
                  <a:close/>
                  <a:moveTo>
                    <a:pt x="159425" y="48828"/>
                  </a:moveTo>
                  <a:lnTo>
                    <a:pt x="159270" y="49137"/>
                  </a:lnTo>
                  <a:cubicBezTo>
                    <a:pt x="160461" y="49756"/>
                    <a:pt x="161544" y="50566"/>
                    <a:pt x="162461" y="51554"/>
                  </a:cubicBezTo>
                  <a:lnTo>
                    <a:pt x="162711" y="51316"/>
                  </a:lnTo>
                  <a:cubicBezTo>
                    <a:pt x="161759" y="50304"/>
                    <a:pt x="160663" y="49470"/>
                    <a:pt x="159425" y="48828"/>
                  </a:cubicBezTo>
                  <a:close/>
                  <a:moveTo>
                    <a:pt x="164973" y="54769"/>
                  </a:moveTo>
                  <a:lnTo>
                    <a:pt x="164652" y="54900"/>
                  </a:lnTo>
                  <a:cubicBezTo>
                    <a:pt x="165188" y="56138"/>
                    <a:pt x="165497" y="57448"/>
                    <a:pt x="165593" y="58793"/>
                  </a:cubicBezTo>
                  <a:lnTo>
                    <a:pt x="165926" y="58781"/>
                  </a:lnTo>
                  <a:cubicBezTo>
                    <a:pt x="165843" y="57388"/>
                    <a:pt x="165521" y="56043"/>
                    <a:pt x="164973" y="54769"/>
                  </a:cubicBezTo>
                  <a:close/>
                  <a:moveTo>
                    <a:pt x="165152" y="62782"/>
                  </a:moveTo>
                  <a:cubicBezTo>
                    <a:pt x="164783" y="64067"/>
                    <a:pt x="164200" y="65282"/>
                    <a:pt x="163402" y="66377"/>
                  </a:cubicBezTo>
                  <a:lnTo>
                    <a:pt x="163688" y="66580"/>
                  </a:lnTo>
                  <a:cubicBezTo>
                    <a:pt x="164497" y="65449"/>
                    <a:pt x="165104" y="64198"/>
                    <a:pt x="165485" y="62877"/>
                  </a:cubicBezTo>
                  <a:lnTo>
                    <a:pt x="165152" y="62782"/>
                  </a:lnTo>
                  <a:close/>
                  <a:moveTo>
                    <a:pt x="160544" y="69175"/>
                  </a:moveTo>
                  <a:cubicBezTo>
                    <a:pt x="159425" y="69949"/>
                    <a:pt x="158211" y="70509"/>
                    <a:pt x="156901" y="70854"/>
                  </a:cubicBezTo>
                  <a:lnTo>
                    <a:pt x="156996" y="71187"/>
                  </a:lnTo>
                  <a:cubicBezTo>
                    <a:pt x="158330" y="70830"/>
                    <a:pt x="159592" y="70247"/>
                    <a:pt x="160735" y="69461"/>
                  </a:cubicBezTo>
                  <a:lnTo>
                    <a:pt x="160544" y="69175"/>
                  </a:lnTo>
                  <a:close/>
                  <a:moveTo>
                    <a:pt x="124314" y="71247"/>
                  </a:moveTo>
                  <a:lnTo>
                    <a:pt x="124314" y="71580"/>
                  </a:lnTo>
                  <a:lnTo>
                    <a:pt x="128397" y="71580"/>
                  </a:lnTo>
                  <a:lnTo>
                    <a:pt x="128397" y="71247"/>
                  </a:lnTo>
                  <a:close/>
                  <a:moveTo>
                    <a:pt x="132481" y="71247"/>
                  </a:moveTo>
                  <a:lnTo>
                    <a:pt x="132481" y="71580"/>
                  </a:lnTo>
                  <a:lnTo>
                    <a:pt x="136565" y="71580"/>
                  </a:lnTo>
                  <a:lnTo>
                    <a:pt x="136565" y="71247"/>
                  </a:lnTo>
                  <a:close/>
                  <a:moveTo>
                    <a:pt x="140649" y="71247"/>
                  </a:moveTo>
                  <a:lnTo>
                    <a:pt x="140649" y="71580"/>
                  </a:lnTo>
                  <a:lnTo>
                    <a:pt x="144733" y="71580"/>
                  </a:lnTo>
                  <a:lnTo>
                    <a:pt x="144733" y="71247"/>
                  </a:lnTo>
                  <a:close/>
                  <a:moveTo>
                    <a:pt x="148817" y="71247"/>
                  </a:moveTo>
                  <a:lnTo>
                    <a:pt x="148817" y="71580"/>
                  </a:lnTo>
                  <a:lnTo>
                    <a:pt x="152901" y="71580"/>
                  </a:lnTo>
                  <a:lnTo>
                    <a:pt x="152901" y="71247"/>
                  </a:lnTo>
                  <a:close/>
                  <a:moveTo>
                    <a:pt x="119837" y="71247"/>
                  </a:moveTo>
                  <a:cubicBezTo>
                    <a:pt x="118575" y="71247"/>
                    <a:pt x="117337" y="71437"/>
                    <a:pt x="116158" y="71818"/>
                  </a:cubicBezTo>
                  <a:lnTo>
                    <a:pt x="116265" y="72140"/>
                  </a:lnTo>
                  <a:cubicBezTo>
                    <a:pt x="117408" y="71771"/>
                    <a:pt x="118610" y="71580"/>
                    <a:pt x="119837" y="71580"/>
                  </a:cubicBezTo>
                  <a:lnTo>
                    <a:pt x="120230" y="71580"/>
                  </a:lnTo>
                  <a:lnTo>
                    <a:pt x="120230" y="71247"/>
                  </a:lnTo>
                  <a:close/>
                  <a:moveTo>
                    <a:pt x="112503" y="73723"/>
                  </a:moveTo>
                  <a:cubicBezTo>
                    <a:pt x="111407" y="74581"/>
                    <a:pt x="110467" y="75593"/>
                    <a:pt x="109717" y="76760"/>
                  </a:cubicBezTo>
                  <a:lnTo>
                    <a:pt x="110002" y="76950"/>
                  </a:lnTo>
                  <a:cubicBezTo>
                    <a:pt x="110729" y="75819"/>
                    <a:pt x="111645" y="74819"/>
                    <a:pt x="112717" y="73997"/>
                  </a:cubicBezTo>
                  <a:lnTo>
                    <a:pt x="112503" y="73723"/>
                  </a:lnTo>
                  <a:close/>
                  <a:moveTo>
                    <a:pt x="108109" y="80558"/>
                  </a:moveTo>
                  <a:cubicBezTo>
                    <a:pt x="107895" y="81451"/>
                    <a:pt x="107788" y="82367"/>
                    <a:pt x="107788" y="83284"/>
                  </a:cubicBezTo>
                  <a:cubicBezTo>
                    <a:pt x="107788" y="83748"/>
                    <a:pt x="107823" y="84213"/>
                    <a:pt x="107871" y="84665"/>
                  </a:cubicBezTo>
                  <a:lnTo>
                    <a:pt x="108216" y="84630"/>
                  </a:lnTo>
                  <a:cubicBezTo>
                    <a:pt x="108157" y="84189"/>
                    <a:pt x="108133" y="83737"/>
                    <a:pt x="108133" y="83284"/>
                  </a:cubicBezTo>
                  <a:cubicBezTo>
                    <a:pt x="108133" y="82391"/>
                    <a:pt x="108240" y="81498"/>
                    <a:pt x="108443" y="80629"/>
                  </a:cubicBezTo>
                  <a:lnTo>
                    <a:pt x="108109" y="80558"/>
                  </a:lnTo>
                  <a:close/>
                  <a:moveTo>
                    <a:pt x="109347" y="88475"/>
                  </a:moveTo>
                  <a:lnTo>
                    <a:pt x="109038" y="88618"/>
                  </a:lnTo>
                  <a:cubicBezTo>
                    <a:pt x="109645" y="89868"/>
                    <a:pt x="110467" y="90987"/>
                    <a:pt x="111467" y="91952"/>
                  </a:cubicBezTo>
                  <a:lnTo>
                    <a:pt x="111705" y="91702"/>
                  </a:lnTo>
                  <a:cubicBezTo>
                    <a:pt x="110729" y="90761"/>
                    <a:pt x="109943" y="89678"/>
                    <a:pt x="109347" y="88475"/>
                  </a:cubicBezTo>
                  <a:close/>
                  <a:moveTo>
                    <a:pt x="115015" y="93952"/>
                  </a:moveTo>
                  <a:lnTo>
                    <a:pt x="114872" y="94262"/>
                  </a:lnTo>
                  <a:cubicBezTo>
                    <a:pt x="116134" y="94833"/>
                    <a:pt x="117479" y="95178"/>
                    <a:pt x="118872" y="95298"/>
                  </a:cubicBezTo>
                  <a:lnTo>
                    <a:pt x="118896" y="94952"/>
                  </a:lnTo>
                  <a:cubicBezTo>
                    <a:pt x="117551" y="94845"/>
                    <a:pt x="116241" y="94512"/>
                    <a:pt x="115015" y="93952"/>
                  </a:cubicBezTo>
                  <a:close/>
                  <a:moveTo>
                    <a:pt x="122968" y="94988"/>
                  </a:moveTo>
                  <a:lnTo>
                    <a:pt x="122968" y="95333"/>
                  </a:lnTo>
                  <a:lnTo>
                    <a:pt x="127052" y="95333"/>
                  </a:lnTo>
                  <a:lnTo>
                    <a:pt x="127052" y="94988"/>
                  </a:lnTo>
                  <a:close/>
                  <a:moveTo>
                    <a:pt x="131136" y="94988"/>
                  </a:moveTo>
                  <a:lnTo>
                    <a:pt x="131136" y="95333"/>
                  </a:lnTo>
                  <a:lnTo>
                    <a:pt x="135220" y="95333"/>
                  </a:lnTo>
                  <a:lnTo>
                    <a:pt x="135220" y="94988"/>
                  </a:lnTo>
                  <a:close/>
                  <a:moveTo>
                    <a:pt x="139304" y="94988"/>
                  </a:moveTo>
                  <a:lnTo>
                    <a:pt x="139304" y="95333"/>
                  </a:lnTo>
                  <a:lnTo>
                    <a:pt x="143376" y="95333"/>
                  </a:lnTo>
                  <a:lnTo>
                    <a:pt x="143376" y="94988"/>
                  </a:lnTo>
                  <a:close/>
                  <a:moveTo>
                    <a:pt x="147459" y="94988"/>
                  </a:moveTo>
                  <a:lnTo>
                    <a:pt x="147459" y="95333"/>
                  </a:lnTo>
                  <a:lnTo>
                    <a:pt x="151543" y="95333"/>
                  </a:lnTo>
                  <a:lnTo>
                    <a:pt x="151543" y="94988"/>
                  </a:lnTo>
                  <a:close/>
                  <a:moveTo>
                    <a:pt x="155627" y="94988"/>
                  </a:moveTo>
                  <a:lnTo>
                    <a:pt x="155627" y="95333"/>
                  </a:lnTo>
                  <a:lnTo>
                    <a:pt x="159711" y="95333"/>
                  </a:lnTo>
                  <a:lnTo>
                    <a:pt x="159711" y="94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40"/>
          <p:cNvSpPr txBox="1"/>
          <p:nvPr>
            <p:ph type="title"/>
          </p:nvPr>
        </p:nvSpPr>
        <p:spPr>
          <a:xfrm>
            <a:off x="457200" y="4869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Knowledge Check</a:t>
            </a:r>
            <a:endParaRPr sz="3500"/>
          </a:p>
        </p:txBody>
      </p:sp>
      <p:sp>
        <p:nvSpPr>
          <p:cNvPr id="918" name="Google Shape;918;p40"/>
          <p:cNvSpPr/>
          <p:nvPr/>
        </p:nvSpPr>
        <p:spPr>
          <a:xfrm>
            <a:off x="4948475" y="5122950"/>
            <a:ext cx="51525" cy="8675"/>
          </a:xfrm>
          <a:custGeom>
            <a:rect b="b" l="l" r="r" t="t"/>
            <a:pathLst>
              <a:path extrusionOk="0" h="347" w="2061">
                <a:moveTo>
                  <a:pt x="1" y="1"/>
                </a:moveTo>
                <a:lnTo>
                  <a:pt x="1" y="346"/>
                </a:lnTo>
                <a:lnTo>
                  <a:pt x="2061" y="346"/>
                </a:lnTo>
                <a:lnTo>
                  <a:pt x="2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0"/>
          <p:cNvGrpSpPr/>
          <p:nvPr/>
        </p:nvGrpSpPr>
        <p:grpSpPr>
          <a:xfrm>
            <a:off x="5222250" y="1127788"/>
            <a:ext cx="3464550" cy="633023"/>
            <a:chOff x="5222250" y="1051588"/>
            <a:chExt cx="3464550" cy="633023"/>
          </a:xfrm>
        </p:grpSpPr>
        <p:grpSp>
          <p:nvGrpSpPr>
            <p:cNvPr id="920" name="Google Shape;920;p40"/>
            <p:cNvGrpSpPr/>
            <p:nvPr/>
          </p:nvGrpSpPr>
          <p:grpSpPr>
            <a:xfrm>
              <a:off x="5222250" y="1188386"/>
              <a:ext cx="370600" cy="496225"/>
              <a:chOff x="7586300" y="2504488"/>
              <a:chExt cx="370600" cy="496225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5821450" y="1051588"/>
              <a:ext cx="2865350" cy="532000"/>
              <a:chOff x="5821450" y="1226525"/>
              <a:chExt cx="2865350" cy="532000"/>
            </a:xfrm>
          </p:grpSpPr>
          <p:sp>
            <p:nvSpPr>
              <p:cNvPr id="924" name="Google Shape;924;p40"/>
              <p:cNvSpPr txBox="1"/>
              <p:nvPr/>
            </p:nvSpPr>
            <p:spPr>
              <a:xfrm>
                <a:off x="6308400" y="1249125"/>
                <a:ext cx="2378400" cy="5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Router components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821450" y="1226525"/>
                <a:ext cx="1968150" cy="124500"/>
              </a:xfrm>
              <a:custGeom>
                <a:rect b="b" l="l" r="r" t="t"/>
                <a:pathLst>
                  <a:path extrusionOk="0" h="4980" w="78726">
                    <a:moveTo>
                      <a:pt x="78726" y="0"/>
                    </a:moveTo>
                    <a:lnTo>
                      <a:pt x="18587" y="0"/>
                    </a:lnTo>
                    <a:lnTo>
                      <a:pt x="0" y="498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26" name="Google Shape;926;p40"/>
          <p:cNvGrpSpPr/>
          <p:nvPr/>
        </p:nvGrpSpPr>
        <p:grpSpPr>
          <a:xfrm>
            <a:off x="4947098" y="3847706"/>
            <a:ext cx="3784127" cy="1167494"/>
            <a:chOff x="4947098" y="3771506"/>
            <a:chExt cx="3784127" cy="1167494"/>
          </a:xfrm>
        </p:grpSpPr>
        <p:grpSp>
          <p:nvGrpSpPr>
            <p:cNvPr id="927" name="Google Shape;927;p40"/>
            <p:cNvGrpSpPr/>
            <p:nvPr/>
          </p:nvGrpSpPr>
          <p:grpSpPr>
            <a:xfrm>
              <a:off x="4947098" y="3848075"/>
              <a:ext cx="952385" cy="952374"/>
              <a:chOff x="3921625" y="1758625"/>
              <a:chExt cx="2121125" cy="2121100"/>
            </a:xfrm>
          </p:grpSpPr>
          <p:sp>
            <p:nvSpPr>
              <p:cNvPr id="928" name="Google Shape;928;p40"/>
              <p:cNvSpPr/>
              <p:nvPr/>
            </p:nvSpPr>
            <p:spPr>
              <a:xfrm>
                <a:off x="4797050" y="2634025"/>
                <a:ext cx="370300" cy="370300"/>
              </a:xfrm>
              <a:custGeom>
                <a:rect b="b" l="l" r="r" t="t"/>
                <a:pathLst>
                  <a:path extrusionOk="0" h="14812" w="14812">
                    <a:moveTo>
                      <a:pt x="7406" y="0"/>
                    </a:moveTo>
                    <a:cubicBezTo>
                      <a:pt x="3322" y="0"/>
                      <a:pt x="0" y="3310"/>
                      <a:pt x="0" y="7406"/>
                    </a:cubicBezTo>
                    <a:cubicBezTo>
                      <a:pt x="0" y="11490"/>
                      <a:pt x="3322" y="14812"/>
                      <a:pt x="7406" y="14812"/>
                    </a:cubicBezTo>
                    <a:cubicBezTo>
                      <a:pt x="11490" y="14812"/>
                      <a:pt x="14812" y="11490"/>
                      <a:pt x="14812" y="7406"/>
                    </a:cubicBezTo>
                    <a:cubicBezTo>
                      <a:pt x="14812" y="3310"/>
                      <a:pt x="11490" y="0"/>
                      <a:pt x="7406" y="0"/>
                    </a:cubicBezTo>
                    <a:close/>
                  </a:path>
                </a:pathLst>
              </a:custGeom>
              <a:solidFill>
                <a:srgbClr val="E81080">
                  <a:alpha val="13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4326450" y="2163425"/>
                <a:ext cx="1311500" cy="1311500"/>
              </a:xfrm>
              <a:custGeom>
                <a:rect b="b" l="l" r="r" t="t"/>
                <a:pathLst>
                  <a:path extrusionOk="0" h="52460" w="52460">
                    <a:moveTo>
                      <a:pt x="26230" y="7406"/>
                    </a:moveTo>
                    <a:cubicBezTo>
                      <a:pt x="36612" y="7406"/>
                      <a:pt x="45054" y="15848"/>
                      <a:pt x="45054" y="26230"/>
                    </a:cubicBezTo>
                    <a:cubicBezTo>
                      <a:pt x="45054" y="36612"/>
                      <a:pt x="36612" y="45054"/>
                      <a:pt x="26230" y="45054"/>
                    </a:cubicBezTo>
                    <a:cubicBezTo>
                      <a:pt x="15860" y="45054"/>
                      <a:pt x="7406" y="36612"/>
                      <a:pt x="7406" y="26230"/>
                    </a:cubicBezTo>
                    <a:cubicBezTo>
                      <a:pt x="7406" y="15848"/>
                      <a:pt x="15860" y="7406"/>
                      <a:pt x="26230" y="7406"/>
                    </a:cubicBezTo>
                    <a:close/>
                    <a:moveTo>
                      <a:pt x="26230" y="1"/>
                    </a:moveTo>
                    <a:cubicBezTo>
                      <a:pt x="11776" y="1"/>
                      <a:pt x="0" y="11764"/>
                      <a:pt x="0" y="26230"/>
                    </a:cubicBezTo>
                    <a:cubicBezTo>
                      <a:pt x="0" y="40696"/>
                      <a:pt x="11776" y="52460"/>
                      <a:pt x="26230" y="52460"/>
                    </a:cubicBezTo>
                    <a:cubicBezTo>
                      <a:pt x="40684" y="52460"/>
                      <a:pt x="52459" y="40696"/>
                      <a:pt x="52459" y="26230"/>
                    </a:cubicBezTo>
                    <a:cubicBezTo>
                      <a:pt x="52459" y="11764"/>
                      <a:pt x="40684" y="1"/>
                      <a:pt x="26230" y="1"/>
                    </a:cubicBezTo>
                    <a:close/>
                  </a:path>
                </a:pathLst>
              </a:custGeom>
              <a:solidFill>
                <a:srgbClr val="E81080">
                  <a:alpha val="13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3921625" y="1758625"/>
                <a:ext cx="2121125" cy="2121100"/>
              </a:xfrm>
              <a:custGeom>
                <a:rect b="b" l="l" r="r" t="t"/>
                <a:pathLst>
                  <a:path extrusionOk="0" h="84844" w="84845">
                    <a:moveTo>
                      <a:pt x="42423" y="7406"/>
                    </a:moveTo>
                    <a:cubicBezTo>
                      <a:pt x="61735" y="7406"/>
                      <a:pt x="77439" y="23110"/>
                      <a:pt x="77439" y="42422"/>
                    </a:cubicBezTo>
                    <a:cubicBezTo>
                      <a:pt x="77439" y="61734"/>
                      <a:pt x="61735" y="77438"/>
                      <a:pt x="42423" y="77438"/>
                    </a:cubicBezTo>
                    <a:cubicBezTo>
                      <a:pt x="23111" y="77438"/>
                      <a:pt x="7407" y="61734"/>
                      <a:pt x="7407" y="42422"/>
                    </a:cubicBezTo>
                    <a:cubicBezTo>
                      <a:pt x="7407" y="23110"/>
                      <a:pt x="23111" y="7406"/>
                      <a:pt x="42423" y="7406"/>
                    </a:cubicBezTo>
                    <a:close/>
                    <a:moveTo>
                      <a:pt x="42423" y="0"/>
                    </a:moveTo>
                    <a:cubicBezTo>
                      <a:pt x="19027" y="0"/>
                      <a:pt x="1" y="19026"/>
                      <a:pt x="1" y="42422"/>
                    </a:cubicBezTo>
                    <a:cubicBezTo>
                      <a:pt x="1" y="65818"/>
                      <a:pt x="19027" y="84844"/>
                      <a:pt x="42423" y="84844"/>
                    </a:cubicBezTo>
                    <a:cubicBezTo>
                      <a:pt x="65819" y="84844"/>
                      <a:pt x="84845" y="65818"/>
                      <a:pt x="84845" y="42422"/>
                    </a:cubicBezTo>
                    <a:cubicBezTo>
                      <a:pt x="84845" y="19026"/>
                      <a:pt x="65819" y="0"/>
                      <a:pt x="42423" y="0"/>
                    </a:cubicBezTo>
                    <a:close/>
                  </a:path>
                </a:pathLst>
              </a:custGeom>
              <a:solidFill>
                <a:srgbClr val="E81080">
                  <a:alpha val="13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40"/>
            <p:cNvGrpSpPr/>
            <p:nvPr/>
          </p:nvGrpSpPr>
          <p:grpSpPr>
            <a:xfrm>
              <a:off x="5286968" y="3771506"/>
              <a:ext cx="417518" cy="590111"/>
              <a:chOff x="7586300" y="2504488"/>
              <a:chExt cx="370600" cy="496225"/>
            </a:xfrm>
          </p:grpSpPr>
          <p:sp>
            <p:nvSpPr>
              <p:cNvPr id="932" name="Google Shape;932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40"/>
            <p:cNvGrpSpPr/>
            <p:nvPr/>
          </p:nvGrpSpPr>
          <p:grpSpPr>
            <a:xfrm>
              <a:off x="5865875" y="4076113"/>
              <a:ext cx="2865350" cy="862888"/>
              <a:chOff x="5821450" y="3635100"/>
              <a:chExt cx="2865350" cy="862888"/>
            </a:xfrm>
          </p:grpSpPr>
          <p:sp>
            <p:nvSpPr>
              <p:cNvPr id="935" name="Google Shape;935;p40"/>
              <p:cNvSpPr txBox="1"/>
              <p:nvPr/>
            </p:nvSpPr>
            <p:spPr>
              <a:xfrm>
                <a:off x="6261000" y="3966388"/>
                <a:ext cx="2423100" cy="53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Can we directly run build html?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6" name="Google Shape;936;p40"/>
              <p:cNvSpPr txBox="1"/>
              <p:nvPr/>
            </p:nvSpPr>
            <p:spPr>
              <a:xfrm>
                <a:off x="6607200" y="363510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Lastly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5821450" y="3818450"/>
                <a:ext cx="1968150" cy="124500"/>
              </a:xfrm>
              <a:custGeom>
                <a:rect b="b" l="l" r="r" t="t"/>
                <a:pathLst>
                  <a:path extrusionOk="0" h="4980" w="78726">
                    <a:moveTo>
                      <a:pt x="78726" y="0"/>
                    </a:moveTo>
                    <a:lnTo>
                      <a:pt x="18587" y="0"/>
                    </a:lnTo>
                    <a:lnTo>
                      <a:pt x="0" y="4980"/>
                    </a:ln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38" name="Google Shape;938;p40"/>
          <p:cNvGrpSpPr/>
          <p:nvPr/>
        </p:nvGrpSpPr>
        <p:grpSpPr>
          <a:xfrm>
            <a:off x="392250" y="3616605"/>
            <a:ext cx="3385550" cy="623270"/>
            <a:chOff x="392250" y="3540405"/>
            <a:chExt cx="3385550" cy="623270"/>
          </a:xfrm>
        </p:grpSpPr>
        <p:grpSp>
          <p:nvGrpSpPr>
            <p:cNvPr id="939" name="Google Shape;939;p40"/>
            <p:cNvGrpSpPr/>
            <p:nvPr/>
          </p:nvGrpSpPr>
          <p:grpSpPr>
            <a:xfrm>
              <a:off x="3407200" y="3540405"/>
              <a:ext cx="370600" cy="496225"/>
              <a:chOff x="7586300" y="2504488"/>
              <a:chExt cx="370600" cy="496225"/>
            </a:xfrm>
          </p:grpSpPr>
          <p:sp>
            <p:nvSpPr>
              <p:cNvPr id="940" name="Google Shape;940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2" name="Google Shape;942;p40"/>
            <p:cNvSpPr txBox="1"/>
            <p:nvPr/>
          </p:nvSpPr>
          <p:spPr>
            <a:xfrm>
              <a:off x="392250" y="3667475"/>
              <a:ext cx="2323800" cy="4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Context components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392250" y="1834713"/>
            <a:ext cx="3385550" cy="705764"/>
            <a:chOff x="392250" y="1758513"/>
            <a:chExt cx="3385550" cy="705764"/>
          </a:xfrm>
        </p:grpSpPr>
        <p:grpSp>
          <p:nvGrpSpPr>
            <p:cNvPr id="944" name="Google Shape;944;p40"/>
            <p:cNvGrpSpPr/>
            <p:nvPr/>
          </p:nvGrpSpPr>
          <p:grpSpPr>
            <a:xfrm>
              <a:off x="3407200" y="1968051"/>
              <a:ext cx="370600" cy="496225"/>
              <a:chOff x="7586300" y="2504488"/>
              <a:chExt cx="370600" cy="496225"/>
            </a:xfrm>
          </p:grpSpPr>
          <p:sp>
            <p:nvSpPr>
              <p:cNvPr id="945" name="Google Shape;945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40"/>
            <p:cNvGrpSpPr/>
            <p:nvPr/>
          </p:nvGrpSpPr>
          <p:grpSpPr>
            <a:xfrm>
              <a:off x="392250" y="1758513"/>
              <a:ext cx="2786350" cy="509550"/>
              <a:chOff x="392250" y="2413213"/>
              <a:chExt cx="2786350" cy="509550"/>
            </a:xfrm>
          </p:grpSpPr>
          <p:sp>
            <p:nvSpPr>
              <p:cNvPr id="948" name="Google Shape;948;p40"/>
              <p:cNvSpPr txBox="1"/>
              <p:nvPr/>
            </p:nvSpPr>
            <p:spPr>
              <a:xfrm>
                <a:off x="392250" y="2426563"/>
                <a:ext cx="2323800" cy="49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Types of input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 flipH="1">
                <a:off x="1210450" y="2413213"/>
                <a:ext cx="1968150" cy="124500"/>
              </a:xfrm>
              <a:custGeom>
                <a:rect b="b" l="l" r="r" t="t"/>
                <a:pathLst>
                  <a:path extrusionOk="0" h="4980" w="78726">
                    <a:moveTo>
                      <a:pt x="78726" y="0"/>
                    </a:moveTo>
                    <a:lnTo>
                      <a:pt x="18587" y="0"/>
                    </a:lnTo>
                    <a:lnTo>
                      <a:pt x="0" y="4980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50" name="Google Shape;950;p40"/>
          <p:cNvGrpSpPr/>
          <p:nvPr/>
        </p:nvGrpSpPr>
        <p:grpSpPr>
          <a:xfrm>
            <a:off x="392250" y="2407264"/>
            <a:ext cx="4226475" cy="750224"/>
            <a:chOff x="392250" y="2331064"/>
            <a:chExt cx="4226475" cy="750224"/>
          </a:xfrm>
        </p:grpSpPr>
        <p:grpSp>
          <p:nvGrpSpPr>
            <p:cNvPr id="951" name="Google Shape;951;p40"/>
            <p:cNvGrpSpPr/>
            <p:nvPr/>
          </p:nvGrpSpPr>
          <p:grpSpPr>
            <a:xfrm>
              <a:off x="4248125" y="2331064"/>
              <a:ext cx="370600" cy="496225"/>
              <a:chOff x="7586300" y="2504488"/>
              <a:chExt cx="370600" cy="496225"/>
            </a:xfrm>
          </p:grpSpPr>
          <p:sp>
            <p:nvSpPr>
              <p:cNvPr id="952" name="Google Shape;952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4" name="Google Shape;954;p40"/>
            <p:cNvGrpSpPr/>
            <p:nvPr/>
          </p:nvGrpSpPr>
          <p:grpSpPr>
            <a:xfrm>
              <a:off x="392250" y="2571738"/>
              <a:ext cx="2786350" cy="509550"/>
              <a:chOff x="392250" y="2413213"/>
              <a:chExt cx="2786350" cy="509550"/>
            </a:xfrm>
          </p:grpSpPr>
          <p:sp>
            <p:nvSpPr>
              <p:cNvPr id="955" name="Google Shape;955;p40"/>
              <p:cNvSpPr txBox="1"/>
              <p:nvPr/>
            </p:nvSpPr>
            <p:spPr>
              <a:xfrm>
                <a:off x="392250" y="2426563"/>
                <a:ext cx="2323800" cy="49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How to get form data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 flipH="1">
                <a:off x="1210450" y="2413213"/>
                <a:ext cx="1968150" cy="124500"/>
              </a:xfrm>
              <a:custGeom>
                <a:rect b="b" l="l" r="r" t="t"/>
                <a:pathLst>
                  <a:path extrusionOk="0" h="4980" w="78726">
                    <a:moveTo>
                      <a:pt x="78726" y="0"/>
                    </a:moveTo>
                    <a:lnTo>
                      <a:pt x="18587" y="0"/>
                    </a:lnTo>
                    <a:lnTo>
                      <a:pt x="0" y="4980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pic>
        <p:nvPicPr>
          <p:cNvPr id="957" name="Google Shape;9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40"/>
          <p:cNvSpPr/>
          <p:nvPr/>
        </p:nvSpPr>
        <p:spPr>
          <a:xfrm flipH="1">
            <a:off x="1195250" y="3631750"/>
            <a:ext cx="1968150" cy="124500"/>
          </a:xfrm>
          <a:custGeom>
            <a:rect b="b" l="l" r="r" t="t"/>
            <a:pathLst>
              <a:path extrusionOk="0" h="4980" w="78726">
                <a:moveTo>
                  <a:pt x="78726" y="0"/>
                </a:moveTo>
                <a:lnTo>
                  <a:pt x="18587" y="0"/>
                </a:lnTo>
                <a:lnTo>
                  <a:pt x="0" y="4980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59" name="Google Shape;959;p40"/>
          <p:cNvGrpSpPr/>
          <p:nvPr/>
        </p:nvGrpSpPr>
        <p:grpSpPr>
          <a:xfrm>
            <a:off x="5222250" y="2571750"/>
            <a:ext cx="3464550" cy="689339"/>
            <a:chOff x="5222250" y="2622925"/>
            <a:chExt cx="3464550" cy="68933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5222250" y="2816039"/>
              <a:ext cx="370600" cy="496225"/>
              <a:chOff x="7586300" y="2504488"/>
              <a:chExt cx="370600" cy="496225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7586300" y="2504488"/>
                <a:ext cx="370600" cy="496225"/>
              </a:xfrm>
              <a:custGeom>
                <a:rect b="b" l="l" r="r" t="t"/>
                <a:pathLst>
                  <a:path extrusionOk="0" h="19849" w="14824">
                    <a:moveTo>
                      <a:pt x="7406" y="0"/>
                    </a:moveTo>
                    <a:cubicBezTo>
                      <a:pt x="3323" y="0"/>
                      <a:pt x="1" y="3310"/>
                      <a:pt x="1" y="7406"/>
                    </a:cubicBezTo>
                    <a:cubicBezTo>
                      <a:pt x="1" y="9144"/>
                      <a:pt x="620" y="10716"/>
                      <a:pt x="1596" y="12002"/>
                    </a:cubicBezTo>
                    <a:cubicBezTo>
                      <a:pt x="3084" y="13931"/>
                      <a:pt x="7406" y="19848"/>
                      <a:pt x="7406" y="19848"/>
                    </a:cubicBezTo>
                    <a:cubicBezTo>
                      <a:pt x="7406" y="19848"/>
                      <a:pt x="11740" y="13931"/>
                      <a:pt x="13229" y="12002"/>
                    </a:cubicBezTo>
                    <a:cubicBezTo>
                      <a:pt x="14205" y="10716"/>
                      <a:pt x="14824" y="9144"/>
                      <a:pt x="14824" y="7406"/>
                    </a:cubicBezTo>
                    <a:cubicBezTo>
                      <a:pt x="14824" y="3310"/>
                      <a:pt x="11502" y="0"/>
                      <a:pt x="74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7637200" y="2555388"/>
                <a:ext cx="268800" cy="268500"/>
              </a:xfrm>
              <a:custGeom>
                <a:rect b="b" l="l" r="r" t="t"/>
                <a:pathLst>
                  <a:path extrusionOk="0" h="10740" w="10752">
                    <a:moveTo>
                      <a:pt x="5370" y="0"/>
                    </a:moveTo>
                    <a:cubicBezTo>
                      <a:pt x="2418" y="0"/>
                      <a:pt x="1" y="2405"/>
                      <a:pt x="1" y="5370"/>
                    </a:cubicBezTo>
                    <a:cubicBezTo>
                      <a:pt x="1" y="8335"/>
                      <a:pt x="2418" y="10740"/>
                      <a:pt x="5370" y="10740"/>
                    </a:cubicBezTo>
                    <a:cubicBezTo>
                      <a:pt x="8335" y="10740"/>
                      <a:pt x="10752" y="8335"/>
                      <a:pt x="10752" y="5370"/>
                    </a:cubicBezTo>
                    <a:cubicBezTo>
                      <a:pt x="10752" y="2405"/>
                      <a:pt x="8335" y="0"/>
                      <a:pt x="5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40"/>
            <p:cNvGrpSpPr/>
            <p:nvPr/>
          </p:nvGrpSpPr>
          <p:grpSpPr>
            <a:xfrm>
              <a:off x="5821450" y="2622925"/>
              <a:ext cx="2865350" cy="532000"/>
              <a:chOff x="5821450" y="1226525"/>
              <a:chExt cx="2865350" cy="532000"/>
            </a:xfrm>
          </p:grpSpPr>
          <p:sp>
            <p:nvSpPr>
              <p:cNvPr id="964" name="Google Shape;964;p40"/>
              <p:cNvSpPr txBox="1"/>
              <p:nvPr/>
            </p:nvSpPr>
            <p:spPr>
              <a:xfrm>
                <a:off x="6308400" y="1249125"/>
                <a:ext cx="2378400" cy="5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How to use ref?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5821450" y="1226525"/>
                <a:ext cx="1968150" cy="124500"/>
              </a:xfrm>
              <a:custGeom>
                <a:rect b="b" l="l" r="r" t="t"/>
                <a:pathLst>
                  <a:path extrusionOk="0" h="4980" w="78726">
                    <a:moveTo>
                      <a:pt x="78726" y="0"/>
                    </a:moveTo>
                    <a:lnTo>
                      <a:pt x="18587" y="0"/>
                    </a:lnTo>
                    <a:lnTo>
                      <a:pt x="0" y="4980"/>
                    </a:lnTo>
                  </a:path>
                </a:pathLst>
              </a:cu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966" name="Google Shape;966;p40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1"/>
          <p:cNvSpPr txBox="1"/>
          <p:nvPr>
            <p:ph type="title"/>
          </p:nvPr>
        </p:nvSpPr>
        <p:spPr>
          <a:xfrm>
            <a:off x="4699200" y="516600"/>
            <a:ext cx="3987600" cy="19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accent6"/>
                </a:solidFill>
                <a:latin typeface="Signika"/>
                <a:ea typeface="Signika"/>
                <a:cs typeface="Signika"/>
                <a:sym typeface="Signika"/>
              </a:rPr>
              <a:t>Thank You</a:t>
            </a:r>
            <a:endParaRPr sz="7500">
              <a:solidFill>
                <a:schemeClr val="accent6"/>
              </a:solidFill>
            </a:endParaRPr>
          </a:p>
        </p:txBody>
      </p:sp>
      <p:sp>
        <p:nvSpPr>
          <p:cNvPr id="972" name="Google Shape;972;p41"/>
          <p:cNvSpPr txBox="1"/>
          <p:nvPr>
            <p:ph idx="1" type="subTitle"/>
          </p:nvPr>
        </p:nvSpPr>
        <p:spPr>
          <a:xfrm>
            <a:off x="4699175" y="2454100"/>
            <a:ext cx="39876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qcautomation@meditab.com axes.meditab.in</a:t>
            </a:r>
            <a:endParaRPr sz="20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73" name="Google Shape;973;p41"/>
          <p:cNvGrpSpPr/>
          <p:nvPr/>
        </p:nvGrpSpPr>
        <p:grpSpPr>
          <a:xfrm>
            <a:off x="152566" y="1061091"/>
            <a:ext cx="3553323" cy="4234918"/>
            <a:chOff x="6283700" y="2605800"/>
            <a:chExt cx="2140298" cy="2537702"/>
          </a:xfrm>
        </p:grpSpPr>
        <p:sp>
          <p:nvSpPr>
            <p:cNvPr id="974" name="Google Shape;974;p41"/>
            <p:cNvSpPr/>
            <p:nvPr/>
          </p:nvSpPr>
          <p:spPr>
            <a:xfrm>
              <a:off x="6283700" y="4257366"/>
              <a:ext cx="2140298" cy="886136"/>
            </a:xfrm>
            <a:custGeom>
              <a:rect b="b" l="l" r="r" t="t"/>
              <a:pathLst>
                <a:path extrusionOk="0" h="4192" w="10125">
                  <a:moveTo>
                    <a:pt x="4470" y="0"/>
                  </a:moveTo>
                  <a:lnTo>
                    <a:pt x="4331" y="1550"/>
                  </a:lnTo>
                  <a:cubicBezTo>
                    <a:pt x="4227" y="1511"/>
                    <a:pt x="4116" y="1489"/>
                    <a:pt x="3998" y="1489"/>
                  </a:cubicBezTo>
                  <a:cubicBezTo>
                    <a:pt x="3472" y="1489"/>
                    <a:pt x="3042" y="1915"/>
                    <a:pt x="3042" y="2441"/>
                  </a:cubicBezTo>
                  <a:cubicBezTo>
                    <a:pt x="3042" y="2509"/>
                    <a:pt x="3049" y="2570"/>
                    <a:pt x="3064" y="2634"/>
                  </a:cubicBezTo>
                  <a:cubicBezTo>
                    <a:pt x="2466" y="2710"/>
                    <a:pt x="1954" y="3053"/>
                    <a:pt x="1646" y="3540"/>
                  </a:cubicBezTo>
                  <a:cubicBezTo>
                    <a:pt x="1475" y="3354"/>
                    <a:pt x="1228" y="3239"/>
                    <a:pt x="952" y="3239"/>
                  </a:cubicBezTo>
                  <a:cubicBezTo>
                    <a:pt x="426" y="3239"/>
                    <a:pt x="0" y="3665"/>
                    <a:pt x="0" y="4191"/>
                  </a:cubicBezTo>
                  <a:lnTo>
                    <a:pt x="10125" y="4191"/>
                  </a:lnTo>
                  <a:cubicBezTo>
                    <a:pt x="10125" y="3665"/>
                    <a:pt x="9699" y="3239"/>
                    <a:pt x="9169" y="3239"/>
                  </a:cubicBezTo>
                  <a:cubicBezTo>
                    <a:pt x="9055" y="3239"/>
                    <a:pt x="8944" y="3261"/>
                    <a:pt x="8840" y="3296"/>
                  </a:cubicBezTo>
                  <a:cubicBezTo>
                    <a:pt x="8761" y="2291"/>
                    <a:pt x="7917" y="1500"/>
                    <a:pt x="6889" y="1500"/>
                  </a:cubicBezTo>
                  <a:cubicBezTo>
                    <a:pt x="6557" y="1500"/>
                    <a:pt x="6242" y="1582"/>
                    <a:pt x="5966" y="1729"/>
                  </a:cubicBez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6320693" y="4257366"/>
              <a:ext cx="2063988" cy="886136"/>
            </a:xfrm>
            <a:custGeom>
              <a:rect b="b" l="l" r="r" t="t"/>
              <a:pathLst>
                <a:path extrusionOk="0" h="4192" w="9764">
                  <a:moveTo>
                    <a:pt x="4463" y="0"/>
                  </a:moveTo>
                  <a:lnTo>
                    <a:pt x="4306" y="1786"/>
                  </a:lnTo>
                  <a:lnTo>
                    <a:pt x="4098" y="1707"/>
                  </a:lnTo>
                  <a:cubicBezTo>
                    <a:pt x="4009" y="1675"/>
                    <a:pt x="3916" y="1657"/>
                    <a:pt x="3823" y="1657"/>
                  </a:cubicBezTo>
                  <a:cubicBezTo>
                    <a:pt x="3390" y="1657"/>
                    <a:pt x="3035" y="2008"/>
                    <a:pt x="3035" y="2441"/>
                  </a:cubicBezTo>
                  <a:cubicBezTo>
                    <a:pt x="3035" y="2495"/>
                    <a:pt x="3043" y="2548"/>
                    <a:pt x="3053" y="2602"/>
                  </a:cubicBezTo>
                  <a:lnTo>
                    <a:pt x="3089" y="2778"/>
                  </a:lnTo>
                  <a:lnTo>
                    <a:pt x="2910" y="2799"/>
                  </a:lnTo>
                  <a:cubicBezTo>
                    <a:pt x="2373" y="2867"/>
                    <a:pt x="1901" y="3168"/>
                    <a:pt x="1615" y="3629"/>
                  </a:cubicBezTo>
                  <a:lnTo>
                    <a:pt x="1500" y="3812"/>
                  </a:lnTo>
                  <a:lnTo>
                    <a:pt x="1350" y="3654"/>
                  </a:lnTo>
                  <a:cubicBezTo>
                    <a:pt x="1199" y="3493"/>
                    <a:pt x="995" y="3407"/>
                    <a:pt x="777" y="3407"/>
                  </a:cubicBezTo>
                  <a:cubicBezTo>
                    <a:pt x="401" y="3407"/>
                    <a:pt x="79" y="3840"/>
                    <a:pt x="0" y="4191"/>
                  </a:cubicBezTo>
                  <a:lnTo>
                    <a:pt x="9764" y="4191"/>
                  </a:lnTo>
                  <a:cubicBezTo>
                    <a:pt x="9685" y="3840"/>
                    <a:pt x="9370" y="3407"/>
                    <a:pt x="8994" y="3407"/>
                  </a:cubicBezTo>
                  <a:cubicBezTo>
                    <a:pt x="8901" y="3407"/>
                    <a:pt x="8812" y="3422"/>
                    <a:pt x="8722" y="3454"/>
                  </a:cubicBezTo>
                  <a:lnTo>
                    <a:pt x="8515" y="3533"/>
                  </a:lnTo>
                  <a:lnTo>
                    <a:pt x="8497" y="3311"/>
                  </a:lnTo>
                  <a:cubicBezTo>
                    <a:pt x="8461" y="2863"/>
                    <a:pt x="8260" y="2448"/>
                    <a:pt x="7931" y="2144"/>
                  </a:cubicBezTo>
                  <a:cubicBezTo>
                    <a:pt x="7598" y="1836"/>
                    <a:pt x="7169" y="1664"/>
                    <a:pt x="6714" y="1664"/>
                  </a:cubicBezTo>
                  <a:cubicBezTo>
                    <a:pt x="6421" y="1664"/>
                    <a:pt x="6127" y="1740"/>
                    <a:pt x="5870" y="1879"/>
                  </a:cubicBezTo>
                  <a:lnTo>
                    <a:pt x="5648" y="199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727613" y="4257366"/>
              <a:ext cx="1480135" cy="886136"/>
            </a:xfrm>
            <a:custGeom>
              <a:rect b="b" l="l" r="r" t="t"/>
              <a:pathLst>
                <a:path extrusionOk="0" h="4192" w="7002">
                  <a:moveTo>
                    <a:pt x="2685" y="0"/>
                  </a:moveTo>
                  <a:lnTo>
                    <a:pt x="2503" y="2373"/>
                  </a:lnTo>
                  <a:lnTo>
                    <a:pt x="2456" y="2373"/>
                  </a:lnTo>
                  <a:cubicBezTo>
                    <a:pt x="2034" y="2373"/>
                    <a:pt x="1694" y="2713"/>
                    <a:pt x="1694" y="3135"/>
                  </a:cubicBezTo>
                  <a:cubicBezTo>
                    <a:pt x="1694" y="3268"/>
                    <a:pt x="1729" y="3397"/>
                    <a:pt x="1790" y="3504"/>
                  </a:cubicBezTo>
                  <a:cubicBezTo>
                    <a:pt x="1619" y="3407"/>
                    <a:pt x="1422" y="3350"/>
                    <a:pt x="1207" y="3350"/>
                  </a:cubicBezTo>
                  <a:cubicBezTo>
                    <a:pt x="999" y="3350"/>
                    <a:pt x="806" y="3404"/>
                    <a:pt x="638" y="3500"/>
                  </a:cubicBezTo>
                  <a:cubicBezTo>
                    <a:pt x="574" y="3418"/>
                    <a:pt x="473" y="3364"/>
                    <a:pt x="359" y="3364"/>
                  </a:cubicBezTo>
                  <a:cubicBezTo>
                    <a:pt x="162" y="3364"/>
                    <a:pt x="1" y="3525"/>
                    <a:pt x="1" y="3722"/>
                  </a:cubicBezTo>
                  <a:cubicBezTo>
                    <a:pt x="1" y="3844"/>
                    <a:pt x="62" y="3951"/>
                    <a:pt x="155" y="4016"/>
                  </a:cubicBezTo>
                  <a:cubicBezTo>
                    <a:pt x="130" y="4073"/>
                    <a:pt x="108" y="4130"/>
                    <a:pt x="90" y="4191"/>
                  </a:cubicBezTo>
                  <a:lnTo>
                    <a:pt x="7001" y="4191"/>
                  </a:lnTo>
                  <a:cubicBezTo>
                    <a:pt x="6790" y="3858"/>
                    <a:pt x="6421" y="3636"/>
                    <a:pt x="5999" y="3636"/>
                  </a:cubicBezTo>
                  <a:lnTo>
                    <a:pt x="5963" y="3636"/>
                  </a:lnTo>
                  <a:cubicBezTo>
                    <a:pt x="5985" y="3543"/>
                    <a:pt x="5999" y="3447"/>
                    <a:pt x="5999" y="3350"/>
                  </a:cubicBezTo>
                  <a:cubicBezTo>
                    <a:pt x="5999" y="2695"/>
                    <a:pt x="5466" y="2166"/>
                    <a:pt x="4814" y="2166"/>
                  </a:cubicBezTo>
                  <a:cubicBezTo>
                    <a:pt x="4167" y="2166"/>
                    <a:pt x="3641" y="2684"/>
                    <a:pt x="3630" y="3325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7601486" y="4917105"/>
              <a:ext cx="258104" cy="226396"/>
            </a:xfrm>
            <a:custGeom>
              <a:rect b="b" l="l" r="r" t="t"/>
              <a:pathLst>
                <a:path extrusionOk="0" h="1071" w="1221">
                  <a:moveTo>
                    <a:pt x="61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795"/>
                    <a:pt x="83" y="959"/>
                    <a:pt x="212" y="1070"/>
                  </a:cubicBezTo>
                  <a:lnTo>
                    <a:pt x="1013" y="1070"/>
                  </a:lnTo>
                  <a:cubicBezTo>
                    <a:pt x="1142" y="959"/>
                    <a:pt x="1221" y="795"/>
                    <a:pt x="1221" y="612"/>
                  </a:cubicBezTo>
                  <a:cubicBezTo>
                    <a:pt x="1221" y="276"/>
                    <a:pt x="949" y="0"/>
                    <a:pt x="612" y="0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7213380" y="4957057"/>
              <a:ext cx="111401" cy="112247"/>
            </a:xfrm>
            <a:custGeom>
              <a:rect b="b" l="l" r="r" t="t"/>
              <a:pathLst>
                <a:path extrusionOk="0" h="531" w="527">
                  <a:moveTo>
                    <a:pt x="262" y="1"/>
                  </a:moveTo>
                  <a:cubicBezTo>
                    <a:pt x="119" y="1"/>
                    <a:pt x="1" y="119"/>
                    <a:pt x="1" y="266"/>
                  </a:cubicBezTo>
                  <a:cubicBezTo>
                    <a:pt x="1" y="412"/>
                    <a:pt x="119" y="530"/>
                    <a:pt x="262" y="530"/>
                  </a:cubicBezTo>
                  <a:cubicBezTo>
                    <a:pt x="409" y="530"/>
                    <a:pt x="527" y="412"/>
                    <a:pt x="527" y="266"/>
                  </a:cubicBezTo>
                  <a:cubicBezTo>
                    <a:pt x="527" y="119"/>
                    <a:pt x="409" y="1"/>
                    <a:pt x="262" y="1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7213380" y="4839948"/>
              <a:ext cx="55384" cy="55384"/>
            </a:xfrm>
            <a:custGeom>
              <a:rect b="b" l="l" r="r" t="t"/>
              <a:pathLst>
                <a:path extrusionOk="0" h="262" w="262">
                  <a:moveTo>
                    <a:pt x="133" y="0"/>
                  </a:moveTo>
                  <a:cubicBezTo>
                    <a:pt x="58" y="0"/>
                    <a:pt x="1" y="57"/>
                    <a:pt x="1" y="132"/>
                  </a:cubicBezTo>
                  <a:cubicBezTo>
                    <a:pt x="1" y="204"/>
                    <a:pt x="58" y="261"/>
                    <a:pt x="133" y="261"/>
                  </a:cubicBezTo>
                  <a:cubicBezTo>
                    <a:pt x="205" y="261"/>
                    <a:pt x="262" y="204"/>
                    <a:pt x="262" y="132"/>
                  </a:cubicBezTo>
                  <a:cubicBezTo>
                    <a:pt x="262" y="57"/>
                    <a:pt x="205" y="0"/>
                    <a:pt x="133" y="0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7711196" y="4795134"/>
              <a:ext cx="56229" cy="56229"/>
            </a:xfrm>
            <a:custGeom>
              <a:rect b="b" l="l" r="r" t="t"/>
              <a:pathLst>
                <a:path extrusionOk="0" h="266" w="266">
                  <a:moveTo>
                    <a:pt x="133" y="1"/>
                  </a:moveTo>
                  <a:cubicBezTo>
                    <a:pt x="61" y="1"/>
                    <a:pt x="0" y="62"/>
                    <a:pt x="0" y="133"/>
                  </a:cubicBezTo>
                  <a:cubicBezTo>
                    <a:pt x="0" y="205"/>
                    <a:pt x="61" y="266"/>
                    <a:pt x="133" y="266"/>
                  </a:cubicBezTo>
                  <a:cubicBezTo>
                    <a:pt x="208" y="266"/>
                    <a:pt x="265" y="205"/>
                    <a:pt x="265" y="133"/>
                  </a:cubicBezTo>
                  <a:cubicBezTo>
                    <a:pt x="265" y="62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6928853" y="5052392"/>
              <a:ext cx="56229" cy="55384"/>
            </a:xfrm>
            <a:custGeom>
              <a:rect b="b" l="l" r="r" t="t"/>
              <a:pathLst>
                <a:path extrusionOk="0" h="262" w="266">
                  <a:moveTo>
                    <a:pt x="133" y="1"/>
                  </a:moveTo>
                  <a:cubicBezTo>
                    <a:pt x="62" y="1"/>
                    <a:pt x="1" y="58"/>
                    <a:pt x="1" y="130"/>
                  </a:cubicBezTo>
                  <a:cubicBezTo>
                    <a:pt x="1" y="205"/>
                    <a:pt x="62" y="262"/>
                    <a:pt x="133" y="262"/>
                  </a:cubicBezTo>
                  <a:cubicBezTo>
                    <a:pt x="208" y="262"/>
                    <a:pt x="266" y="205"/>
                    <a:pt x="266" y="130"/>
                  </a:cubicBezTo>
                  <a:cubicBezTo>
                    <a:pt x="266" y="58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7049132" y="4674221"/>
              <a:ext cx="97238" cy="96181"/>
            </a:xfrm>
            <a:custGeom>
              <a:rect b="b" l="l" r="r" t="t"/>
              <a:pathLst>
                <a:path extrusionOk="0" h="455" w="460">
                  <a:moveTo>
                    <a:pt x="230" y="0"/>
                  </a:moveTo>
                  <a:cubicBezTo>
                    <a:pt x="105" y="0"/>
                    <a:pt x="1" y="100"/>
                    <a:pt x="1" y="226"/>
                  </a:cubicBezTo>
                  <a:cubicBezTo>
                    <a:pt x="1" y="351"/>
                    <a:pt x="105" y="455"/>
                    <a:pt x="230" y="455"/>
                  </a:cubicBezTo>
                  <a:cubicBezTo>
                    <a:pt x="355" y="455"/>
                    <a:pt x="459" y="351"/>
                    <a:pt x="459" y="226"/>
                  </a:cubicBezTo>
                  <a:cubicBezTo>
                    <a:pt x="459" y="100"/>
                    <a:pt x="355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429557" y="5062962"/>
              <a:ext cx="108442" cy="80539"/>
            </a:xfrm>
            <a:custGeom>
              <a:rect b="b" l="l" r="r" t="t"/>
              <a:pathLst>
                <a:path extrusionOk="0" h="381" w="513">
                  <a:moveTo>
                    <a:pt x="259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01"/>
                    <a:pt x="15" y="344"/>
                    <a:pt x="33" y="380"/>
                  </a:cubicBezTo>
                  <a:lnTo>
                    <a:pt x="480" y="380"/>
                  </a:lnTo>
                  <a:cubicBezTo>
                    <a:pt x="502" y="344"/>
                    <a:pt x="513" y="301"/>
                    <a:pt x="513" y="255"/>
                  </a:cubicBezTo>
                  <a:cubicBezTo>
                    <a:pt x="513" y="115"/>
                    <a:pt x="398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27613" y="3293442"/>
              <a:ext cx="255145" cy="937715"/>
            </a:xfrm>
            <a:custGeom>
              <a:rect b="b" l="l" r="r" t="t"/>
              <a:pathLst>
                <a:path extrusionOk="0" h="4436" w="1207">
                  <a:moveTo>
                    <a:pt x="606" y="1"/>
                  </a:moveTo>
                  <a:cubicBezTo>
                    <a:pt x="273" y="1"/>
                    <a:pt x="1" y="269"/>
                    <a:pt x="1" y="602"/>
                  </a:cubicBezTo>
                  <a:lnTo>
                    <a:pt x="1" y="4435"/>
                  </a:lnTo>
                  <a:lnTo>
                    <a:pt x="1207" y="4435"/>
                  </a:lnTo>
                  <a:lnTo>
                    <a:pt x="1207" y="602"/>
                  </a:lnTo>
                  <a:cubicBezTo>
                    <a:pt x="1207" y="438"/>
                    <a:pt x="1143" y="284"/>
                    <a:pt x="1032" y="176"/>
                  </a:cubicBezTo>
                  <a:cubicBezTo>
                    <a:pt x="921" y="65"/>
                    <a:pt x="770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7739945" y="3293442"/>
              <a:ext cx="255990" cy="937715"/>
            </a:xfrm>
            <a:custGeom>
              <a:rect b="b" l="l" r="r" t="t"/>
              <a:pathLst>
                <a:path extrusionOk="0" h="4436" w="1211">
                  <a:moveTo>
                    <a:pt x="605" y="1"/>
                  </a:moveTo>
                  <a:cubicBezTo>
                    <a:pt x="272" y="1"/>
                    <a:pt x="0" y="269"/>
                    <a:pt x="0" y="602"/>
                  </a:cubicBezTo>
                  <a:lnTo>
                    <a:pt x="0" y="4435"/>
                  </a:lnTo>
                  <a:lnTo>
                    <a:pt x="1210" y="4435"/>
                  </a:lnTo>
                  <a:lnTo>
                    <a:pt x="1210" y="602"/>
                  </a:lnTo>
                  <a:cubicBezTo>
                    <a:pt x="1210" y="438"/>
                    <a:pt x="1142" y="284"/>
                    <a:pt x="1031" y="176"/>
                  </a:cubicBezTo>
                  <a:cubicBezTo>
                    <a:pt x="924" y="65"/>
                    <a:pt x="770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518128" y="3593188"/>
              <a:ext cx="610698" cy="555315"/>
            </a:xfrm>
            <a:custGeom>
              <a:rect b="b" l="l" r="r" t="t"/>
              <a:pathLst>
                <a:path extrusionOk="0" h="2627" w="2889">
                  <a:moveTo>
                    <a:pt x="2889" y="0"/>
                  </a:moveTo>
                  <a:lnTo>
                    <a:pt x="1" y="1700"/>
                  </a:lnTo>
                  <a:lnTo>
                    <a:pt x="1" y="2627"/>
                  </a:lnTo>
                  <a:lnTo>
                    <a:pt x="2889" y="2627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604E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518128" y="3841991"/>
              <a:ext cx="610698" cy="306512"/>
            </a:xfrm>
            <a:custGeom>
              <a:rect b="b" l="l" r="r" t="t"/>
              <a:pathLst>
                <a:path extrusionOk="0" h="1450" w="2889">
                  <a:moveTo>
                    <a:pt x="2889" y="1"/>
                  </a:moveTo>
                  <a:cubicBezTo>
                    <a:pt x="974" y="215"/>
                    <a:pt x="1" y="1450"/>
                    <a:pt x="1" y="1450"/>
                  </a:cubicBezTo>
                  <a:lnTo>
                    <a:pt x="2889" y="1450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4D43A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7612055" y="3593188"/>
              <a:ext cx="610698" cy="555315"/>
            </a:xfrm>
            <a:custGeom>
              <a:rect b="b" l="l" r="r" t="t"/>
              <a:pathLst>
                <a:path extrusionOk="0" h="2627" w="2889">
                  <a:moveTo>
                    <a:pt x="1" y="0"/>
                  </a:moveTo>
                  <a:lnTo>
                    <a:pt x="1" y="2627"/>
                  </a:lnTo>
                  <a:lnTo>
                    <a:pt x="2889" y="2627"/>
                  </a:lnTo>
                  <a:lnTo>
                    <a:pt x="2889" y="17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4E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7612055" y="3841991"/>
              <a:ext cx="610698" cy="306512"/>
            </a:xfrm>
            <a:custGeom>
              <a:rect b="b" l="l" r="r" t="t"/>
              <a:pathLst>
                <a:path extrusionOk="0" h="1450" w="2889">
                  <a:moveTo>
                    <a:pt x="1" y="1"/>
                  </a:moveTo>
                  <a:lnTo>
                    <a:pt x="1" y="1450"/>
                  </a:lnTo>
                  <a:lnTo>
                    <a:pt x="2889" y="1450"/>
                  </a:lnTo>
                  <a:cubicBezTo>
                    <a:pt x="2889" y="1450"/>
                    <a:pt x="1915" y="215"/>
                    <a:pt x="1" y="1"/>
                  </a:cubicBezTo>
                  <a:close/>
                </a:path>
              </a:pathLst>
            </a:custGeom>
            <a:solidFill>
              <a:srgbClr val="4D43A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7097540" y="2605800"/>
              <a:ext cx="528469" cy="1542706"/>
            </a:xfrm>
            <a:custGeom>
              <a:rect b="b" l="l" r="r" t="t"/>
              <a:pathLst>
                <a:path extrusionOk="0" h="7298" w="2500">
                  <a:moveTo>
                    <a:pt x="1250" y="1"/>
                  </a:moveTo>
                  <a:cubicBezTo>
                    <a:pt x="1196" y="1"/>
                    <a:pt x="1143" y="22"/>
                    <a:pt x="1103" y="62"/>
                  </a:cubicBezTo>
                  <a:lnTo>
                    <a:pt x="1053" y="119"/>
                  </a:lnTo>
                  <a:cubicBezTo>
                    <a:pt x="377" y="856"/>
                    <a:pt x="1" y="1815"/>
                    <a:pt x="1" y="2814"/>
                  </a:cubicBezTo>
                  <a:lnTo>
                    <a:pt x="1" y="7298"/>
                  </a:lnTo>
                  <a:lnTo>
                    <a:pt x="2499" y="7298"/>
                  </a:lnTo>
                  <a:lnTo>
                    <a:pt x="2499" y="2892"/>
                  </a:lnTo>
                  <a:cubicBezTo>
                    <a:pt x="2499" y="1844"/>
                    <a:pt x="2105" y="835"/>
                    <a:pt x="1397" y="62"/>
                  </a:cubicBezTo>
                  <a:cubicBezTo>
                    <a:pt x="1357" y="22"/>
                    <a:pt x="1304" y="1"/>
                    <a:pt x="1250" y="1"/>
                  </a:cubicBez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7097540" y="2605800"/>
              <a:ext cx="264234" cy="1542706"/>
            </a:xfrm>
            <a:custGeom>
              <a:rect b="b" l="l" r="r" t="t"/>
              <a:pathLst>
                <a:path extrusionOk="0" h="7298" w="1250">
                  <a:moveTo>
                    <a:pt x="1250" y="1"/>
                  </a:moveTo>
                  <a:cubicBezTo>
                    <a:pt x="1196" y="1"/>
                    <a:pt x="1143" y="22"/>
                    <a:pt x="1103" y="62"/>
                  </a:cubicBezTo>
                  <a:lnTo>
                    <a:pt x="1053" y="119"/>
                  </a:lnTo>
                  <a:cubicBezTo>
                    <a:pt x="377" y="856"/>
                    <a:pt x="1" y="1815"/>
                    <a:pt x="1" y="2814"/>
                  </a:cubicBezTo>
                  <a:lnTo>
                    <a:pt x="1" y="7298"/>
                  </a:lnTo>
                  <a:lnTo>
                    <a:pt x="1250" y="729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7097540" y="4087200"/>
              <a:ext cx="528469" cy="61302"/>
            </a:xfrm>
            <a:custGeom>
              <a:rect b="b" l="l" r="r" t="t"/>
              <a:pathLst>
                <a:path extrusionOk="0" h="290" w="2500">
                  <a:moveTo>
                    <a:pt x="1" y="0"/>
                  </a:moveTo>
                  <a:lnTo>
                    <a:pt x="1" y="290"/>
                  </a:lnTo>
                  <a:lnTo>
                    <a:pt x="2499" y="29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F145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7097540" y="4148290"/>
              <a:ext cx="528469" cy="165305"/>
            </a:xfrm>
            <a:custGeom>
              <a:rect b="b" l="l" r="r" t="t"/>
              <a:pathLst>
                <a:path extrusionOk="0" h="782" w="2500">
                  <a:moveTo>
                    <a:pt x="1" y="1"/>
                  </a:moveTo>
                  <a:lnTo>
                    <a:pt x="416" y="781"/>
                  </a:lnTo>
                  <a:lnTo>
                    <a:pt x="2080" y="781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423A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7323089" y="3791258"/>
              <a:ext cx="76522" cy="657627"/>
            </a:xfrm>
            <a:custGeom>
              <a:rect b="b" l="l" r="r" t="t"/>
              <a:pathLst>
                <a:path extrusionOk="0" h="3111" w="362">
                  <a:moveTo>
                    <a:pt x="183" y="1"/>
                  </a:moveTo>
                  <a:cubicBezTo>
                    <a:pt x="83" y="1"/>
                    <a:pt x="0" y="83"/>
                    <a:pt x="0" y="183"/>
                  </a:cubicBezTo>
                  <a:lnTo>
                    <a:pt x="0" y="3111"/>
                  </a:lnTo>
                  <a:lnTo>
                    <a:pt x="362" y="3111"/>
                  </a:lnTo>
                  <a:lnTo>
                    <a:pt x="362" y="183"/>
                  </a:lnTo>
                  <a:cubicBezTo>
                    <a:pt x="362" y="133"/>
                    <a:pt x="344" y="87"/>
                    <a:pt x="308" y="54"/>
                  </a:cubicBezTo>
                  <a:cubicBezTo>
                    <a:pt x="276" y="22"/>
                    <a:pt x="233" y="1"/>
                    <a:pt x="183" y="1"/>
                  </a:cubicBezTo>
                  <a:close/>
                </a:path>
              </a:pathLst>
            </a:custGeom>
            <a:solidFill>
              <a:srgbClr val="4D43A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7361562" y="3791258"/>
              <a:ext cx="38050" cy="657627"/>
            </a:xfrm>
            <a:custGeom>
              <a:rect b="b" l="l" r="r" t="t"/>
              <a:pathLst>
                <a:path extrusionOk="0" h="3111" w="180">
                  <a:moveTo>
                    <a:pt x="1" y="1"/>
                  </a:moveTo>
                  <a:lnTo>
                    <a:pt x="1" y="3111"/>
                  </a:lnTo>
                  <a:lnTo>
                    <a:pt x="180" y="3111"/>
                  </a:lnTo>
                  <a:lnTo>
                    <a:pt x="180" y="183"/>
                  </a:lnTo>
                  <a:cubicBezTo>
                    <a:pt x="180" y="133"/>
                    <a:pt x="162" y="87"/>
                    <a:pt x="126" y="54"/>
                  </a:cubicBezTo>
                  <a:cubicBezTo>
                    <a:pt x="94" y="22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604E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27613" y="4230943"/>
              <a:ext cx="255145" cy="82653"/>
            </a:xfrm>
            <a:custGeom>
              <a:rect b="b" l="l" r="r" t="t"/>
              <a:pathLst>
                <a:path extrusionOk="0" h="391" w="1207">
                  <a:moveTo>
                    <a:pt x="1" y="0"/>
                  </a:moveTo>
                  <a:lnTo>
                    <a:pt x="208" y="390"/>
                  </a:lnTo>
                  <a:lnTo>
                    <a:pt x="999" y="39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423A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7739945" y="4230943"/>
              <a:ext cx="255990" cy="82653"/>
            </a:xfrm>
            <a:custGeom>
              <a:rect b="b" l="l" r="r" t="t"/>
              <a:pathLst>
                <a:path extrusionOk="0" h="391" w="1211">
                  <a:moveTo>
                    <a:pt x="0" y="0"/>
                  </a:moveTo>
                  <a:lnTo>
                    <a:pt x="208" y="390"/>
                  </a:lnTo>
                  <a:lnTo>
                    <a:pt x="999" y="39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423A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727613" y="3469738"/>
              <a:ext cx="255145" cy="68278"/>
            </a:xfrm>
            <a:custGeom>
              <a:rect b="b" l="l" r="r" t="t"/>
              <a:pathLst>
                <a:path extrusionOk="0" h="323" w="1207">
                  <a:moveTo>
                    <a:pt x="1" y="1"/>
                  </a:moveTo>
                  <a:lnTo>
                    <a:pt x="1" y="323"/>
                  </a:lnTo>
                  <a:lnTo>
                    <a:pt x="1207" y="323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7739945" y="3469738"/>
              <a:ext cx="255990" cy="68278"/>
            </a:xfrm>
            <a:custGeom>
              <a:rect b="b" l="l" r="r" t="t"/>
              <a:pathLst>
                <a:path extrusionOk="0" h="323" w="1211">
                  <a:moveTo>
                    <a:pt x="0" y="1"/>
                  </a:moveTo>
                  <a:lnTo>
                    <a:pt x="0" y="323"/>
                  </a:lnTo>
                  <a:lnTo>
                    <a:pt x="1210" y="323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F0EBC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7270877" y="3158788"/>
              <a:ext cx="201452" cy="200818"/>
            </a:xfrm>
            <a:custGeom>
              <a:rect b="b" l="l" r="r" t="t"/>
              <a:pathLst>
                <a:path extrusionOk="0" h="950" w="953">
                  <a:moveTo>
                    <a:pt x="477" y="1"/>
                  </a:moveTo>
                  <a:cubicBezTo>
                    <a:pt x="212" y="1"/>
                    <a:pt x="1" y="212"/>
                    <a:pt x="1" y="473"/>
                  </a:cubicBezTo>
                  <a:cubicBezTo>
                    <a:pt x="1" y="738"/>
                    <a:pt x="212" y="949"/>
                    <a:pt x="477" y="949"/>
                  </a:cubicBezTo>
                  <a:cubicBezTo>
                    <a:pt x="738" y="949"/>
                    <a:pt x="953" y="738"/>
                    <a:pt x="953" y="473"/>
                  </a:cubicBezTo>
                  <a:cubicBezTo>
                    <a:pt x="953" y="212"/>
                    <a:pt x="738" y="1"/>
                    <a:pt x="477" y="1"/>
                  </a:cubicBezTo>
                  <a:close/>
                </a:path>
              </a:pathLst>
            </a:custGeom>
            <a:solidFill>
              <a:srgbClr val="F145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7300471" y="3187537"/>
              <a:ext cx="142264" cy="142475"/>
            </a:xfrm>
            <a:custGeom>
              <a:rect b="b" l="l" r="r" t="t"/>
              <a:pathLst>
                <a:path extrusionOk="0" h="674" w="673">
                  <a:moveTo>
                    <a:pt x="337" y="1"/>
                  </a:moveTo>
                  <a:cubicBezTo>
                    <a:pt x="150" y="1"/>
                    <a:pt x="0" y="155"/>
                    <a:pt x="0" y="337"/>
                  </a:cubicBezTo>
                  <a:cubicBezTo>
                    <a:pt x="0" y="523"/>
                    <a:pt x="150" y="674"/>
                    <a:pt x="337" y="674"/>
                  </a:cubicBezTo>
                  <a:cubicBezTo>
                    <a:pt x="523" y="674"/>
                    <a:pt x="673" y="523"/>
                    <a:pt x="673" y="337"/>
                  </a:cubicBezTo>
                  <a:cubicBezTo>
                    <a:pt x="673" y="155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7D24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7202810" y="2861578"/>
              <a:ext cx="317081" cy="158329"/>
            </a:xfrm>
            <a:custGeom>
              <a:rect b="b" l="l" r="r" t="t"/>
              <a:pathLst>
                <a:path extrusionOk="0" h="749" w="1500">
                  <a:moveTo>
                    <a:pt x="752" y="0"/>
                  </a:moveTo>
                  <a:cubicBezTo>
                    <a:pt x="337" y="0"/>
                    <a:pt x="0" y="333"/>
                    <a:pt x="0" y="748"/>
                  </a:cubicBezTo>
                  <a:lnTo>
                    <a:pt x="219" y="748"/>
                  </a:lnTo>
                  <a:cubicBezTo>
                    <a:pt x="219" y="455"/>
                    <a:pt x="459" y="219"/>
                    <a:pt x="752" y="219"/>
                  </a:cubicBezTo>
                  <a:cubicBezTo>
                    <a:pt x="1045" y="219"/>
                    <a:pt x="1282" y="455"/>
                    <a:pt x="1282" y="748"/>
                  </a:cubicBezTo>
                  <a:lnTo>
                    <a:pt x="1500" y="748"/>
                  </a:lnTo>
                  <a:cubicBezTo>
                    <a:pt x="1500" y="333"/>
                    <a:pt x="1167" y="0"/>
                    <a:pt x="752" y="0"/>
                  </a:cubicBezTo>
                  <a:close/>
                </a:path>
              </a:pathLst>
            </a:custGeom>
            <a:solidFill>
              <a:srgbClr val="423A9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7270877" y="3466779"/>
              <a:ext cx="201452" cy="200607"/>
            </a:xfrm>
            <a:custGeom>
              <a:rect b="b" l="l" r="r" t="t"/>
              <a:pathLst>
                <a:path extrusionOk="0" h="949" w="953">
                  <a:moveTo>
                    <a:pt x="477" y="0"/>
                  </a:moveTo>
                  <a:cubicBezTo>
                    <a:pt x="212" y="0"/>
                    <a:pt x="1" y="212"/>
                    <a:pt x="1" y="476"/>
                  </a:cubicBezTo>
                  <a:cubicBezTo>
                    <a:pt x="1" y="738"/>
                    <a:pt x="212" y="949"/>
                    <a:pt x="477" y="949"/>
                  </a:cubicBezTo>
                  <a:cubicBezTo>
                    <a:pt x="738" y="949"/>
                    <a:pt x="953" y="738"/>
                    <a:pt x="953" y="476"/>
                  </a:cubicBezTo>
                  <a:cubicBezTo>
                    <a:pt x="953" y="212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F145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7300471" y="3496373"/>
              <a:ext cx="142264" cy="142264"/>
            </a:xfrm>
            <a:custGeom>
              <a:rect b="b" l="l" r="r" t="t"/>
              <a:pathLst>
                <a:path extrusionOk="0" h="673" w="673">
                  <a:moveTo>
                    <a:pt x="337" y="0"/>
                  </a:moveTo>
                  <a:cubicBezTo>
                    <a:pt x="150" y="0"/>
                    <a:pt x="0" y="150"/>
                    <a:pt x="0" y="336"/>
                  </a:cubicBezTo>
                  <a:cubicBezTo>
                    <a:pt x="0" y="523"/>
                    <a:pt x="150" y="673"/>
                    <a:pt x="337" y="673"/>
                  </a:cubicBezTo>
                  <a:cubicBezTo>
                    <a:pt x="523" y="673"/>
                    <a:pt x="673" y="523"/>
                    <a:pt x="673" y="336"/>
                  </a:cubicBezTo>
                  <a:cubicBezTo>
                    <a:pt x="673" y="150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7D24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5" name="Google Shape;10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28"/>
          <p:cNvGrpSpPr/>
          <p:nvPr/>
        </p:nvGrpSpPr>
        <p:grpSpPr>
          <a:xfrm>
            <a:off x="2708788" y="1303415"/>
            <a:ext cx="3738774" cy="4564371"/>
            <a:chOff x="2708788" y="998615"/>
            <a:chExt cx="3738774" cy="4564371"/>
          </a:xfrm>
        </p:grpSpPr>
        <p:sp>
          <p:nvSpPr>
            <p:cNvPr id="759" name="Google Shape;759;p28"/>
            <p:cNvSpPr/>
            <p:nvPr/>
          </p:nvSpPr>
          <p:spPr>
            <a:xfrm>
              <a:off x="2708788" y="1750775"/>
              <a:ext cx="3738774" cy="3812212"/>
            </a:xfrm>
            <a:custGeom>
              <a:rect b="b" l="l" r="r" t="t"/>
              <a:pathLst>
                <a:path extrusionOk="0" h="162533" w="159402">
                  <a:moveTo>
                    <a:pt x="159390" y="146804"/>
                  </a:moveTo>
                  <a:cubicBezTo>
                    <a:pt x="159390" y="142125"/>
                    <a:pt x="155592" y="138327"/>
                    <a:pt x="150913" y="138327"/>
                  </a:cubicBezTo>
                  <a:cubicBezTo>
                    <a:pt x="148948" y="138327"/>
                    <a:pt x="147138" y="138994"/>
                    <a:pt x="145698" y="140113"/>
                  </a:cubicBezTo>
                  <a:cubicBezTo>
                    <a:pt x="143924" y="138446"/>
                    <a:pt x="141519" y="137422"/>
                    <a:pt x="138887" y="137422"/>
                  </a:cubicBezTo>
                  <a:cubicBezTo>
                    <a:pt x="136363" y="137434"/>
                    <a:pt x="134053" y="138374"/>
                    <a:pt x="132303" y="139934"/>
                  </a:cubicBezTo>
                  <a:cubicBezTo>
                    <a:pt x="132136" y="139767"/>
                    <a:pt x="131958" y="139601"/>
                    <a:pt x="131767" y="139458"/>
                  </a:cubicBezTo>
                  <a:cubicBezTo>
                    <a:pt x="131886" y="138839"/>
                    <a:pt x="131958" y="138196"/>
                    <a:pt x="131946" y="137553"/>
                  </a:cubicBezTo>
                  <a:cubicBezTo>
                    <a:pt x="131946" y="132195"/>
                    <a:pt x="127588" y="127861"/>
                    <a:pt x="122230" y="127873"/>
                  </a:cubicBezTo>
                  <a:cubicBezTo>
                    <a:pt x="119921" y="127873"/>
                    <a:pt x="117801" y="128683"/>
                    <a:pt x="116146" y="130028"/>
                  </a:cubicBezTo>
                  <a:cubicBezTo>
                    <a:pt x="114515" y="128695"/>
                    <a:pt x="112432" y="127885"/>
                    <a:pt x="110158" y="127897"/>
                  </a:cubicBezTo>
                  <a:cubicBezTo>
                    <a:pt x="109419" y="127897"/>
                    <a:pt x="108717" y="127980"/>
                    <a:pt x="108026" y="128135"/>
                  </a:cubicBezTo>
                  <a:cubicBezTo>
                    <a:pt x="108681" y="126968"/>
                    <a:pt x="109050" y="125623"/>
                    <a:pt x="109038" y="124182"/>
                  </a:cubicBezTo>
                  <a:cubicBezTo>
                    <a:pt x="109038" y="119705"/>
                    <a:pt x="105395" y="116074"/>
                    <a:pt x="100906" y="116086"/>
                  </a:cubicBezTo>
                  <a:cubicBezTo>
                    <a:pt x="100859" y="116086"/>
                    <a:pt x="100799" y="116086"/>
                    <a:pt x="100752" y="116086"/>
                  </a:cubicBezTo>
                  <a:cubicBezTo>
                    <a:pt x="101037" y="115431"/>
                    <a:pt x="101192" y="114717"/>
                    <a:pt x="101192" y="113955"/>
                  </a:cubicBezTo>
                  <a:cubicBezTo>
                    <a:pt x="101180" y="112097"/>
                    <a:pt x="100240" y="110466"/>
                    <a:pt x="98799" y="109514"/>
                  </a:cubicBezTo>
                  <a:cubicBezTo>
                    <a:pt x="92786" y="83249"/>
                    <a:pt x="85500" y="30254"/>
                    <a:pt x="84071" y="15966"/>
                  </a:cubicBezTo>
                  <a:cubicBezTo>
                    <a:pt x="83488" y="10204"/>
                    <a:pt x="82702" y="4751"/>
                    <a:pt x="79499" y="0"/>
                  </a:cubicBezTo>
                  <a:cubicBezTo>
                    <a:pt x="76308" y="4763"/>
                    <a:pt x="75546" y="10228"/>
                    <a:pt x="74986" y="15978"/>
                  </a:cubicBezTo>
                  <a:cubicBezTo>
                    <a:pt x="73605" y="30278"/>
                    <a:pt x="66557" y="83308"/>
                    <a:pt x="60651" y="109597"/>
                  </a:cubicBezTo>
                  <a:cubicBezTo>
                    <a:pt x="59223" y="110561"/>
                    <a:pt x="58282" y="112193"/>
                    <a:pt x="58282" y="114050"/>
                  </a:cubicBezTo>
                  <a:cubicBezTo>
                    <a:pt x="58282" y="114800"/>
                    <a:pt x="58449" y="115526"/>
                    <a:pt x="58734" y="116181"/>
                  </a:cubicBezTo>
                  <a:cubicBezTo>
                    <a:pt x="58675" y="116181"/>
                    <a:pt x="58627" y="116181"/>
                    <a:pt x="58568" y="116181"/>
                  </a:cubicBezTo>
                  <a:cubicBezTo>
                    <a:pt x="54091" y="116181"/>
                    <a:pt x="50460" y="119824"/>
                    <a:pt x="50472" y="124313"/>
                  </a:cubicBezTo>
                  <a:cubicBezTo>
                    <a:pt x="50472" y="125742"/>
                    <a:pt x="50841" y="127087"/>
                    <a:pt x="51507" y="128254"/>
                  </a:cubicBezTo>
                  <a:cubicBezTo>
                    <a:pt x="50817" y="128099"/>
                    <a:pt x="50102" y="128016"/>
                    <a:pt x="49376" y="128016"/>
                  </a:cubicBezTo>
                  <a:cubicBezTo>
                    <a:pt x="47102" y="128028"/>
                    <a:pt x="45018" y="128837"/>
                    <a:pt x="43399" y="130183"/>
                  </a:cubicBezTo>
                  <a:cubicBezTo>
                    <a:pt x="41720" y="128849"/>
                    <a:pt x="39601" y="128040"/>
                    <a:pt x="37291" y="128052"/>
                  </a:cubicBezTo>
                  <a:cubicBezTo>
                    <a:pt x="31945" y="128064"/>
                    <a:pt x="27612" y="132409"/>
                    <a:pt x="27623" y="137767"/>
                  </a:cubicBezTo>
                  <a:cubicBezTo>
                    <a:pt x="27623" y="138422"/>
                    <a:pt x="27683" y="139053"/>
                    <a:pt x="27814" y="139672"/>
                  </a:cubicBezTo>
                  <a:cubicBezTo>
                    <a:pt x="27623" y="139827"/>
                    <a:pt x="27445" y="139982"/>
                    <a:pt x="27278" y="140148"/>
                  </a:cubicBezTo>
                  <a:cubicBezTo>
                    <a:pt x="25516" y="138613"/>
                    <a:pt x="23206" y="137672"/>
                    <a:pt x="20682" y="137672"/>
                  </a:cubicBezTo>
                  <a:cubicBezTo>
                    <a:pt x="18087" y="137684"/>
                    <a:pt x="15717" y="138684"/>
                    <a:pt x="13955" y="140327"/>
                  </a:cubicBezTo>
                  <a:cubicBezTo>
                    <a:pt x="12479" y="139077"/>
                    <a:pt x="10574" y="138327"/>
                    <a:pt x="8490" y="138327"/>
                  </a:cubicBezTo>
                  <a:cubicBezTo>
                    <a:pt x="3799" y="138327"/>
                    <a:pt x="1" y="142125"/>
                    <a:pt x="1" y="146804"/>
                  </a:cubicBezTo>
                  <a:cubicBezTo>
                    <a:pt x="1" y="146994"/>
                    <a:pt x="13" y="147173"/>
                    <a:pt x="25" y="147352"/>
                  </a:cubicBezTo>
                  <a:lnTo>
                    <a:pt x="1" y="147352"/>
                  </a:lnTo>
                  <a:lnTo>
                    <a:pt x="1" y="162532"/>
                  </a:lnTo>
                  <a:lnTo>
                    <a:pt x="159402" y="162532"/>
                  </a:lnTo>
                  <a:lnTo>
                    <a:pt x="159402" y="147352"/>
                  </a:lnTo>
                  <a:lnTo>
                    <a:pt x="159378" y="147352"/>
                  </a:lnTo>
                  <a:cubicBezTo>
                    <a:pt x="159390" y="147173"/>
                    <a:pt x="159390" y="146994"/>
                    <a:pt x="159390" y="146804"/>
                  </a:cubicBezTo>
                  <a:close/>
                </a:path>
              </a:pathLst>
            </a:custGeom>
            <a:gradFill>
              <a:gsLst>
                <a:gs pos="0">
                  <a:srgbClr val="E81080">
                    <a:alpha val="32941"/>
                  </a:srgbClr>
                </a:gs>
                <a:gs pos="100000">
                  <a:srgbClr val="F3F3F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60" name="Google Shape;760;p28"/>
            <p:cNvGrpSpPr/>
            <p:nvPr/>
          </p:nvGrpSpPr>
          <p:grpSpPr>
            <a:xfrm>
              <a:off x="4006413" y="998615"/>
              <a:ext cx="1131174" cy="1578222"/>
              <a:chOff x="3996145" y="998615"/>
              <a:chExt cx="1131174" cy="1578222"/>
            </a:xfrm>
          </p:grpSpPr>
          <p:sp>
            <p:nvSpPr>
              <p:cNvPr id="761" name="Google Shape;761;p28"/>
              <p:cNvSpPr/>
              <p:nvPr/>
            </p:nvSpPr>
            <p:spPr>
              <a:xfrm>
                <a:off x="4421861" y="2309053"/>
                <a:ext cx="283364" cy="65242"/>
              </a:xfrm>
              <a:custGeom>
                <a:rect b="b" l="l" r="r" t="t"/>
                <a:pathLst>
                  <a:path extrusionOk="0" h="2144" w="9312">
                    <a:moveTo>
                      <a:pt x="9299" y="2143"/>
                    </a:moveTo>
                    <a:lnTo>
                      <a:pt x="0" y="2096"/>
                    </a:lnTo>
                    <a:lnTo>
                      <a:pt x="12" y="0"/>
                    </a:lnTo>
                    <a:lnTo>
                      <a:pt x="9311" y="48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4716058" y="1944593"/>
                <a:ext cx="411261" cy="632244"/>
              </a:xfrm>
              <a:custGeom>
                <a:rect b="b" l="l" r="r" t="t"/>
                <a:pathLst>
                  <a:path extrusionOk="0" h="20777" w="13515">
                    <a:moveTo>
                      <a:pt x="2560" y="0"/>
                    </a:moveTo>
                    <a:cubicBezTo>
                      <a:pt x="5978" y="1739"/>
                      <a:pt x="13514" y="6323"/>
                      <a:pt x="6882" y="20777"/>
                    </a:cubicBezTo>
                    <a:cubicBezTo>
                      <a:pt x="6882" y="20777"/>
                      <a:pt x="5096" y="11490"/>
                      <a:pt x="1" y="90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3996145" y="1941702"/>
                <a:ext cx="409801" cy="630418"/>
              </a:xfrm>
              <a:custGeom>
                <a:rect b="b" l="l" r="r" t="t"/>
                <a:pathLst>
                  <a:path extrusionOk="0" h="20717" w="13467">
                    <a:moveTo>
                      <a:pt x="11014" y="0"/>
                    </a:moveTo>
                    <a:cubicBezTo>
                      <a:pt x="7597" y="1703"/>
                      <a:pt x="1" y="6191"/>
                      <a:pt x="6454" y="20717"/>
                    </a:cubicBezTo>
                    <a:cubicBezTo>
                      <a:pt x="6454" y="20717"/>
                      <a:pt x="8347" y="11454"/>
                      <a:pt x="13467" y="9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4306653" y="1318891"/>
                <a:ext cx="513780" cy="994544"/>
              </a:xfrm>
              <a:custGeom>
                <a:rect b="b" l="l" r="r" t="t"/>
                <a:pathLst>
                  <a:path extrusionOk="0" h="32683" w="16884">
                    <a:moveTo>
                      <a:pt x="3691" y="32623"/>
                    </a:moveTo>
                    <a:cubicBezTo>
                      <a:pt x="1465" y="28099"/>
                      <a:pt x="1" y="23325"/>
                      <a:pt x="60" y="14586"/>
                    </a:cubicBezTo>
                    <a:cubicBezTo>
                      <a:pt x="96" y="9144"/>
                      <a:pt x="1417" y="4108"/>
                      <a:pt x="3013" y="0"/>
                    </a:cubicBezTo>
                    <a:lnTo>
                      <a:pt x="14086" y="60"/>
                    </a:lnTo>
                    <a:cubicBezTo>
                      <a:pt x="15622" y="4191"/>
                      <a:pt x="16884" y="9240"/>
                      <a:pt x="16848" y="14693"/>
                    </a:cubicBezTo>
                    <a:cubicBezTo>
                      <a:pt x="16800" y="23432"/>
                      <a:pt x="15276" y="28182"/>
                      <a:pt x="12990" y="32683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4391431" y="2248588"/>
                <a:ext cx="344224" cy="67768"/>
              </a:xfrm>
              <a:custGeom>
                <a:rect b="b" l="l" r="r" t="t"/>
                <a:pathLst>
                  <a:path extrusionOk="0" h="2227" w="11312">
                    <a:moveTo>
                      <a:pt x="11311" y="72"/>
                    </a:moveTo>
                    <a:cubicBezTo>
                      <a:pt x="10990" y="810"/>
                      <a:pt x="10644" y="1524"/>
                      <a:pt x="10287" y="2227"/>
                    </a:cubicBezTo>
                    <a:lnTo>
                      <a:pt x="988" y="2167"/>
                    </a:lnTo>
                    <a:cubicBezTo>
                      <a:pt x="631" y="1453"/>
                      <a:pt x="310" y="73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4395235" y="998615"/>
                <a:ext cx="336617" cy="322102"/>
              </a:xfrm>
              <a:custGeom>
                <a:rect b="b" l="l" r="r" t="t"/>
                <a:pathLst>
                  <a:path extrusionOk="0" h="10585" w="11062">
                    <a:moveTo>
                      <a:pt x="1" y="10525"/>
                    </a:moveTo>
                    <a:cubicBezTo>
                      <a:pt x="2465" y="4144"/>
                      <a:pt x="5597" y="0"/>
                      <a:pt x="5597" y="0"/>
                    </a:cubicBezTo>
                    <a:cubicBezTo>
                      <a:pt x="5597" y="0"/>
                      <a:pt x="8669" y="4191"/>
                      <a:pt x="11062" y="105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4417525" y="1433003"/>
                <a:ext cx="292037" cy="291702"/>
              </a:xfrm>
              <a:custGeom>
                <a:rect b="b" l="l" r="r" t="t"/>
                <a:pathLst>
                  <a:path extrusionOk="0" h="9586" w="9597">
                    <a:moveTo>
                      <a:pt x="24" y="4763"/>
                    </a:moveTo>
                    <a:cubicBezTo>
                      <a:pt x="0" y="7407"/>
                      <a:pt x="2132" y="9562"/>
                      <a:pt x="4775" y="9573"/>
                    </a:cubicBezTo>
                    <a:cubicBezTo>
                      <a:pt x="7406" y="9585"/>
                      <a:pt x="9561" y="7466"/>
                      <a:pt x="9585" y="4823"/>
                    </a:cubicBezTo>
                    <a:cubicBezTo>
                      <a:pt x="9597" y="2180"/>
                      <a:pt x="7466" y="37"/>
                      <a:pt x="4834" y="13"/>
                    </a:cubicBezTo>
                    <a:cubicBezTo>
                      <a:pt x="2191" y="1"/>
                      <a:pt x="36" y="2132"/>
                      <a:pt x="24" y="47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4443081" y="1458399"/>
                <a:ext cx="240895" cy="240906"/>
              </a:xfrm>
              <a:custGeom>
                <a:rect b="b" l="l" r="r" t="t"/>
                <a:pathLst>
                  <a:path extrusionOk="0" h="8192" w="8193">
                    <a:moveTo>
                      <a:pt x="13" y="4072"/>
                    </a:moveTo>
                    <a:cubicBezTo>
                      <a:pt x="1" y="6323"/>
                      <a:pt x="1823" y="8156"/>
                      <a:pt x="4073" y="8180"/>
                    </a:cubicBezTo>
                    <a:cubicBezTo>
                      <a:pt x="6323" y="8192"/>
                      <a:pt x="8169" y="6370"/>
                      <a:pt x="8181" y="4120"/>
                    </a:cubicBezTo>
                    <a:cubicBezTo>
                      <a:pt x="8192" y="1858"/>
                      <a:pt x="6383" y="24"/>
                      <a:pt x="4120" y="12"/>
                    </a:cubicBezTo>
                    <a:cubicBezTo>
                      <a:pt x="1870" y="0"/>
                      <a:pt x="25" y="1810"/>
                      <a:pt x="13" y="40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769" name="Google Shape;769;p28"/>
          <p:cNvSpPr txBox="1"/>
          <p:nvPr>
            <p:ph type="title"/>
          </p:nvPr>
        </p:nvSpPr>
        <p:spPr>
          <a:xfrm>
            <a:off x="457200" y="48692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770" name="Google Shape;770;p28"/>
          <p:cNvSpPr/>
          <p:nvPr/>
        </p:nvSpPr>
        <p:spPr>
          <a:xfrm>
            <a:off x="4533996" y="1943132"/>
            <a:ext cx="59095" cy="631544"/>
          </a:xfrm>
          <a:custGeom>
            <a:rect b="b" l="l" r="r" t="t"/>
            <a:pathLst>
              <a:path extrusionOk="0" h="20754" w="1942">
                <a:moveTo>
                  <a:pt x="1905" y="10383"/>
                </a:moveTo>
                <a:cubicBezTo>
                  <a:pt x="1870" y="16110"/>
                  <a:pt x="905" y="20753"/>
                  <a:pt x="905" y="20753"/>
                </a:cubicBezTo>
                <a:cubicBezTo>
                  <a:pt x="905" y="20753"/>
                  <a:pt x="0" y="16098"/>
                  <a:pt x="36" y="10371"/>
                </a:cubicBezTo>
                <a:cubicBezTo>
                  <a:pt x="72" y="4644"/>
                  <a:pt x="524" y="1"/>
                  <a:pt x="1036" y="1"/>
                </a:cubicBezTo>
                <a:cubicBezTo>
                  <a:pt x="1548" y="13"/>
                  <a:pt x="1941" y="4656"/>
                  <a:pt x="1905" y="103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71" name="Google Shape;771;p28"/>
          <p:cNvGrpSpPr/>
          <p:nvPr/>
        </p:nvGrpSpPr>
        <p:grpSpPr>
          <a:xfrm>
            <a:off x="5576988" y="1607576"/>
            <a:ext cx="282529" cy="281497"/>
            <a:chOff x="2085450" y="842250"/>
            <a:chExt cx="483700" cy="481850"/>
          </a:xfrm>
        </p:grpSpPr>
        <p:sp>
          <p:nvSpPr>
            <p:cNvPr id="772" name="Google Shape;772;p2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775" name="Google Shape;7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8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28"/>
          <p:cNvSpPr txBox="1"/>
          <p:nvPr/>
        </p:nvSpPr>
        <p:spPr>
          <a:xfrm>
            <a:off x="207225" y="1206325"/>
            <a:ext cx="39030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Events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Form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Router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Context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5016875" y="1206325"/>
            <a:ext cx="39855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Ref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CSS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 Condensed"/>
              <a:buChar char="●"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Build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9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Router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84" name="Google Shape;7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9"/>
          <p:cNvSpPr txBox="1"/>
          <p:nvPr/>
        </p:nvSpPr>
        <p:spPr>
          <a:xfrm>
            <a:off x="326125" y="1311825"/>
            <a:ext cx="83607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Installation: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npm install react-router-dom to get Router and Elements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Keywords: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Wrap all the Routing elements in Routes</a:t>
            </a:r>
            <a:endParaRPr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Route to decide which component to render for which path</a:t>
            </a:r>
            <a:endParaRPr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Link or NavLink for navigation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Wrap entire application code in BrowserRouter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Navigate to redirect to another path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6" name="Google Shape;786;p29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Router - Usage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92" name="Google Shape;7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0"/>
          <p:cNvSpPr txBox="1"/>
          <p:nvPr/>
        </p:nvSpPr>
        <p:spPr>
          <a:xfrm>
            <a:off x="207225" y="1319675"/>
            <a:ext cx="4158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1)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BrowserRouter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4" name="Google Shape;794;p30"/>
          <p:cNvSpPr txBox="1"/>
          <p:nvPr/>
        </p:nvSpPr>
        <p:spPr>
          <a:xfrm>
            <a:off x="4365600" y="1319675"/>
            <a:ext cx="4321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2) Routes, Route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6" name="Google Shape;7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25" y="1815875"/>
            <a:ext cx="3876115" cy="30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600" y="1815875"/>
            <a:ext cx="4609550" cy="29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1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Router</a:t>
            </a:r>
            <a:r>
              <a:rPr lang="en" sz="3000">
                <a:solidFill>
                  <a:schemeClr val="dk1"/>
                </a:solidFill>
              </a:rPr>
              <a:t> - Usage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03" name="Google Shape;8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1"/>
          <p:cNvSpPr txBox="1"/>
          <p:nvPr/>
        </p:nvSpPr>
        <p:spPr>
          <a:xfrm>
            <a:off x="207225" y="1319675"/>
            <a:ext cx="4158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Llink, NavLink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5" name="Google Shape;805;p31"/>
          <p:cNvSpPr txBox="1"/>
          <p:nvPr/>
        </p:nvSpPr>
        <p:spPr>
          <a:xfrm>
            <a:off x="4365600" y="1319675"/>
            <a:ext cx="4321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Navigate,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useLocation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6" name="Google Shape;806;p31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7" name="Google Shape;8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25" y="1815875"/>
            <a:ext cx="3634183" cy="30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600" y="1815875"/>
            <a:ext cx="46095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Event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14" name="Google Shape;8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2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6" name="Google Shape;8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313" y="1354250"/>
            <a:ext cx="4905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Input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22" name="Google Shape;8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33"/>
          <p:cNvSpPr txBox="1"/>
          <p:nvPr/>
        </p:nvSpPr>
        <p:spPr>
          <a:xfrm>
            <a:off x="207225" y="1319675"/>
            <a:ext cx="4158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1) Uncontrolled Input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4" name="Google Shape;824;p33"/>
          <p:cNvSpPr txBox="1"/>
          <p:nvPr/>
        </p:nvSpPr>
        <p:spPr>
          <a:xfrm>
            <a:off x="4365600" y="1319675"/>
            <a:ext cx="4321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2) Controlled Input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5" name="Google Shape;825;p33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6" name="Google Shape;8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15" y="1815875"/>
            <a:ext cx="3349971" cy="30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75" y="1815875"/>
            <a:ext cx="20193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Forms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33" name="Google Shape;8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34"/>
          <p:cNvSpPr txBox="1"/>
          <p:nvPr/>
        </p:nvSpPr>
        <p:spPr>
          <a:xfrm>
            <a:off x="326125" y="1311825"/>
            <a:ext cx="36984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‘onSubmit’ event is used to submit form data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can access the data using ‘FormData’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6" name="Google Shape;8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350" y="1346250"/>
            <a:ext cx="3590460" cy="36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5"/>
          <p:cNvSpPr txBox="1"/>
          <p:nvPr>
            <p:ph type="title"/>
          </p:nvPr>
        </p:nvSpPr>
        <p:spPr>
          <a:xfrm>
            <a:off x="457200" y="466950"/>
            <a:ext cx="8229600" cy="7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Ref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42" name="Google Shape;8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813" y="140700"/>
            <a:ext cx="1237338" cy="3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5"/>
          <p:cNvSpPr txBox="1"/>
          <p:nvPr/>
        </p:nvSpPr>
        <p:spPr>
          <a:xfrm>
            <a:off x="326125" y="1311825"/>
            <a:ext cx="36984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When you want a component to “remember” some information, but you don’t want that information to trigger new renders, you can use a ref.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value is preserved between renders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rgbClr val="59595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Example: We can use it to access DOM elements</a:t>
            </a:r>
            <a:endParaRPr>
              <a:solidFill>
                <a:srgbClr val="59595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4" name="Google Shape;844;p35"/>
          <p:cNvSpPr txBox="1"/>
          <p:nvPr/>
        </p:nvSpPr>
        <p:spPr>
          <a:xfrm>
            <a:off x="207225" y="128550"/>
            <a:ext cx="2014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React JS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5" name="Google Shape;8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025" y="1194450"/>
            <a:ext cx="3980768" cy="3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oal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C71EC"/>
      </a:accent1>
      <a:accent2>
        <a:srgbClr val="833CD8"/>
      </a:accent2>
      <a:accent3>
        <a:srgbClr val="670591"/>
      </a:accent3>
      <a:accent4>
        <a:srgbClr val="CC5191"/>
      </a:accent4>
      <a:accent5>
        <a:srgbClr val="E81080"/>
      </a:accent5>
      <a:accent6>
        <a:srgbClr val="A80C5D"/>
      </a:accent6>
      <a:hlink>
        <a:srgbClr val="CA4C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