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5" r:id="rId6"/>
    <p:sldId id="260" r:id="rId7"/>
    <p:sldId id="266"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48"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k" userId="c2e474583828f176" providerId="LiveId" clId="{B472D8B6-6F3A-491E-8D96-998B76498365}"/>
    <pc:docChg chg="modSld">
      <pc:chgData name="Prem Kumar k" userId="c2e474583828f176" providerId="LiveId" clId="{B472D8B6-6F3A-491E-8D96-998B76498365}" dt="2023-10-10T16:01:06.367" v="1" actId="255"/>
      <pc:docMkLst>
        <pc:docMk/>
      </pc:docMkLst>
      <pc:sldChg chg="modSp mod">
        <pc:chgData name="Prem Kumar k" userId="c2e474583828f176" providerId="LiveId" clId="{B472D8B6-6F3A-491E-8D96-998B76498365}" dt="2023-10-10T16:01:06.367" v="1" actId="255"/>
        <pc:sldMkLst>
          <pc:docMk/>
          <pc:sldMk cId="4021056675" sldId="256"/>
        </pc:sldMkLst>
        <pc:spChg chg="mod">
          <ac:chgData name="Prem Kumar k" userId="c2e474583828f176" providerId="LiveId" clId="{B472D8B6-6F3A-491E-8D96-998B76498365}" dt="2023-10-10T16:01:06.367" v="1" actId="255"/>
          <ac:spMkLst>
            <pc:docMk/>
            <pc:sldMk cId="4021056675" sldId="256"/>
            <ac:spMk id="3" creationId="{6C2D1F97-9BCF-3369-6597-73A91254B81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69B6CF-2441-43D8-8E1C-A16C3920B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339DA8C-90FC-4786-8353-2DDD46D4A3FE}">
      <dgm:prSet/>
      <dgm:spPr/>
      <dgm:t>
        <a:bodyPr/>
        <a:lstStyle/>
        <a:p>
          <a:pPr>
            <a:lnSpc>
              <a:spcPct val="100000"/>
            </a:lnSpc>
          </a:pPr>
          <a:r>
            <a:rPr lang="en-US" b="1" dirty="0"/>
            <a:t>Definition:</a:t>
          </a:r>
        </a:p>
        <a:p>
          <a:pPr>
            <a:lnSpc>
              <a:spcPct val="100000"/>
            </a:lnSpc>
          </a:pPr>
          <a:r>
            <a:rPr lang="en-US" b="0" i="0" dirty="0"/>
            <a:t>A system, which advises the command-control and signaling system and receives for this purpose information about the current traffic situation and future demand and disturbances from other systems.</a:t>
          </a:r>
          <a:endParaRPr lang="en-US" dirty="0"/>
        </a:p>
      </dgm:t>
    </dgm:pt>
    <dgm:pt modelId="{EBADEE88-7908-45D9-AABE-6AAA9BA8B62D}" type="parTrans" cxnId="{75C03A16-C42F-4033-BA9C-E094A4691F99}">
      <dgm:prSet/>
      <dgm:spPr/>
      <dgm:t>
        <a:bodyPr/>
        <a:lstStyle/>
        <a:p>
          <a:endParaRPr lang="en-US"/>
        </a:p>
      </dgm:t>
    </dgm:pt>
    <dgm:pt modelId="{F1AF4163-C415-445C-AC56-DDF6AFBA28AE}" type="sibTrans" cxnId="{75C03A16-C42F-4033-BA9C-E094A4691F99}">
      <dgm:prSet/>
      <dgm:spPr/>
      <dgm:t>
        <a:bodyPr/>
        <a:lstStyle/>
        <a:p>
          <a:pPr>
            <a:lnSpc>
              <a:spcPct val="100000"/>
            </a:lnSpc>
          </a:pPr>
          <a:endParaRPr lang="en-US"/>
        </a:p>
      </dgm:t>
    </dgm:pt>
    <dgm:pt modelId="{B5BF6E4B-DEAD-4F90-AEEB-7558B35E4D68}">
      <dgm:prSet/>
      <dgm:spPr/>
      <dgm:t>
        <a:bodyPr/>
        <a:lstStyle/>
        <a:p>
          <a:pPr>
            <a:lnSpc>
              <a:spcPct val="100000"/>
            </a:lnSpc>
          </a:pPr>
          <a:r>
            <a:rPr lang="en-US" b="1" dirty="0"/>
            <a:t>Key Components:</a:t>
          </a:r>
        </a:p>
        <a:p>
          <a:pPr>
            <a:lnSpc>
              <a:spcPct val="100000"/>
            </a:lnSpc>
          </a:pPr>
          <a:r>
            <a:rPr lang="en-US" b="0" i="0" dirty="0"/>
            <a:t>Radio frequency identification (RFID) tags.</a:t>
          </a:r>
        </a:p>
        <a:p>
          <a:pPr>
            <a:lnSpc>
              <a:spcPct val="100000"/>
            </a:lnSpc>
            <a:buFont typeface="Arial" panose="020B0604020202020204" pitchFamily="34" charset="0"/>
            <a:buChar char="•"/>
          </a:pPr>
          <a:r>
            <a:rPr lang="en-US" b="0" i="0" dirty="0"/>
            <a:t>Automatic identification and data collection (AIDC) tags.</a:t>
          </a:r>
        </a:p>
        <a:p>
          <a:pPr>
            <a:lnSpc>
              <a:spcPct val="100000"/>
            </a:lnSpc>
            <a:buFont typeface="Arial" panose="020B0604020202020204" pitchFamily="34" charset="0"/>
            <a:buChar char="•"/>
          </a:pPr>
          <a:r>
            <a:rPr lang="en-IN" b="0" i="0" dirty="0"/>
            <a:t>Temperature sensors.</a:t>
          </a:r>
        </a:p>
        <a:p>
          <a:pPr>
            <a:lnSpc>
              <a:spcPct val="100000"/>
            </a:lnSpc>
            <a:buFont typeface="Arial" panose="020B0604020202020204" pitchFamily="34" charset="0"/>
            <a:buChar char="•"/>
          </a:pPr>
          <a:r>
            <a:rPr lang="en-IN" b="0" i="0" dirty="0"/>
            <a:t>Air quality sensors.</a:t>
          </a:r>
          <a:endParaRPr lang="en-US" dirty="0"/>
        </a:p>
      </dgm:t>
    </dgm:pt>
    <dgm:pt modelId="{8EBA472D-402C-4B9B-8C0F-6D0DD1FBE483}" type="parTrans" cxnId="{B03DB416-9770-4F36-B3A6-CD952D63F239}">
      <dgm:prSet/>
      <dgm:spPr/>
      <dgm:t>
        <a:bodyPr/>
        <a:lstStyle/>
        <a:p>
          <a:endParaRPr lang="en-US"/>
        </a:p>
      </dgm:t>
    </dgm:pt>
    <dgm:pt modelId="{529F72E4-2733-42EB-AC5C-466EEBAED559}" type="sibTrans" cxnId="{B03DB416-9770-4F36-B3A6-CD952D63F239}">
      <dgm:prSet/>
      <dgm:spPr/>
      <dgm:t>
        <a:bodyPr/>
        <a:lstStyle/>
        <a:p>
          <a:endParaRPr lang="en-US"/>
        </a:p>
      </dgm:t>
    </dgm:pt>
    <dgm:pt modelId="{F0D5BB44-C9E0-4A85-9974-BCBAA0096A59}" type="pres">
      <dgm:prSet presAssocID="{7269B6CF-2441-43D8-8E1C-A16C3920B1A7}" presName="root" presStyleCnt="0">
        <dgm:presLayoutVars>
          <dgm:dir/>
          <dgm:resizeHandles val="exact"/>
        </dgm:presLayoutVars>
      </dgm:prSet>
      <dgm:spPr/>
    </dgm:pt>
    <dgm:pt modelId="{9E54A87D-D7BA-45CA-8169-931EF361798C}" type="pres">
      <dgm:prSet presAssocID="{7269B6CF-2441-43D8-8E1C-A16C3920B1A7}" presName="container" presStyleCnt="0">
        <dgm:presLayoutVars>
          <dgm:dir/>
          <dgm:resizeHandles val="exact"/>
        </dgm:presLayoutVars>
      </dgm:prSet>
      <dgm:spPr/>
    </dgm:pt>
    <dgm:pt modelId="{D70E2087-4D3C-4F69-A1DD-D621B8DF813E}" type="pres">
      <dgm:prSet presAssocID="{8339DA8C-90FC-4786-8353-2DDD46D4A3FE}" presName="compNode" presStyleCnt="0"/>
      <dgm:spPr/>
    </dgm:pt>
    <dgm:pt modelId="{EA3CDE4C-458E-4328-990A-871F461D50C3}" type="pres">
      <dgm:prSet presAssocID="{8339DA8C-90FC-4786-8353-2DDD46D4A3FE}" presName="iconBgRect" presStyleLbl="bgShp" presStyleIdx="0" presStyleCnt="2"/>
      <dgm:spPr/>
    </dgm:pt>
    <dgm:pt modelId="{D917F0E8-9135-4F20-B79C-15D49D255CA0}" type="pres">
      <dgm:prSet presAssocID="{8339DA8C-90FC-4786-8353-2DDD46D4A3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DCCC5764-B07F-4785-8EB3-0DB8168B3FCE}" type="pres">
      <dgm:prSet presAssocID="{8339DA8C-90FC-4786-8353-2DDD46D4A3FE}" presName="spaceRect" presStyleCnt="0"/>
      <dgm:spPr/>
    </dgm:pt>
    <dgm:pt modelId="{7E7B383E-BBDB-4A91-8988-804D43B2716D}" type="pres">
      <dgm:prSet presAssocID="{8339DA8C-90FC-4786-8353-2DDD46D4A3FE}" presName="textRect" presStyleLbl="revTx" presStyleIdx="0" presStyleCnt="2">
        <dgm:presLayoutVars>
          <dgm:chMax val="1"/>
          <dgm:chPref val="1"/>
        </dgm:presLayoutVars>
      </dgm:prSet>
      <dgm:spPr/>
    </dgm:pt>
    <dgm:pt modelId="{DD288914-2982-4813-98C8-CEBDBA162D86}" type="pres">
      <dgm:prSet presAssocID="{F1AF4163-C415-445C-AC56-DDF6AFBA28AE}" presName="sibTrans" presStyleLbl="sibTrans2D1" presStyleIdx="0" presStyleCnt="0"/>
      <dgm:spPr/>
    </dgm:pt>
    <dgm:pt modelId="{8285FEAA-61EF-4CA0-A765-A65511B84465}" type="pres">
      <dgm:prSet presAssocID="{B5BF6E4B-DEAD-4F90-AEEB-7558B35E4D68}" presName="compNode" presStyleCnt="0"/>
      <dgm:spPr/>
    </dgm:pt>
    <dgm:pt modelId="{C0AF8414-D202-4CB1-895A-88A4F916D748}" type="pres">
      <dgm:prSet presAssocID="{B5BF6E4B-DEAD-4F90-AEEB-7558B35E4D68}" presName="iconBgRect" presStyleLbl="bgShp" presStyleIdx="1" presStyleCnt="2"/>
      <dgm:spPr/>
    </dgm:pt>
    <dgm:pt modelId="{5C9FB253-7500-44D3-8083-0331934AC6B1}" type="pres">
      <dgm:prSet presAssocID="{B5BF6E4B-DEAD-4F90-AEEB-7558B35E4D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672792BF-FF23-4067-9F04-D7CFE8C4BF1A}" type="pres">
      <dgm:prSet presAssocID="{B5BF6E4B-DEAD-4F90-AEEB-7558B35E4D68}" presName="spaceRect" presStyleCnt="0"/>
      <dgm:spPr/>
    </dgm:pt>
    <dgm:pt modelId="{BB8E3B91-F83D-4F32-B899-9178F25E2415}" type="pres">
      <dgm:prSet presAssocID="{B5BF6E4B-DEAD-4F90-AEEB-7558B35E4D68}" presName="textRect" presStyleLbl="revTx" presStyleIdx="1" presStyleCnt="2">
        <dgm:presLayoutVars>
          <dgm:chMax val="1"/>
          <dgm:chPref val="1"/>
        </dgm:presLayoutVars>
      </dgm:prSet>
      <dgm:spPr/>
    </dgm:pt>
  </dgm:ptLst>
  <dgm:cxnLst>
    <dgm:cxn modelId="{75C03A16-C42F-4033-BA9C-E094A4691F99}" srcId="{7269B6CF-2441-43D8-8E1C-A16C3920B1A7}" destId="{8339DA8C-90FC-4786-8353-2DDD46D4A3FE}" srcOrd="0" destOrd="0" parTransId="{EBADEE88-7908-45D9-AABE-6AAA9BA8B62D}" sibTransId="{F1AF4163-C415-445C-AC56-DDF6AFBA28AE}"/>
    <dgm:cxn modelId="{B03DB416-9770-4F36-B3A6-CD952D63F239}" srcId="{7269B6CF-2441-43D8-8E1C-A16C3920B1A7}" destId="{B5BF6E4B-DEAD-4F90-AEEB-7558B35E4D68}" srcOrd="1" destOrd="0" parTransId="{8EBA472D-402C-4B9B-8C0F-6D0DD1FBE483}" sibTransId="{529F72E4-2733-42EB-AC5C-466EEBAED559}"/>
    <dgm:cxn modelId="{44E4E37C-D2CE-4EA3-80E1-E9246E4F1B4A}" type="presOf" srcId="{8339DA8C-90FC-4786-8353-2DDD46D4A3FE}" destId="{7E7B383E-BBDB-4A91-8988-804D43B2716D}" srcOrd="0" destOrd="0" presId="urn:microsoft.com/office/officeart/2018/2/layout/IconCircleList"/>
    <dgm:cxn modelId="{DB9174A9-1437-4374-923D-144878B4B8AE}" type="presOf" srcId="{7269B6CF-2441-43D8-8E1C-A16C3920B1A7}" destId="{F0D5BB44-C9E0-4A85-9974-BCBAA0096A59}" srcOrd="0" destOrd="0" presId="urn:microsoft.com/office/officeart/2018/2/layout/IconCircleList"/>
    <dgm:cxn modelId="{0C3C28B6-CEB6-4604-AD78-F310DE3CAA86}" type="presOf" srcId="{B5BF6E4B-DEAD-4F90-AEEB-7558B35E4D68}" destId="{BB8E3B91-F83D-4F32-B899-9178F25E2415}" srcOrd="0" destOrd="0" presId="urn:microsoft.com/office/officeart/2018/2/layout/IconCircleList"/>
    <dgm:cxn modelId="{7D1B49E3-59EC-4EBA-9DA4-AAF2B0071EC2}" type="presOf" srcId="{F1AF4163-C415-445C-AC56-DDF6AFBA28AE}" destId="{DD288914-2982-4813-98C8-CEBDBA162D86}" srcOrd="0" destOrd="0" presId="urn:microsoft.com/office/officeart/2018/2/layout/IconCircleList"/>
    <dgm:cxn modelId="{71D5420B-B3DF-4B6C-B2E2-5EE5CCCF01F3}" type="presParOf" srcId="{F0D5BB44-C9E0-4A85-9974-BCBAA0096A59}" destId="{9E54A87D-D7BA-45CA-8169-931EF361798C}" srcOrd="0" destOrd="0" presId="urn:microsoft.com/office/officeart/2018/2/layout/IconCircleList"/>
    <dgm:cxn modelId="{4E25F1A2-2988-4091-BB39-2FD7F43D918C}" type="presParOf" srcId="{9E54A87D-D7BA-45CA-8169-931EF361798C}" destId="{D70E2087-4D3C-4F69-A1DD-D621B8DF813E}" srcOrd="0" destOrd="0" presId="urn:microsoft.com/office/officeart/2018/2/layout/IconCircleList"/>
    <dgm:cxn modelId="{C5521553-C293-44C0-92CB-3E9506687BB2}" type="presParOf" srcId="{D70E2087-4D3C-4F69-A1DD-D621B8DF813E}" destId="{EA3CDE4C-458E-4328-990A-871F461D50C3}" srcOrd="0" destOrd="0" presId="urn:microsoft.com/office/officeart/2018/2/layout/IconCircleList"/>
    <dgm:cxn modelId="{05799492-AEC8-4C84-9110-0398199CC299}" type="presParOf" srcId="{D70E2087-4D3C-4F69-A1DD-D621B8DF813E}" destId="{D917F0E8-9135-4F20-B79C-15D49D255CA0}" srcOrd="1" destOrd="0" presId="urn:microsoft.com/office/officeart/2018/2/layout/IconCircleList"/>
    <dgm:cxn modelId="{EB46BCFA-CBAA-450A-91DF-97FCE3BF6B67}" type="presParOf" srcId="{D70E2087-4D3C-4F69-A1DD-D621B8DF813E}" destId="{DCCC5764-B07F-4785-8EB3-0DB8168B3FCE}" srcOrd="2" destOrd="0" presId="urn:microsoft.com/office/officeart/2018/2/layout/IconCircleList"/>
    <dgm:cxn modelId="{AC054568-3553-45BE-9378-55771B20FE7E}" type="presParOf" srcId="{D70E2087-4D3C-4F69-A1DD-D621B8DF813E}" destId="{7E7B383E-BBDB-4A91-8988-804D43B2716D}" srcOrd="3" destOrd="0" presId="urn:microsoft.com/office/officeart/2018/2/layout/IconCircleList"/>
    <dgm:cxn modelId="{65B22A8D-3BC5-4825-8BCB-39F943D94374}" type="presParOf" srcId="{9E54A87D-D7BA-45CA-8169-931EF361798C}" destId="{DD288914-2982-4813-98C8-CEBDBA162D86}" srcOrd="1" destOrd="0" presId="urn:microsoft.com/office/officeart/2018/2/layout/IconCircleList"/>
    <dgm:cxn modelId="{EF90A098-0B82-48DA-AA1D-8E908990DC3B}" type="presParOf" srcId="{9E54A87D-D7BA-45CA-8169-931EF361798C}" destId="{8285FEAA-61EF-4CA0-A765-A65511B84465}" srcOrd="2" destOrd="0" presId="urn:microsoft.com/office/officeart/2018/2/layout/IconCircleList"/>
    <dgm:cxn modelId="{B0F9B364-3FDA-47A2-8B71-821A960374F3}" type="presParOf" srcId="{8285FEAA-61EF-4CA0-A765-A65511B84465}" destId="{C0AF8414-D202-4CB1-895A-88A4F916D748}" srcOrd="0" destOrd="0" presId="urn:microsoft.com/office/officeart/2018/2/layout/IconCircleList"/>
    <dgm:cxn modelId="{CA511E9E-8B2F-4050-BC59-7C81317C9C29}" type="presParOf" srcId="{8285FEAA-61EF-4CA0-A765-A65511B84465}" destId="{5C9FB253-7500-44D3-8083-0331934AC6B1}" srcOrd="1" destOrd="0" presId="urn:microsoft.com/office/officeart/2018/2/layout/IconCircleList"/>
    <dgm:cxn modelId="{332B4A30-F595-433C-82B1-DA761428C337}" type="presParOf" srcId="{8285FEAA-61EF-4CA0-A765-A65511B84465}" destId="{672792BF-FF23-4067-9F04-D7CFE8C4BF1A}" srcOrd="2" destOrd="0" presId="urn:microsoft.com/office/officeart/2018/2/layout/IconCircleList"/>
    <dgm:cxn modelId="{23F69B9B-4EE8-4417-AA01-108E486C99E9}" type="presParOf" srcId="{8285FEAA-61EF-4CA0-A765-A65511B84465}" destId="{BB8E3B91-F83D-4F32-B899-9178F25E241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4E968-36DD-4AF7-8439-77D262C5764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CF652C6-D2B6-41FB-A094-9EFF9A7613F9}">
      <dgm:prSet/>
      <dgm:spPr/>
      <dgm:t>
        <a:bodyPr/>
        <a:lstStyle/>
        <a:p>
          <a:pPr>
            <a:lnSpc>
              <a:spcPct val="100000"/>
            </a:lnSpc>
          </a:pPr>
          <a:r>
            <a:rPr lang="en-IN" b="1" dirty="0"/>
            <a:t>Sensors:</a:t>
          </a:r>
        </a:p>
        <a:p>
          <a:pPr>
            <a:lnSpc>
              <a:spcPct val="100000"/>
            </a:lnSpc>
          </a:pPr>
          <a:r>
            <a:rPr lang="en-US" b="0" i="0" dirty="0"/>
            <a:t>Radio frequency identification (RFID) tags. Automatic identification and data collection (AIDC) tags.</a:t>
          </a:r>
          <a:endParaRPr lang="en-US" dirty="0"/>
        </a:p>
      </dgm:t>
    </dgm:pt>
    <dgm:pt modelId="{D1B41E77-0C5A-4004-8329-A39D0723979C}" type="parTrans" cxnId="{215DB6A7-3BBA-43E0-B698-EED56394517A}">
      <dgm:prSet/>
      <dgm:spPr/>
      <dgm:t>
        <a:bodyPr/>
        <a:lstStyle/>
        <a:p>
          <a:endParaRPr lang="en-US"/>
        </a:p>
      </dgm:t>
    </dgm:pt>
    <dgm:pt modelId="{9F89404C-5CB5-4646-AC25-40849087214A}" type="sibTrans" cxnId="{215DB6A7-3BBA-43E0-B698-EED56394517A}">
      <dgm:prSet/>
      <dgm:spPr/>
      <dgm:t>
        <a:bodyPr/>
        <a:lstStyle/>
        <a:p>
          <a:pPr>
            <a:lnSpc>
              <a:spcPct val="100000"/>
            </a:lnSpc>
          </a:pPr>
          <a:endParaRPr lang="en-US"/>
        </a:p>
      </dgm:t>
    </dgm:pt>
    <dgm:pt modelId="{6ECD1B0D-B7B0-4CCF-88DC-A99B751D8B48}">
      <dgm:prSet/>
      <dgm:spPr/>
      <dgm:t>
        <a:bodyPr/>
        <a:lstStyle/>
        <a:p>
          <a:pPr>
            <a:lnSpc>
              <a:spcPct val="100000"/>
            </a:lnSpc>
          </a:pPr>
          <a:r>
            <a:rPr lang="en-IN" b="1"/>
            <a:t>Data Analytics:</a:t>
          </a:r>
          <a:r>
            <a:rPr lang="en-IN"/>
            <a:t> Analyze data to identify patterns and anomalies.</a:t>
          </a:r>
          <a:endParaRPr lang="en-US"/>
        </a:p>
      </dgm:t>
    </dgm:pt>
    <dgm:pt modelId="{4E23D5A4-D29F-4736-AB3B-038995342834}" type="parTrans" cxnId="{9F585CE0-B3D1-42B1-9470-87F3BE250F25}">
      <dgm:prSet/>
      <dgm:spPr/>
      <dgm:t>
        <a:bodyPr/>
        <a:lstStyle/>
        <a:p>
          <a:endParaRPr lang="en-US"/>
        </a:p>
      </dgm:t>
    </dgm:pt>
    <dgm:pt modelId="{4E79C255-5397-424F-B898-42379D9AA54F}" type="sibTrans" cxnId="{9F585CE0-B3D1-42B1-9470-87F3BE250F25}">
      <dgm:prSet/>
      <dgm:spPr/>
      <dgm:t>
        <a:bodyPr/>
        <a:lstStyle/>
        <a:p>
          <a:pPr>
            <a:lnSpc>
              <a:spcPct val="100000"/>
            </a:lnSpc>
          </a:pPr>
          <a:endParaRPr lang="en-US"/>
        </a:p>
      </dgm:t>
    </dgm:pt>
    <dgm:pt modelId="{644E3F24-338A-450D-B92B-58B34FF81616}">
      <dgm:prSet/>
      <dgm:spPr/>
      <dgm:t>
        <a:bodyPr/>
        <a:lstStyle/>
        <a:p>
          <a:pPr>
            <a:lnSpc>
              <a:spcPct val="100000"/>
            </a:lnSpc>
          </a:pPr>
          <a:r>
            <a:rPr lang="en-IN" b="1"/>
            <a:t>Communication Networks:</a:t>
          </a:r>
          <a:r>
            <a:rPr lang="en-IN"/>
            <a:t> Transmit data to central control systems.</a:t>
          </a:r>
          <a:endParaRPr lang="en-US"/>
        </a:p>
      </dgm:t>
    </dgm:pt>
    <dgm:pt modelId="{21636FED-2807-4E2E-93B1-1C24C135E79A}" type="parTrans" cxnId="{11288FE2-1F75-44A9-8D87-1897113A494B}">
      <dgm:prSet/>
      <dgm:spPr/>
      <dgm:t>
        <a:bodyPr/>
        <a:lstStyle/>
        <a:p>
          <a:endParaRPr lang="en-US"/>
        </a:p>
      </dgm:t>
    </dgm:pt>
    <dgm:pt modelId="{B0D9AB16-B089-40AE-A742-944C9A139D88}" type="sibTrans" cxnId="{11288FE2-1F75-44A9-8D87-1897113A494B}">
      <dgm:prSet/>
      <dgm:spPr/>
      <dgm:t>
        <a:bodyPr/>
        <a:lstStyle/>
        <a:p>
          <a:pPr>
            <a:lnSpc>
              <a:spcPct val="100000"/>
            </a:lnSpc>
          </a:pPr>
          <a:endParaRPr lang="en-US"/>
        </a:p>
      </dgm:t>
    </dgm:pt>
    <dgm:pt modelId="{127EB676-7B59-46B3-91D7-EEABF30F7D38}">
      <dgm:prSet/>
      <dgm:spPr/>
      <dgm:t>
        <a:bodyPr/>
        <a:lstStyle/>
        <a:p>
          <a:pPr>
            <a:lnSpc>
              <a:spcPct val="100000"/>
            </a:lnSpc>
          </a:pPr>
          <a:r>
            <a:rPr lang="en-IN" b="1" dirty="0"/>
            <a:t>Control Systems: </a:t>
          </a:r>
          <a:r>
            <a:rPr lang="en-IN" dirty="0"/>
            <a:t>Implement automated actions for traffic management.</a:t>
          </a:r>
          <a:endParaRPr lang="en-US" dirty="0"/>
        </a:p>
      </dgm:t>
    </dgm:pt>
    <dgm:pt modelId="{DD9FA35E-C724-4224-ACC8-965634E886FA}" type="parTrans" cxnId="{F827966C-6B21-4430-92CD-FD8B4E443ACF}">
      <dgm:prSet/>
      <dgm:spPr/>
      <dgm:t>
        <a:bodyPr/>
        <a:lstStyle/>
        <a:p>
          <a:endParaRPr lang="en-US"/>
        </a:p>
      </dgm:t>
    </dgm:pt>
    <dgm:pt modelId="{6E877FA8-39A4-4169-8A44-F82F66A9155C}" type="sibTrans" cxnId="{F827966C-6B21-4430-92CD-FD8B4E443ACF}">
      <dgm:prSet/>
      <dgm:spPr/>
      <dgm:t>
        <a:bodyPr/>
        <a:lstStyle/>
        <a:p>
          <a:endParaRPr lang="en-US"/>
        </a:p>
      </dgm:t>
    </dgm:pt>
    <dgm:pt modelId="{F1E84857-532A-42B7-96AD-07646F2852F9}" type="pres">
      <dgm:prSet presAssocID="{CDF4E968-36DD-4AF7-8439-77D262C57642}" presName="root" presStyleCnt="0">
        <dgm:presLayoutVars>
          <dgm:dir/>
          <dgm:resizeHandles val="exact"/>
        </dgm:presLayoutVars>
      </dgm:prSet>
      <dgm:spPr/>
    </dgm:pt>
    <dgm:pt modelId="{1AEF7C36-F659-40F1-9526-4362AC7C7F77}" type="pres">
      <dgm:prSet presAssocID="{CDF4E968-36DD-4AF7-8439-77D262C57642}" presName="container" presStyleCnt="0">
        <dgm:presLayoutVars>
          <dgm:dir/>
          <dgm:resizeHandles val="exact"/>
        </dgm:presLayoutVars>
      </dgm:prSet>
      <dgm:spPr/>
    </dgm:pt>
    <dgm:pt modelId="{EFFEDA4D-86B6-401F-A842-129C8FC6A668}" type="pres">
      <dgm:prSet presAssocID="{BCF652C6-D2B6-41FB-A094-9EFF9A7613F9}" presName="compNode" presStyleCnt="0"/>
      <dgm:spPr/>
    </dgm:pt>
    <dgm:pt modelId="{CF9B6D24-AA90-4CD7-A4D2-E021E7678067}" type="pres">
      <dgm:prSet presAssocID="{BCF652C6-D2B6-41FB-A094-9EFF9A7613F9}" presName="iconBgRect" presStyleLbl="bgShp" presStyleIdx="0" presStyleCnt="4"/>
      <dgm:spPr/>
    </dgm:pt>
    <dgm:pt modelId="{A0F5BE73-9CB6-4F80-BFF9-FAB451283A20}" type="pres">
      <dgm:prSet presAssocID="{BCF652C6-D2B6-41FB-A094-9EFF9A7613F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164AECC-C738-4923-97EA-037B30D66500}" type="pres">
      <dgm:prSet presAssocID="{BCF652C6-D2B6-41FB-A094-9EFF9A7613F9}" presName="spaceRect" presStyleCnt="0"/>
      <dgm:spPr/>
    </dgm:pt>
    <dgm:pt modelId="{44C47D40-E59E-496B-8C6D-4626099B3D21}" type="pres">
      <dgm:prSet presAssocID="{BCF652C6-D2B6-41FB-A094-9EFF9A7613F9}" presName="textRect" presStyleLbl="revTx" presStyleIdx="0" presStyleCnt="4">
        <dgm:presLayoutVars>
          <dgm:chMax val="1"/>
          <dgm:chPref val="1"/>
        </dgm:presLayoutVars>
      </dgm:prSet>
      <dgm:spPr/>
    </dgm:pt>
    <dgm:pt modelId="{A530551F-CF9F-436A-9F44-910FE761726D}" type="pres">
      <dgm:prSet presAssocID="{9F89404C-5CB5-4646-AC25-40849087214A}" presName="sibTrans" presStyleLbl="sibTrans2D1" presStyleIdx="0" presStyleCnt="0"/>
      <dgm:spPr/>
    </dgm:pt>
    <dgm:pt modelId="{23A32412-1AD2-4C56-82D8-39881F78ECE2}" type="pres">
      <dgm:prSet presAssocID="{6ECD1B0D-B7B0-4CCF-88DC-A99B751D8B48}" presName="compNode" presStyleCnt="0"/>
      <dgm:spPr/>
    </dgm:pt>
    <dgm:pt modelId="{CC89A1FF-BE75-4CB2-AA1C-19F4617F508D}" type="pres">
      <dgm:prSet presAssocID="{6ECD1B0D-B7B0-4CCF-88DC-A99B751D8B48}" presName="iconBgRect" presStyleLbl="bgShp" presStyleIdx="1" presStyleCnt="4"/>
      <dgm:spPr/>
    </dgm:pt>
    <dgm:pt modelId="{EC0CB7E3-E3D4-4349-80B2-0CBB7844B174}" type="pres">
      <dgm:prSet presAssocID="{6ECD1B0D-B7B0-4CCF-88DC-A99B751D8B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E1F3AB7C-9406-4391-A622-8F952FE29C91}" type="pres">
      <dgm:prSet presAssocID="{6ECD1B0D-B7B0-4CCF-88DC-A99B751D8B48}" presName="spaceRect" presStyleCnt="0"/>
      <dgm:spPr/>
    </dgm:pt>
    <dgm:pt modelId="{FFC4C63E-C657-4F1F-9BEA-F4F3D4E23FF4}" type="pres">
      <dgm:prSet presAssocID="{6ECD1B0D-B7B0-4CCF-88DC-A99B751D8B48}" presName="textRect" presStyleLbl="revTx" presStyleIdx="1" presStyleCnt="4">
        <dgm:presLayoutVars>
          <dgm:chMax val="1"/>
          <dgm:chPref val="1"/>
        </dgm:presLayoutVars>
      </dgm:prSet>
      <dgm:spPr/>
    </dgm:pt>
    <dgm:pt modelId="{A19224E9-32B1-4CE3-8B00-E6789474A12D}" type="pres">
      <dgm:prSet presAssocID="{4E79C255-5397-424F-B898-42379D9AA54F}" presName="sibTrans" presStyleLbl="sibTrans2D1" presStyleIdx="0" presStyleCnt="0"/>
      <dgm:spPr/>
    </dgm:pt>
    <dgm:pt modelId="{AB3AEDAD-D7DB-415A-AE15-9073EA979356}" type="pres">
      <dgm:prSet presAssocID="{644E3F24-338A-450D-B92B-58B34FF81616}" presName="compNode" presStyleCnt="0"/>
      <dgm:spPr/>
    </dgm:pt>
    <dgm:pt modelId="{750259DA-152B-4664-8C1D-E999806F5F7E}" type="pres">
      <dgm:prSet presAssocID="{644E3F24-338A-450D-B92B-58B34FF81616}" presName="iconBgRect" presStyleLbl="bgShp" presStyleIdx="2" presStyleCnt="4"/>
      <dgm:spPr/>
    </dgm:pt>
    <dgm:pt modelId="{AB437576-6730-453F-A689-1DEB652159EC}" type="pres">
      <dgm:prSet presAssocID="{644E3F24-338A-450D-B92B-58B34FF816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E5D11726-6177-4893-818A-434995662DF8}" type="pres">
      <dgm:prSet presAssocID="{644E3F24-338A-450D-B92B-58B34FF81616}" presName="spaceRect" presStyleCnt="0"/>
      <dgm:spPr/>
    </dgm:pt>
    <dgm:pt modelId="{1303B88E-FA89-4E2A-AD37-E3EF9215339E}" type="pres">
      <dgm:prSet presAssocID="{644E3F24-338A-450D-B92B-58B34FF81616}" presName="textRect" presStyleLbl="revTx" presStyleIdx="2" presStyleCnt="4">
        <dgm:presLayoutVars>
          <dgm:chMax val="1"/>
          <dgm:chPref val="1"/>
        </dgm:presLayoutVars>
      </dgm:prSet>
      <dgm:spPr/>
    </dgm:pt>
    <dgm:pt modelId="{920BBEE3-9C6E-4078-B4EC-C9B44CA143DC}" type="pres">
      <dgm:prSet presAssocID="{B0D9AB16-B089-40AE-A742-944C9A139D88}" presName="sibTrans" presStyleLbl="sibTrans2D1" presStyleIdx="0" presStyleCnt="0"/>
      <dgm:spPr/>
    </dgm:pt>
    <dgm:pt modelId="{1EF27BE7-B06E-45BC-A81B-F0EB3CE2CE58}" type="pres">
      <dgm:prSet presAssocID="{127EB676-7B59-46B3-91D7-EEABF30F7D38}" presName="compNode" presStyleCnt="0"/>
      <dgm:spPr/>
    </dgm:pt>
    <dgm:pt modelId="{55104D0A-0944-4292-8843-6B1B55FB0A5D}" type="pres">
      <dgm:prSet presAssocID="{127EB676-7B59-46B3-91D7-EEABF30F7D38}" presName="iconBgRect" presStyleLbl="bgShp" presStyleIdx="3" presStyleCnt="4"/>
      <dgm:spPr/>
    </dgm:pt>
    <dgm:pt modelId="{431006BC-4932-4A67-B916-0D33A3E098B5}" type="pres">
      <dgm:prSet presAssocID="{127EB676-7B59-46B3-91D7-EEABF30F7D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1EDF7501-4981-4FBE-BB29-E95761C9DEEB}" type="pres">
      <dgm:prSet presAssocID="{127EB676-7B59-46B3-91D7-EEABF30F7D38}" presName="spaceRect" presStyleCnt="0"/>
      <dgm:spPr/>
    </dgm:pt>
    <dgm:pt modelId="{D9D271C7-2F4C-4A06-8DBF-F1E87CC7B438}" type="pres">
      <dgm:prSet presAssocID="{127EB676-7B59-46B3-91D7-EEABF30F7D38}" presName="textRect" presStyleLbl="revTx" presStyleIdx="3" presStyleCnt="4">
        <dgm:presLayoutVars>
          <dgm:chMax val="1"/>
          <dgm:chPref val="1"/>
        </dgm:presLayoutVars>
      </dgm:prSet>
      <dgm:spPr/>
    </dgm:pt>
  </dgm:ptLst>
  <dgm:cxnLst>
    <dgm:cxn modelId="{819A8501-FFA0-4F81-A66C-21B94D7B1AF7}" type="presOf" srcId="{4E79C255-5397-424F-B898-42379D9AA54F}" destId="{A19224E9-32B1-4CE3-8B00-E6789474A12D}" srcOrd="0" destOrd="0" presId="urn:microsoft.com/office/officeart/2018/2/layout/IconCircleList"/>
    <dgm:cxn modelId="{FD368F06-29AC-4982-BB5A-204D74C9D349}" type="presOf" srcId="{B0D9AB16-B089-40AE-A742-944C9A139D88}" destId="{920BBEE3-9C6E-4078-B4EC-C9B44CA143DC}" srcOrd="0" destOrd="0" presId="urn:microsoft.com/office/officeart/2018/2/layout/IconCircleList"/>
    <dgm:cxn modelId="{6C9BBC31-2FC6-46F8-B056-555F919F3939}" type="presOf" srcId="{644E3F24-338A-450D-B92B-58B34FF81616}" destId="{1303B88E-FA89-4E2A-AD37-E3EF9215339E}" srcOrd="0" destOrd="0" presId="urn:microsoft.com/office/officeart/2018/2/layout/IconCircleList"/>
    <dgm:cxn modelId="{334BA363-64BB-49A1-82E3-F47F8847B87A}" type="presOf" srcId="{9F89404C-5CB5-4646-AC25-40849087214A}" destId="{A530551F-CF9F-436A-9F44-910FE761726D}" srcOrd="0" destOrd="0" presId="urn:microsoft.com/office/officeart/2018/2/layout/IconCircleList"/>
    <dgm:cxn modelId="{531EB845-1BA2-43B6-B974-7F2CC1BDE4FB}" type="presOf" srcId="{CDF4E968-36DD-4AF7-8439-77D262C57642}" destId="{F1E84857-532A-42B7-96AD-07646F2852F9}" srcOrd="0" destOrd="0" presId="urn:microsoft.com/office/officeart/2018/2/layout/IconCircleList"/>
    <dgm:cxn modelId="{F827966C-6B21-4430-92CD-FD8B4E443ACF}" srcId="{CDF4E968-36DD-4AF7-8439-77D262C57642}" destId="{127EB676-7B59-46B3-91D7-EEABF30F7D38}" srcOrd="3" destOrd="0" parTransId="{DD9FA35E-C724-4224-ACC8-965634E886FA}" sibTransId="{6E877FA8-39A4-4169-8A44-F82F66A9155C}"/>
    <dgm:cxn modelId="{6276E24C-CF8F-4601-81A4-F40E3CBA468F}" type="presOf" srcId="{127EB676-7B59-46B3-91D7-EEABF30F7D38}" destId="{D9D271C7-2F4C-4A06-8DBF-F1E87CC7B438}" srcOrd="0" destOrd="0" presId="urn:microsoft.com/office/officeart/2018/2/layout/IconCircleList"/>
    <dgm:cxn modelId="{215DB6A7-3BBA-43E0-B698-EED56394517A}" srcId="{CDF4E968-36DD-4AF7-8439-77D262C57642}" destId="{BCF652C6-D2B6-41FB-A094-9EFF9A7613F9}" srcOrd="0" destOrd="0" parTransId="{D1B41E77-0C5A-4004-8329-A39D0723979C}" sibTransId="{9F89404C-5CB5-4646-AC25-40849087214A}"/>
    <dgm:cxn modelId="{436244CF-1F14-41A2-A38B-55EBE9E6947C}" type="presOf" srcId="{BCF652C6-D2B6-41FB-A094-9EFF9A7613F9}" destId="{44C47D40-E59E-496B-8C6D-4626099B3D21}" srcOrd="0" destOrd="0" presId="urn:microsoft.com/office/officeart/2018/2/layout/IconCircleList"/>
    <dgm:cxn modelId="{9F585CE0-B3D1-42B1-9470-87F3BE250F25}" srcId="{CDF4E968-36DD-4AF7-8439-77D262C57642}" destId="{6ECD1B0D-B7B0-4CCF-88DC-A99B751D8B48}" srcOrd="1" destOrd="0" parTransId="{4E23D5A4-D29F-4736-AB3B-038995342834}" sibTransId="{4E79C255-5397-424F-B898-42379D9AA54F}"/>
    <dgm:cxn modelId="{11288FE2-1F75-44A9-8D87-1897113A494B}" srcId="{CDF4E968-36DD-4AF7-8439-77D262C57642}" destId="{644E3F24-338A-450D-B92B-58B34FF81616}" srcOrd="2" destOrd="0" parTransId="{21636FED-2807-4E2E-93B1-1C24C135E79A}" sibTransId="{B0D9AB16-B089-40AE-A742-944C9A139D88}"/>
    <dgm:cxn modelId="{08F0EFFB-5924-426F-8AE9-125A678FD2D2}" type="presOf" srcId="{6ECD1B0D-B7B0-4CCF-88DC-A99B751D8B48}" destId="{FFC4C63E-C657-4F1F-9BEA-F4F3D4E23FF4}" srcOrd="0" destOrd="0" presId="urn:microsoft.com/office/officeart/2018/2/layout/IconCircleList"/>
    <dgm:cxn modelId="{147DF333-DA53-4337-88FB-EB5404DC1FC8}" type="presParOf" srcId="{F1E84857-532A-42B7-96AD-07646F2852F9}" destId="{1AEF7C36-F659-40F1-9526-4362AC7C7F77}" srcOrd="0" destOrd="0" presId="urn:microsoft.com/office/officeart/2018/2/layout/IconCircleList"/>
    <dgm:cxn modelId="{3060AA00-AD9B-47A3-A775-4D66F8090A05}" type="presParOf" srcId="{1AEF7C36-F659-40F1-9526-4362AC7C7F77}" destId="{EFFEDA4D-86B6-401F-A842-129C8FC6A668}" srcOrd="0" destOrd="0" presId="urn:microsoft.com/office/officeart/2018/2/layout/IconCircleList"/>
    <dgm:cxn modelId="{576768B8-A53A-44D0-A222-106B1D803317}" type="presParOf" srcId="{EFFEDA4D-86B6-401F-A842-129C8FC6A668}" destId="{CF9B6D24-AA90-4CD7-A4D2-E021E7678067}" srcOrd="0" destOrd="0" presId="urn:microsoft.com/office/officeart/2018/2/layout/IconCircleList"/>
    <dgm:cxn modelId="{A422F567-6BE0-4452-82C0-3ADABBA5F6A1}" type="presParOf" srcId="{EFFEDA4D-86B6-401F-A842-129C8FC6A668}" destId="{A0F5BE73-9CB6-4F80-BFF9-FAB451283A20}" srcOrd="1" destOrd="0" presId="urn:microsoft.com/office/officeart/2018/2/layout/IconCircleList"/>
    <dgm:cxn modelId="{2F7181FE-02B4-44E3-9724-A5B1F73B22B2}" type="presParOf" srcId="{EFFEDA4D-86B6-401F-A842-129C8FC6A668}" destId="{D164AECC-C738-4923-97EA-037B30D66500}" srcOrd="2" destOrd="0" presId="urn:microsoft.com/office/officeart/2018/2/layout/IconCircleList"/>
    <dgm:cxn modelId="{6FDBE691-F43E-4B5C-93DB-BE1F48753B79}" type="presParOf" srcId="{EFFEDA4D-86B6-401F-A842-129C8FC6A668}" destId="{44C47D40-E59E-496B-8C6D-4626099B3D21}" srcOrd="3" destOrd="0" presId="urn:microsoft.com/office/officeart/2018/2/layout/IconCircleList"/>
    <dgm:cxn modelId="{292ABA19-6DC9-43C5-ADA8-8FE75498387E}" type="presParOf" srcId="{1AEF7C36-F659-40F1-9526-4362AC7C7F77}" destId="{A530551F-CF9F-436A-9F44-910FE761726D}" srcOrd="1" destOrd="0" presId="urn:microsoft.com/office/officeart/2018/2/layout/IconCircleList"/>
    <dgm:cxn modelId="{51AACB1F-E276-4FA2-8D93-D235989CCF51}" type="presParOf" srcId="{1AEF7C36-F659-40F1-9526-4362AC7C7F77}" destId="{23A32412-1AD2-4C56-82D8-39881F78ECE2}" srcOrd="2" destOrd="0" presId="urn:microsoft.com/office/officeart/2018/2/layout/IconCircleList"/>
    <dgm:cxn modelId="{6E1DF3B0-1169-40F0-A6A2-C2A97D36FA6B}" type="presParOf" srcId="{23A32412-1AD2-4C56-82D8-39881F78ECE2}" destId="{CC89A1FF-BE75-4CB2-AA1C-19F4617F508D}" srcOrd="0" destOrd="0" presId="urn:microsoft.com/office/officeart/2018/2/layout/IconCircleList"/>
    <dgm:cxn modelId="{CD161C54-D734-48C9-A6F6-05B15F11EF59}" type="presParOf" srcId="{23A32412-1AD2-4C56-82D8-39881F78ECE2}" destId="{EC0CB7E3-E3D4-4349-80B2-0CBB7844B174}" srcOrd="1" destOrd="0" presId="urn:microsoft.com/office/officeart/2018/2/layout/IconCircleList"/>
    <dgm:cxn modelId="{A9DE3115-4703-4B66-AB43-0CAA2D9925B5}" type="presParOf" srcId="{23A32412-1AD2-4C56-82D8-39881F78ECE2}" destId="{E1F3AB7C-9406-4391-A622-8F952FE29C91}" srcOrd="2" destOrd="0" presId="urn:microsoft.com/office/officeart/2018/2/layout/IconCircleList"/>
    <dgm:cxn modelId="{6D620AAB-776B-41DB-BA49-5DED88CE8618}" type="presParOf" srcId="{23A32412-1AD2-4C56-82D8-39881F78ECE2}" destId="{FFC4C63E-C657-4F1F-9BEA-F4F3D4E23FF4}" srcOrd="3" destOrd="0" presId="urn:microsoft.com/office/officeart/2018/2/layout/IconCircleList"/>
    <dgm:cxn modelId="{5707682D-5221-4A39-B308-AFB5115E8F90}" type="presParOf" srcId="{1AEF7C36-F659-40F1-9526-4362AC7C7F77}" destId="{A19224E9-32B1-4CE3-8B00-E6789474A12D}" srcOrd="3" destOrd="0" presId="urn:microsoft.com/office/officeart/2018/2/layout/IconCircleList"/>
    <dgm:cxn modelId="{355A97F9-9A09-4162-AE73-4C2E9A7DD81D}" type="presParOf" srcId="{1AEF7C36-F659-40F1-9526-4362AC7C7F77}" destId="{AB3AEDAD-D7DB-415A-AE15-9073EA979356}" srcOrd="4" destOrd="0" presId="urn:microsoft.com/office/officeart/2018/2/layout/IconCircleList"/>
    <dgm:cxn modelId="{2C9C46C1-2A94-442A-8530-7BBC6BF0FE6F}" type="presParOf" srcId="{AB3AEDAD-D7DB-415A-AE15-9073EA979356}" destId="{750259DA-152B-4664-8C1D-E999806F5F7E}" srcOrd="0" destOrd="0" presId="urn:microsoft.com/office/officeart/2018/2/layout/IconCircleList"/>
    <dgm:cxn modelId="{9A79B71A-39BA-4385-AE18-9F1A753B5953}" type="presParOf" srcId="{AB3AEDAD-D7DB-415A-AE15-9073EA979356}" destId="{AB437576-6730-453F-A689-1DEB652159EC}" srcOrd="1" destOrd="0" presId="urn:microsoft.com/office/officeart/2018/2/layout/IconCircleList"/>
    <dgm:cxn modelId="{07048F72-142D-4403-9B65-6DBDB29347DD}" type="presParOf" srcId="{AB3AEDAD-D7DB-415A-AE15-9073EA979356}" destId="{E5D11726-6177-4893-818A-434995662DF8}" srcOrd="2" destOrd="0" presId="urn:microsoft.com/office/officeart/2018/2/layout/IconCircleList"/>
    <dgm:cxn modelId="{48C3477D-4390-4AD5-AA86-10BB804D6FDE}" type="presParOf" srcId="{AB3AEDAD-D7DB-415A-AE15-9073EA979356}" destId="{1303B88E-FA89-4E2A-AD37-E3EF9215339E}" srcOrd="3" destOrd="0" presId="urn:microsoft.com/office/officeart/2018/2/layout/IconCircleList"/>
    <dgm:cxn modelId="{DDC4330C-3847-4955-94CE-3F6F44971FF4}" type="presParOf" srcId="{1AEF7C36-F659-40F1-9526-4362AC7C7F77}" destId="{920BBEE3-9C6E-4078-B4EC-C9B44CA143DC}" srcOrd="5" destOrd="0" presId="urn:microsoft.com/office/officeart/2018/2/layout/IconCircleList"/>
    <dgm:cxn modelId="{A5794E64-6650-46C1-A88B-ACECAE859C78}" type="presParOf" srcId="{1AEF7C36-F659-40F1-9526-4362AC7C7F77}" destId="{1EF27BE7-B06E-45BC-A81B-F0EB3CE2CE58}" srcOrd="6" destOrd="0" presId="urn:microsoft.com/office/officeart/2018/2/layout/IconCircleList"/>
    <dgm:cxn modelId="{79313C19-85BB-4A62-9766-FFC1ABD6679D}" type="presParOf" srcId="{1EF27BE7-B06E-45BC-A81B-F0EB3CE2CE58}" destId="{55104D0A-0944-4292-8843-6B1B55FB0A5D}" srcOrd="0" destOrd="0" presId="urn:microsoft.com/office/officeart/2018/2/layout/IconCircleList"/>
    <dgm:cxn modelId="{D304A5DF-BDD9-4426-A055-E6FAFB2D7478}" type="presParOf" srcId="{1EF27BE7-B06E-45BC-A81B-F0EB3CE2CE58}" destId="{431006BC-4932-4A67-B916-0D33A3E098B5}" srcOrd="1" destOrd="0" presId="urn:microsoft.com/office/officeart/2018/2/layout/IconCircleList"/>
    <dgm:cxn modelId="{0144A142-2A8B-487D-BF0D-465CCC713ABA}" type="presParOf" srcId="{1EF27BE7-B06E-45BC-A81B-F0EB3CE2CE58}" destId="{1EDF7501-4981-4FBE-BB29-E95761C9DEEB}" srcOrd="2" destOrd="0" presId="urn:microsoft.com/office/officeart/2018/2/layout/IconCircleList"/>
    <dgm:cxn modelId="{6DE0D13B-57B6-42DA-917E-DFC4130FBD95}" type="presParOf" srcId="{1EF27BE7-B06E-45BC-A81B-F0EB3CE2CE58}" destId="{D9D271C7-2F4C-4A06-8DBF-F1E87CC7B43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3CDE4C-458E-4328-990A-871F461D50C3}">
      <dsp:nvSpPr>
        <dsp:cNvPr id="0" name=""/>
        <dsp:cNvSpPr/>
      </dsp:nvSpPr>
      <dsp:spPr>
        <a:xfrm>
          <a:off x="272289" y="1116795"/>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7F0E8-9135-4F20-B79C-15D49D255CA0}">
      <dsp:nvSpPr>
        <dsp:cNvPr id="0" name=""/>
        <dsp:cNvSpPr/>
      </dsp:nvSpPr>
      <dsp:spPr>
        <a:xfrm>
          <a:off x="559330" y="1403835"/>
          <a:ext cx="792778" cy="79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7B383E-BBDB-4A91-8988-804D43B2716D}">
      <dsp:nvSpPr>
        <dsp:cNvPr id="0" name=""/>
        <dsp:cNvSpPr/>
      </dsp:nvSpPr>
      <dsp:spPr>
        <a:xfrm>
          <a:off x="1932047" y="1116795"/>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Definition:</a:t>
          </a:r>
        </a:p>
        <a:p>
          <a:pPr marL="0" lvl="0" indent="0" algn="l" defTabSz="488950">
            <a:lnSpc>
              <a:spcPct val="100000"/>
            </a:lnSpc>
            <a:spcBef>
              <a:spcPct val="0"/>
            </a:spcBef>
            <a:spcAft>
              <a:spcPct val="35000"/>
            </a:spcAft>
            <a:buNone/>
          </a:pPr>
          <a:r>
            <a:rPr lang="en-US" sz="1100" b="0" i="0" kern="1200" dirty="0"/>
            <a:t>A system, which advises the command-control and signaling system and receives for this purpose information about the current traffic situation and future demand and disturbances from other systems.</a:t>
          </a:r>
          <a:endParaRPr lang="en-US" sz="1100" kern="1200" dirty="0"/>
        </a:p>
      </dsp:txBody>
      <dsp:txXfrm>
        <a:off x="1932047" y="1116795"/>
        <a:ext cx="3221882" cy="1366859"/>
      </dsp:txXfrm>
    </dsp:sp>
    <dsp:sp modelId="{C0AF8414-D202-4CB1-895A-88A4F916D748}">
      <dsp:nvSpPr>
        <dsp:cNvPr id="0" name=""/>
        <dsp:cNvSpPr/>
      </dsp:nvSpPr>
      <dsp:spPr>
        <a:xfrm>
          <a:off x="5715318" y="1116795"/>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FB253-7500-44D3-8083-0331934AC6B1}">
      <dsp:nvSpPr>
        <dsp:cNvPr id="0" name=""/>
        <dsp:cNvSpPr/>
      </dsp:nvSpPr>
      <dsp:spPr>
        <a:xfrm>
          <a:off x="6002358" y="1403835"/>
          <a:ext cx="792778" cy="79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8E3B91-F83D-4F32-B899-9178F25E2415}">
      <dsp:nvSpPr>
        <dsp:cNvPr id="0" name=""/>
        <dsp:cNvSpPr/>
      </dsp:nvSpPr>
      <dsp:spPr>
        <a:xfrm>
          <a:off x="7375075" y="1116795"/>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Key Components:</a:t>
          </a:r>
        </a:p>
        <a:p>
          <a:pPr marL="0" lvl="0" indent="0" algn="l" defTabSz="488950">
            <a:lnSpc>
              <a:spcPct val="100000"/>
            </a:lnSpc>
            <a:spcBef>
              <a:spcPct val="0"/>
            </a:spcBef>
            <a:spcAft>
              <a:spcPct val="35000"/>
            </a:spcAft>
            <a:buNone/>
          </a:pPr>
          <a:r>
            <a:rPr lang="en-US" sz="1100" b="0" i="0" kern="1200" dirty="0"/>
            <a:t>Radio frequency identification (RFID) tags.</a:t>
          </a:r>
        </a:p>
        <a:p>
          <a:pPr marL="0" lvl="0" indent="0" algn="l" defTabSz="488950">
            <a:lnSpc>
              <a:spcPct val="100000"/>
            </a:lnSpc>
            <a:spcBef>
              <a:spcPct val="0"/>
            </a:spcBef>
            <a:spcAft>
              <a:spcPct val="35000"/>
            </a:spcAft>
            <a:buFont typeface="Arial" panose="020B0604020202020204" pitchFamily="34" charset="0"/>
            <a:buNone/>
          </a:pPr>
          <a:r>
            <a:rPr lang="en-US" sz="1100" b="0" i="0" kern="1200" dirty="0"/>
            <a:t>Automatic identification and data collection (AIDC) tags.</a:t>
          </a:r>
        </a:p>
        <a:p>
          <a:pPr marL="0" lvl="0" indent="0" algn="l" defTabSz="488950">
            <a:lnSpc>
              <a:spcPct val="100000"/>
            </a:lnSpc>
            <a:spcBef>
              <a:spcPct val="0"/>
            </a:spcBef>
            <a:spcAft>
              <a:spcPct val="35000"/>
            </a:spcAft>
            <a:buFont typeface="Arial" panose="020B0604020202020204" pitchFamily="34" charset="0"/>
            <a:buNone/>
          </a:pPr>
          <a:r>
            <a:rPr lang="en-IN" sz="1100" b="0" i="0" kern="1200" dirty="0"/>
            <a:t>Temperature sensors.</a:t>
          </a:r>
        </a:p>
        <a:p>
          <a:pPr marL="0" lvl="0" indent="0" algn="l" defTabSz="488950">
            <a:lnSpc>
              <a:spcPct val="100000"/>
            </a:lnSpc>
            <a:spcBef>
              <a:spcPct val="0"/>
            </a:spcBef>
            <a:spcAft>
              <a:spcPct val="35000"/>
            </a:spcAft>
            <a:buFont typeface="Arial" panose="020B0604020202020204" pitchFamily="34" charset="0"/>
            <a:buNone/>
          </a:pPr>
          <a:r>
            <a:rPr lang="en-IN" sz="1100" b="0" i="0" kern="1200" dirty="0"/>
            <a:t>Air quality sensors.</a:t>
          </a:r>
          <a:endParaRPr lang="en-US" sz="1100" kern="1200" dirty="0"/>
        </a:p>
      </dsp:txBody>
      <dsp:txXfrm>
        <a:off x="7375075" y="1116795"/>
        <a:ext cx="3221882" cy="1366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B6D24-AA90-4CD7-A4D2-E021E7678067}">
      <dsp:nvSpPr>
        <dsp:cNvPr id="0" name=""/>
        <dsp:cNvSpPr/>
      </dsp:nvSpPr>
      <dsp:spPr>
        <a:xfrm>
          <a:off x="272289" y="127327"/>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5BE73-9CB6-4F80-BFF9-FAB451283A20}">
      <dsp:nvSpPr>
        <dsp:cNvPr id="0" name=""/>
        <dsp:cNvSpPr/>
      </dsp:nvSpPr>
      <dsp:spPr>
        <a:xfrm>
          <a:off x="559330" y="414367"/>
          <a:ext cx="792778" cy="79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47D40-E59E-496B-8C6D-4626099B3D21}">
      <dsp:nvSpPr>
        <dsp:cNvPr id="0" name=""/>
        <dsp:cNvSpPr/>
      </dsp:nvSpPr>
      <dsp:spPr>
        <a:xfrm>
          <a:off x="1932047" y="127327"/>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kern="1200" dirty="0"/>
            <a:t>Sensors:</a:t>
          </a:r>
        </a:p>
        <a:p>
          <a:pPr marL="0" lvl="0" indent="0" algn="l" defTabSz="711200">
            <a:lnSpc>
              <a:spcPct val="100000"/>
            </a:lnSpc>
            <a:spcBef>
              <a:spcPct val="0"/>
            </a:spcBef>
            <a:spcAft>
              <a:spcPct val="35000"/>
            </a:spcAft>
            <a:buNone/>
          </a:pPr>
          <a:r>
            <a:rPr lang="en-US" sz="1600" b="0" i="0" kern="1200" dirty="0"/>
            <a:t>Radio frequency identification (RFID) tags. Automatic identification and data collection (AIDC) tags.</a:t>
          </a:r>
          <a:endParaRPr lang="en-US" sz="1600" kern="1200" dirty="0"/>
        </a:p>
      </dsp:txBody>
      <dsp:txXfrm>
        <a:off x="1932047" y="127327"/>
        <a:ext cx="3221882" cy="1366859"/>
      </dsp:txXfrm>
    </dsp:sp>
    <dsp:sp modelId="{CC89A1FF-BE75-4CB2-AA1C-19F4617F508D}">
      <dsp:nvSpPr>
        <dsp:cNvPr id="0" name=""/>
        <dsp:cNvSpPr/>
      </dsp:nvSpPr>
      <dsp:spPr>
        <a:xfrm>
          <a:off x="5715318" y="127327"/>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CB7E3-E3D4-4349-80B2-0CBB7844B174}">
      <dsp:nvSpPr>
        <dsp:cNvPr id="0" name=""/>
        <dsp:cNvSpPr/>
      </dsp:nvSpPr>
      <dsp:spPr>
        <a:xfrm>
          <a:off x="6002358" y="414367"/>
          <a:ext cx="792778" cy="79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4C63E-C657-4F1F-9BEA-F4F3D4E23FF4}">
      <dsp:nvSpPr>
        <dsp:cNvPr id="0" name=""/>
        <dsp:cNvSpPr/>
      </dsp:nvSpPr>
      <dsp:spPr>
        <a:xfrm>
          <a:off x="7375075" y="127327"/>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kern="1200"/>
            <a:t>Data Analytics:</a:t>
          </a:r>
          <a:r>
            <a:rPr lang="en-IN" sz="1600" kern="1200"/>
            <a:t> Analyze data to identify patterns and anomalies.</a:t>
          </a:r>
          <a:endParaRPr lang="en-US" sz="1600" kern="1200"/>
        </a:p>
      </dsp:txBody>
      <dsp:txXfrm>
        <a:off x="7375075" y="127327"/>
        <a:ext cx="3221882" cy="1366859"/>
      </dsp:txXfrm>
    </dsp:sp>
    <dsp:sp modelId="{750259DA-152B-4664-8C1D-E999806F5F7E}">
      <dsp:nvSpPr>
        <dsp:cNvPr id="0" name=""/>
        <dsp:cNvSpPr/>
      </dsp:nvSpPr>
      <dsp:spPr>
        <a:xfrm>
          <a:off x="272289" y="2106263"/>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37576-6730-453F-A689-1DEB652159EC}">
      <dsp:nvSpPr>
        <dsp:cNvPr id="0" name=""/>
        <dsp:cNvSpPr/>
      </dsp:nvSpPr>
      <dsp:spPr>
        <a:xfrm>
          <a:off x="559330" y="2393303"/>
          <a:ext cx="792778" cy="792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3B88E-FA89-4E2A-AD37-E3EF9215339E}">
      <dsp:nvSpPr>
        <dsp:cNvPr id="0" name=""/>
        <dsp:cNvSpPr/>
      </dsp:nvSpPr>
      <dsp:spPr>
        <a:xfrm>
          <a:off x="1932047" y="2106263"/>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kern="1200"/>
            <a:t>Communication Networks:</a:t>
          </a:r>
          <a:r>
            <a:rPr lang="en-IN" sz="1600" kern="1200"/>
            <a:t> Transmit data to central control systems.</a:t>
          </a:r>
          <a:endParaRPr lang="en-US" sz="1600" kern="1200"/>
        </a:p>
      </dsp:txBody>
      <dsp:txXfrm>
        <a:off x="1932047" y="2106263"/>
        <a:ext cx="3221882" cy="1366859"/>
      </dsp:txXfrm>
    </dsp:sp>
    <dsp:sp modelId="{55104D0A-0944-4292-8843-6B1B55FB0A5D}">
      <dsp:nvSpPr>
        <dsp:cNvPr id="0" name=""/>
        <dsp:cNvSpPr/>
      </dsp:nvSpPr>
      <dsp:spPr>
        <a:xfrm>
          <a:off x="5715318" y="2106263"/>
          <a:ext cx="1366859" cy="13668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1006BC-4932-4A67-B916-0D33A3E098B5}">
      <dsp:nvSpPr>
        <dsp:cNvPr id="0" name=""/>
        <dsp:cNvSpPr/>
      </dsp:nvSpPr>
      <dsp:spPr>
        <a:xfrm>
          <a:off x="6002358" y="2393303"/>
          <a:ext cx="792778" cy="792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D271C7-2F4C-4A06-8DBF-F1E87CC7B438}">
      <dsp:nvSpPr>
        <dsp:cNvPr id="0" name=""/>
        <dsp:cNvSpPr/>
      </dsp:nvSpPr>
      <dsp:spPr>
        <a:xfrm>
          <a:off x="7375075" y="2106263"/>
          <a:ext cx="3221882" cy="1366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b="1" kern="1200" dirty="0"/>
            <a:t>Control Systems: </a:t>
          </a:r>
          <a:r>
            <a:rPr lang="en-IN" sz="1600" kern="1200" dirty="0"/>
            <a:t>Implement automated actions for traffic management.</a:t>
          </a:r>
          <a:endParaRPr lang="en-US" sz="1600" kern="1200" dirty="0"/>
        </a:p>
      </dsp:txBody>
      <dsp:txXfrm>
        <a:off x="7375075" y="2106263"/>
        <a:ext cx="3221882" cy="136685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10/10/2023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309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10/10/2023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53810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10/10/2023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337058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10/10/2023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9891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10/10/2023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7767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10/10/2023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4312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10/10/2023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7199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10/10/2023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0594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10/10/2023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04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10/10/2023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5421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10/10/2023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4997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10/10/2023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10087610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C2D1F97-9BCF-3369-6597-73A91254B819}"/>
              </a:ext>
            </a:extLst>
          </p:cNvPr>
          <p:cNvSpPr>
            <a:spLocks noGrp="1"/>
          </p:cNvSpPr>
          <p:nvPr>
            <p:ph type="subTitle" idx="1"/>
          </p:nvPr>
        </p:nvSpPr>
        <p:spPr>
          <a:xfrm>
            <a:off x="6589839" y="1789063"/>
            <a:ext cx="5702713" cy="2867778"/>
          </a:xfrm>
        </p:spPr>
        <p:txBody>
          <a:bodyPr anchor="ctr">
            <a:noAutofit/>
          </a:bodyPr>
          <a:lstStyle/>
          <a:p>
            <a:pPr>
              <a:lnSpc>
                <a:spcPct val="110000"/>
              </a:lnSpc>
            </a:pPr>
            <a:r>
              <a:rPr lang="en-US" dirty="0">
                <a:latin typeface="Times New Roman" panose="02020603050405020304" pitchFamily="18" charset="0"/>
                <a:cs typeface="Times New Roman" panose="02020603050405020304" pitchFamily="18" charset="0"/>
              </a:rPr>
              <a:t>Introduction</a:t>
            </a:r>
          </a:p>
          <a:p>
            <a:pPr>
              <a:lnSpc>
                <a:spcPct val="110000"/>
              </a:lnSpc>
            </a:pPr>
            <a:r>
              <a:rPr lang="en-US" sz="2000" b="0" i="0" dirty="0">
                <a:solidFill>
                  <a:srgbClr val="4D5156"/>
                </a:solidFill>
                <a:effectLst/>
                <a:latin typeface="Google Sans"/>
              </a:rPr>
              <a:t>A traffic monitoring system </a:t>
            </a:r>
            <a:r>
              <a:rPr lang="en-US" sz="2000" b="0" i="0" dirty="0">
                <a:solidFill>
                  <a:srgbClr val="040C28"/>
                </a:solidFill>
                <a:effectLst/>
                <a:latin typeface="Google Sans"/>
              </a:rPr>
              <a:t>automatically and continuously monitors vehicles in moving traffic</a:t>
            </a:r>
            <a:r>
              <a:rPr lang="en-US" sz="2000" b="0" i="0" dirty="0">
                <a:solidFill>
                  <a:srgbClr val="4D5156"/>
                </a:solidFill>
                <a:effectLst/>
                <a:latin typeface="Google Sans"/>
              </a:rPr>
              <a:t>. Sensors that are installed in or near the road are used to record, aggregate, evaluate and visualize a wide variety of parameters from vehicles, infrastructure and the environment.</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A2C73D2B-51E9-B78A-A363-D482D7C9658A}"/>
              </a:ext>
            </a:extLst>
          </p:cNvPr>
          <p:cNvSpPr>
            <a:spLocks noGrp="1"/>
          </p:cNvSpPr>
          <p:nvPr>
            <p:ph type="ctrTitle"/>
          </p:nvPr>
        </p:nvSpPr>
        <p:spPr/>
        <p:txBody>
          <a:bodyPr/>
          <a:lstStyle/>
          <a:p>
            <a:r>
              <a:rPr lang="en-US" dirty="0"/>
              <a:t>TRAFFIC </a:t>
            </a:r>
            <a:br>
              <a:rPr lang="en-US" dirty="0"/>
            </a:br>
            <a:r>
              <a:rPr lang="en-US" dirty="0"/>
              <a:t>MANAGEMENT</a:t>
            </a:r>
            <a:br>
              <a:rPr lang="en-US" dirty="0"/>
            </a:br>
            <a:endParaRPr lang="en-IN" dirty="0"/>
          </a:p>
        </p:txBody>
      </p:sp>
    </p:spTree>
    <p:extLst>
      <p:ext uri="{BB962C8B-B14F-4D97-AF65-F5344CB8AC3E}">
        <p14:creationId xmlns:p14="http://schemas.microsoft.com/office/powerpoint/2010/main" val="402105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87A1-5134-9777-083C-D3BCA6F16CF3}"/>
              </a:ext>
            </a:extLst>
          </p:cNvPr>
          <p:cNvSpPr>
            <a:spLocks noGrp="1"/>
          </p:cNvSpPr>
          <p:nvPr>
            <p:ph type="title"/>
          </p:nvPr>
        </p:nvSpPr>
        <p:spPr>
          <a:xfrm>
            <a:off x="661376" y="1109197"/>
            <a:ext cx="10869248" cy="109612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What is a Traffic </a:t>
            </a:r>
            <a:r>
              <a:rPr lang="en-US" dirty="0" err="1">
                <a:latin typeface="Times New Roman" panose="02020603050405020304" pitchFamily="18" charset="0"/>
                <a:cs typeface="Times New Roman" panose="02020603050405020304" pitchFamily="18" charset="0"/>
              </a:rPr>
              <a:t>Managment</a:t>
            </a:r>
            <a:r>
              <a:rPr lang="en-US" dirty="0">
                <a:latin typeface="Times New Roman" panose="02020603050405020304" pitchFamily="18" charset="0"/>
                <a:cs typeface="Times New Roman" panose="02020603050405020304" pitchFamily="18" charset="0"/>
              </a:rPr>
              <a:t> System?</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8D8DCA27-FD85-FD2D-3E66-05A9A31E747D}"/>
              </a:ext>
            </a:extLst>
          </p:cNvPr>
          <p:cNvGraphicFramePr>
            <a:graphicFrameLocks noGrp="1"/>
          </p:cNvGraphicFramePr>
          <p:nvPr>
            <p:ph idx="1"/>
            <p:extLst>
              <p:ext uri="{D42A27DB-BD31-4B8C-83A1-F6EECF244321}">
                <p14:modId xmlns:p14="http://schemas.microsoft.com/office/powerpoint/2010/main" val="2089346400"/>
              </p:ext>
            </p:extLst>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65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FC41C-F0CB-8506-E96A-5777A953AE90}"/>
              </a:ext>
            </a:extLst>
          </p:cNvPr>
          <p:cNvSpPr>
            <a:spLocks noGrp="1"/>
          </p:cNvSpPr>
          <p:nvPr>
            <p:ph type="title"/>
          </p:nvPr>
        </p:nvSpPr>
        <p:spPr>
          <a:xfrm>
            <a:off x="484552" y="365125"/>
            <a:ext cx="5022630" cy="2430030"/>
          </a:xfrm>
        </p:spPr>
        <p:txBody>
          <a:bodyPr>
            <a:normAutofit/>
          </a:bodyPr>
          <a:lstStyle/>
          <a:p>
            <a:pPr algn="ctr">
              <a:lnSpc>
                <a:spcPct val="90000"/>
              </a:lnSpc>
            </a:pPr>
            <a:r>
              <a:rPr lang="en-US" sz="4200" dirty="0">
                <a:latin typeface="Times New Roman" panose="02020603050405020304" pitchFamily="18" charset="0"/>
                <a:cs typeface="Times New Roman" panose="02020603050405020304" pitchFamily="18" charset="0"/>
              </a:rPr>
              <a:t>Importance of Traffic Management System </a:t>
            </a:r>
            <a:br>
              <a:rPr lang="en-US" sz="4200" dirty="0">
                <a:latin typeface="Times New Roman" panose="02020603050405020304" pitchFamily="18" charset="0"/>
                <a:cs typeface="Times New Roman" panose="02020603050405020304" pitchFamily="18" charset="0"/>
              </a:rPr>
            </a:br>
            <a:endParaRPr lang="en-IN" sz="4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1AF05A-F376-04C6-8ED1-07D3F136425E}"/>
              </a:ext>
            </a:extLst>
          </p:cNvPr>
          <p:cNvSpPr>
            <a:spLocks noGrp="1"/>
          </p:cNvSpPr>
          <p:nvPr>
            <p:ph idx="1"/>
          </p:nvPr>
        </p:nvSpPr>
        <p:spPr>
          <a:xfrm>
            <a:off x="484552" y="3842222"/>
            <a:ext cx="5022630" cy="2306349"/>
          </a:xfrm>
        </p:spPr>
        <p:txBody>
          <a:bodyPr>
            <a:noAutofit/>
          </a:bodyPr>
          <a:lstStyle/>
          <a:p>
            <a:pPr algn="l"/>
            <a:r>
              <a:rPr lang="en-US" sz="1800" dirty="0">
                <a:latin typeface="Times New Roman" panose="02020603050405020304" pitchFamily="18" charset="0"/>
                <a:cs typeface="Times New Roman" panose="02020603050405020304" pitchFamily="18" charset="0"/>
              </a:rPr>
              <a:t>Traffic management can improve the flow of traffic on the roads, reducing emissions per vehicle kilometer traveled and enhancing urban mobility. </a:t>
            </a:r>
          </a:p>
          <a:p>
            <a:pPr algn="l"/>
            <a:r>
              <a:rPr lang="en-US" sz="1800" dirty="0">
                <a:latin typeface="Times New Roman" panose="02020603050405020304" pitchFamily="18" charset="0"/>
                <a:cs typeface="Times New Roman" panose="02020603050405020304" pitchFamily="18" charset="0"/>
              </a:rPr>
              <a:t>Temporary traffic management is also necessary to manage the increased flow of traffic during a special event, such as a festival or concert.</a:t>
            </a:r>
          </a:p>
        </p:txBody>
      </p:sp>
      <p:pic>
        <p:nvPicPr>
          <p:cNvPr id="1026" name="Picture 2" descr="How machine, deep learning are making traffic management smarter">
            <a:extLst>
              <a:ext uri="{FF2B5EF4-FFF2-40B4-BE49-F238E27FC236}">
                <a16:creationId xmlns:a16="http://schemas.microsoft.com/office/drawing/2014/main" id="{67DCFF44-E485-9A73-E5B8-0E47EE2C3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682" y="-1"/>
            <a:ext cx="6462836"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0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FDDF-030D-5029-DA74-E18B1B294E26}"/>
              </a:ext>
            </a:extLst>
          </p:cNvPr>
          <p:cNvSpPr>
            <a:spLocks noGrp="1"/>
          </p:cNvSpPr>
          <p:nvPr>
            <p:ph type="title"/>
          </p:nvPr>
        </p:nvSpPr>
        <p:spPr>
          <a:xfrm>
            <a:off x="484552" y="795430"/>
            <a:ext cx="10869248" cy="168751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Components of Traffic Management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Systems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21753EE9-EF97-236D-D6EB-4751E4FBEA93}"/>
              </a:ext>
            </a:extLst>
          </p:cNvPr>
          <p:cNvGraphicFramePr>
            <a:graphicFrameLocks noGrp="1"/>
          </p:cNvGraphicFramePr>
          <p:nvPr>
            <p:ph idx="1"/>
            <p:extLst>
              <p:ext uri="{D42A27DB-BD31-4B8C-83A1-F6EECF244321}">
                <p14:modId xmlns:p14="http://schemas.microsoft.com/office/powerpoint/2010/main" val="3872045573"/>
              </p:ext>
            </p:extLst>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8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B83F5-404E-9D38-F6C8-B0435C34077B}"/>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Traffic Management System circuit diagram</a:t>
            </a:r>
          </a:p>
        </p:txBody>
      </p:sp>
      <p:grpSp>
        <p:nvGrpSpPr>
          <p:cNvPr id="29" name="Group 28">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30" name="Rectangle 29">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descr="A circuit board with wires and a circuit board&#10;&#10;Description automatically generated">
            <a:extLst>
              <a:ext uri="{FF2B5EF4-FFF2-40B4-BE49-F238E27FC236}">
                <a16:creationId xmlns:a16="http://schemas.microsoft.com/office/drawing/2014/main" id="{85875808-6A3D-0620-A411-995828019B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6516" y="751547"/>
            <a:ext cx="7908176" cy="5278705"/>
          </a:xfrm>
          <a:prstGeom prst="rect">
            <a:avLst/>
          </a:prstGeom>
        </p:spPr>
      </p:pic>
    </p:spTree>
    <p:extLst>
      <p:ext uri="{BB962C8B-B14F-4D97-AF65-F5344CB8AC3E}">
        <p14:creationId xmlns:p14="http://schemas.microsoft.com/office/powerpoint/2010/main" val="237759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75E1A-5B51-EC2C-8625-52F7B26221A4}"/>
              </a:ext>
            </a:extLst>
          </p:cNvPr>
          <p:cNvSpPr>
            <a:spLocks noGrp="1"/>
          </p:cNvSpPr>
          <p:nvPr>
            <p:ph type="title"/>
          </p:nvPr>
        </p:nvSpPr>
        <p:spPr>
          <a:xfrm>
            <a:off x="484552" y="365125"/>
            <a:ext cx="5022630" cy="2430030"/>
          </a:xfrm>
        </p:spPr>
        <p:txBody>
          <a:bodyPr>
            <a:normAutofit/>
          </a:bodyPr>
          <a:lstStyle/>
          <a:p>
            <a:pPr algn="ctr"/>
            <a:r>
              <a:rPr lang="en-US" dirty="0">
                <a:latin typeface="Times New Roman" panose="02020603050405020304" pitchFamily="18" charset="0"/>
                <a:cs typeface="Times New Roman" panose="02020603050405020304" pitchFamily="18" charset="0"/>
              </a:rPr>
              <a:t>Benefits of Smart Water Systems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F3C516-D677-8036-B0DC-D6FF046F46F4}"/>
              </a:ext>
            </a:extLst>
          </p:cNvPr>
          <p:cNvSpPr>
            <a:spLocks noGrp="1"/>
          </p:cNvSpPr>
          <p:nvPr>
            <p:ph idx="1"/>
          </p:nvPr>
        </p:nvSpPr>
        <p:spPr>
          <a:xfrm>
            <a:off x="6286612" y="1324736"/>
            <a:ext cx="5344748" cy="3326823"/>
          </a:xfrm>
        </p:spPr>
        <p:txBody>
          <a:bodyPr>
            <a:noAutofit/>
          </a:bodyPr>
          <a:lstStyle/>
          <a:p>
            <a:pPr>
              <a:lnSpc>
                <a:spcPct val="110000"/>
              </a:lnSpc>
            </a:pPr>
            <a:r>
              <a:rPr lang="en-US" sz="2400" dirty="0">
                <a:latin typeface="Times New Roman" panose="02020603050405020304" pitchFamily="18" charset="0"/>
                <a:cs typeface="Times New Roman" panose="02020603050405020304" pitchFamily="18" charset="0"/>
              </a:rPr>
              <a:t>Predictive Insights. One of the top benefits of smart traffic management systems is the predictive insights that they offer. </a:t>
            </a:r>
          </a:p>
          <a:p>
            <a:pPr>
              <a:lnSpc>
                <a:spcPct val="110000"/>
              </a:lnSpc>
            </a:pPr>
            <a:r>
              <a:rPr lang="en-US" sz="2400" dirty="0">
                <a:latin typeface="Times New Roman" panose="02020603050405020304" pitchFamily="18" charset="0"/>
                <a:cs typeface="Times New Roman" panose="02020603050405020304" pitchFamily="18" charset="0"/>
              </a:rPr>
              <a:t>Enhanced Safety. </a:t>
            </a:r>
          </a:p>
          <a:p>
            <a:pPr>
              <a:lnSpc>
                <a:spcPct val="110000"/>
              </a:lnSpc>
            </a:pPr>
            <a:r>
              <a:rPr lang="en-US" sz="2400" dirty="0">
                <a:latin typeface="Times New Roman" panose="02020603050405020304" pitchFamily="18" charset="0"/>
                <a:cs typeface="Times New Roman" panose="02020603050405020304" pitchFamily="18" charset="0"/>
              </a:rPr>
              <a:t>Cost Reduction. </a:t>
            </a:r>
          </a:p>
          <a:p>
            <a:pPr>
              <a:lnSpc>
                <a:spcPct val="110000"/>
              </a:lnSpc>
            </a:pPr>
            <a:r>
              <a:rPr lang="en-US" sz="2400" dirty="0">
                <a:latin typeface="Times New Roman" panose="02020603050405020304" pitchFamily="18" charset="0"/>
                <a:cs typeface="Times New Roman" panose="02020603050405020304" pitchFamily="18" charset="0"/>
              </a:rPr>
              <a:t>Improved Emergency Response. </a:t>
            </a:r>
          </a:p>
          <a:p>
            <a:pPr>
              <a:lnSpc>
                <a:spcPct val="110000"/>
              </a:lnSpc>
            </a:pPr>
            <a:r>
              <a:rPr lang="en-US" sz="2400" dirty="0">
                <a:latin typeface="Times New Roman" panose="02020603050405020304" pitchFamily="18" charset="0"/>
                <a:cs typeface="Times New Roman" panose="02020603050405020304" pitchFamily="18" charset="0"/>
              </a:rPr>
              <a:t>Minimized Emissions.</a:t>
            </a:r>
          </a:p>
        </p:txBody>
      </p:sp>
    </p:spTree>
    <p:extLst>
      <p:ext uri="{BB962C8B-B14F-4D97-AF65-F5344CB8AC3E}">
        <p14:creationId xmlns:p14="http://schemas.microsoft.com/office/powerpoint/2010/main" val="363277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3" name="Rectangle 2082">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5" name="Rectangle 2084">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2086">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AE35C-A313-6E46-0E47-388B23DCD49B}"/>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dirty="0"/>
              <a:t>Traffic Management System model</a:t>
            </a:r>
          </a:p>
        </p:txBody>
      </p:sp>
      <p:grpSp>
        <p:nvGrpSpPr>
          <p:cNvPr id="2089" name="Group 2088">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2090" name="Rectangle 2089">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2090">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descr="A diagram of a video camera">
            <a:extLst>
              <a:ext uri="{FF2B5EF4-FFF2-40B4-BE49-F238E27FC236}">
                <a16:creationId xmlns:a16="http://schemas.microsoft.com/office/drawing/2014/main" id="{2043CB70-F391-6802-0424-76811A3B7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6516" y="632924"/>
            <a:ext cx="7908176" cy="5515951"/>
          </a:xfrm>
          <a:prstGeom prst="rect">
            <a:avLst/>
          </a:prstGeom>
        </p:spPr>
      </p:pic>
    </p:spTree>
    <p:extLst>
      <p:ext uri="{BB962C8B-B14F-4D97-AF65-F5344CB8AC3E}">
        <p14:creationId xmlns:p14="http://schemas.microsoft.com/office/powerpoint/2010/main" val="15164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7CE8-CD9A-4F6E-3B84-9E5CEEF540B7}"/>
              </a:ext>
            </a:extLst>
          </p:cNvPr>
          <p:cNvSpPr>
            <a:spLocks noGrp="1"/>
          </p:cNvSpPr>
          <p:nvPr>
            <p:ph type="title"/>
          </p:nvPr>
        </p:nvSpPr>
        <p:spPr>
          <a:xfrm>
            <a:off x="661376" y="772459"/>
            <a:ext cx="10869248" cy="168751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BE30B2AF-6B17-2E7C-FD19-0AD0FDDD185A}"/>
              </a:ext>
            </a:extLst>
          </p:cNvPr>
          <p:cNvSpPr>
            <a:spLocks noGrp="1"/>
          </p:cNvSpPr>
          <p:nvPr>
            <p:ph idx="1"/>
          </p:nvPr>
        </p:nvSpPr>
        <p:spPr/>
        <p:txBody>
          <a:bodyPr>
            <a:normAutofit/>
          </a:bodyPr>
          <a:lstStyle/>
          <a:p>
            <a:r>
              <a:rPr lang="en-US" sz="2400" dirty="0"/>
              <a:t>Prevent congestion and ensure that vehicles are parked in designated areas. Finally, traffic signs provide information about maintaining the desired speed limit while crossing any institute to prevent accidents.</a:t>
            </a:r>
          </a:p>
          <a:p>
            <a:r>
              <a:rPr lang="en-US" sz="2400" dirty="0"/>
              <a:t>The most important goal is creating and maintaining efficient, safe roadways. Traffic engineers work hard to minimize congestion and safety risks on the road, making roadways safe for drivers, cyclists, and pedestrians.</a:t>
            </a:r>
            <a:endParaRPr lang="en-IN" sz="2400" dirty="0"/>
          </a:p>
        </p:txBody>
      </p:sp>
    </p:spTree>
    <p:extLst>
      <p:ext uri="{BB962C8B-B14F-4D97-AF65-F5344CB8AC3E}">
        <p14:creationId xmlns:p14="http://schemas.microsoft.com/office/powerpoint/2010/main" val="1719850161"/>
      </p:ext>
    </p:extLst>
  </p:cSld>
  <p:clrMapOvr>
    <a:masterClrMapping/>
  </p:clrMapOvr>
</p:sld>
</file>

<file path=ppt/theme/theme1.xml><?xml version="1.0" encoding="utf-8"?>
<a:theme xmlns:a="http://schemas.openxmlformats.org/drawingml/2006/main" name="MatrixVTI">
  <a:themeElements>
    <a:clrScheme name="AnalogousFromLightSeedLeftStep">
      <a:dk1>
        <a:srgbClr val="000000"/>
      </a:dk1>
      <a:lt1>
        <a:srgbClr val="FFFFFF"/>
      </a:lt1>
      <a:dk2>
        <a:srgbClr val="2E2441"/>
      </a:dk2>
      <a:lt2>
        <a:srgbClr val="E6E8E2"/>
      </a:lt2>
      <a:accent1>
        <a:srgbClr val="9B73E9"/>
      </a:accent1>
      <a:accent2>
        <a:srgbClr val="545FE5"/>
      </a:accent2>
      <a:accent3>
        <a:srgbClr val="6BA9E8"/>
      </a:accent3>
      <a:accent4>
        <a:srgbClr val="3CB4BF"/>
      </a:accent4>
      <a:accent5>
        <a:srgbClr val="42B790"/>
      </a:accent5>
      <a:accent6>
        <a:srgbClr val="3DBA5D"/>
      </a:accent6>
      <a:hlink>
        <a:srgbClr val="778953"/>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72</TotalTime>
  <Words>351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Bahnschrift</vt:lpstr>
      <vt:lpstr>Google Sans</vt:lpstr>
      <vt:lpstr>Times New Roman</vt:lpstr>
      <vt:lpstr>MatrixVTI</vt:lpstr>
      <vt:lpstr>TRAFFIC  MANAGEMENT </vt:lpstr>
      <vt:lpstr>What is a Traffic Managment System? </vt:lpstr>
      <vt:lpstr>Importance of Traffic Management System  </vt:lpstr>
      <vt:lpstr>Components of Traffic Management  Systems </vt:lpstr>
      <vt:lpstr>Traffic Management System circuit diagram</vt:lpstr>
      <vt:lpstr>Benefits of Smart Water Systems</vt:lpstr>
      <vt:lpstr>Traffic Management System model</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System</dc:title>
  <dc:creator>Prem Kumar k</dc:creator>
  <cp:lastModifiedBy>Prem Kumar k</cp:lastModifiedBy>
  <cp:revision>2</cp:revision>
  <dcterms:created xsi:type="dcterms:W3CDTF">2023-10-10T14:30:47Z</dcterms:created>
  <dcterms:modified xsi:type="dcterms:W3CDTF">2023-10-10T16:01:07Z</dcterms:modified>
</cp:coreProperties>
</file>