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68" y="4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kreddy8360/IBM-Capstone-project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kreddy8360/IBM-Capstone-project/blob/main/1.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kreddy8360/IBM-Capstone-project/blob/main/2.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kreddy8360/IBM-Capstone-project/blob/main/2.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kreddy8360/IBM-Capstone-project/blob/main/3.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kreddy8360/IBM-Capstone-project/blob/main/3.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kreddy8360/IBM-Capstone-project/blob/main/4.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rsera.org/professional-certificates/ibm-data-science?#instructors" TargetMode="External"/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Vivekreddy8360/IBM-Capstone-project/blob/main/1.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Vivekreddy8360/IBM-Capstone-project/blob/main/1.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3202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dirty="0" err="1">
                <a:latin typeface="Arial"/>
                <a:cs typeface="Arial"/>
              </a:rPr>
              <a:t>Muramreddy</a:t>
            </a:r>
            <a:r>
              <a:rPr lang="en-IN" sz="2400" dirty="0">
                <a:latin typeface="Arial"/>
                <a:cs typeface="Arial"/>
              </a:rPr>
              <a:t> Vivekananda Reddy</a:t>
            </a:r>
            <a:endParaRPr sz="2400" dirty="0">
              <a:latin typeface="Arial"/>
              <a:cs typeface="Arial"/>
            </a:endParaRPr>
          </a:p>
          <a:p>
            <a:pPr algn="l"/>
            <a:r>
              <a:rPr lang="en-IN" sz="2400" spc="70" dirty="0">
                <a:latin typeface="Arial"/>
                <a:cs typeface="Arial"/>
              </a:rPr>
              <a:t>URL: </a:t>
            </a:r>
            <a:r>
              <a:rPr lang="en-IN" sz="2400" spc="70" dirty="0">
                <a:latin typeface="Arial"/>
                <a:cs typeface="Arial"/>
                <a:hlinkClick r:id="rId2"/>
              </a:rPr>
              <a:t>https://github.com/</a:t>
            </a:r>
            <a:r>
              <a:rPr lang="en-IN" sz="2400" b="0" i="0" u="none" strike="noStrike" dirty="0">
                <a:effectLst/>
                <a:latin typeface="-apple-system"/>
                <a:hlinkClick r:id="rId2"/>
              </a:rPr>
              <a:t>Vivekreddy8360</a:t>
            </a:r>
            <a:endParaRPr lang="en-IN" sz="2400" spc="7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latin typeface="Arial"/>
                <a:cs typeface="Arial"/>
              </a:rPr>
              <a:t>02/08/2024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b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</a:b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https://github.com/Vivekreddy8360/IBM-Capstone-project/blob/main/1.%20Introduction/Data%20wrangling%20.ipynb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https://github.com/Vivekreddy8360/IBM-Capstone-project/blob/main/2.%20EDA/EDA%20with%20Visualization.ipynb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https://github.com/Vivekreddy8360/IBM-Capstone-project/blob/main/2.%20EDA/EDA%20with%20SQL.ipynb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6960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https://github.com/Vivekreddy8360/IBM-Capstone-project/blob/main/3.%20Interactive%20Visual%20Analytics%20and%20Dashboard/Interactive%20Visual%20Analytics%20with%20Folium.ipynb</a:t>
            </a: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https://github.com/Vivekreddy8360/IBM-Capstone-project/blob/main/3.%20Interactive%20Visual%20Analytics%20and%20Dashboard/spacex_dash_app.py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https://github.com/Vivekreddy8360/IBM-Capstone-project/blob/main/4.%20Predictive%20Analysis%20(Classification)/Machine%20Learning%20Prediction.ipynb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6520181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with SQL</a:t>
            </a:r>
            <a:endParaRPr sz="72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3746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en-IN"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ANALYSIS</a:t>
            </a:r>
            <a:r>
              <a:rPr lang="en-IN"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	SQL	DB2</a:t>
            </a:r>
            <a:endParaRPr sz="24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	IN	PYTHON	WIT</a:t>
            </a:r>
            <a:r>
              <a:rPr lang="en-IN"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ALCHEMY</a:t>
            </a:r>
            <a:endParaRPr sz="24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32250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SLC-4E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804351"/>
            <a:ext cx="111229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0" dirty="0"/>
              <a:t>First Successful Ground Pad Landing 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150" dirty="0"/>
              <a:t>Successful Drone Ship Landing with Payload  Between 4000 and 6000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4" y="823721"/>
            <a:ext cx="107419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Boosters that Carried Maximum 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9446565" cy="124072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000" spc="-150" dirty="0"/>
              <a:t>Ranking Counts of Successful Landings  Between 2010-06-04 and 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50" dirty="0">
                <a:uFill>
                  <a:solidFill>
                    <a:srgbClr val="7D7D7D"/>
                  </a:solidFill>
                </a:uFill>
              </a:rPr>
              <a:t>Launch Site 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50" dirty="0">
                <a:uFill>
                  <a:solidFill>
                    <a:srgbClr val="7D7D7D"/>
                  </a:solidFill>
                </a:uFill>
              </a:rPr>
              <a:t>Color-Coded Launch 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50" dirty="0">
                <a:uFill>
                  <a:solidFill>
                    <a:srgbClr val="7D7D7D"/>
                  </a:solidFill>
                </a:uFill>
              </a:rPr>
              <a:t>Key Location 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262" y="250553"/>
            <a:ext cx="10153700" cy="1309846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4400" spc="-150" dirty="0">
                <a:uFill>
                  <a:solidFill>
                    <a:srgbClr val="7D7D7D"/>
                  </a:solidFill>
                </a:uFill>
              </a:rPr>
              <a:t>Successful Launches Across Launch 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50" dirty="0">
                <a:uFill>
                  <a:solidFill>
                    <a:srgbClr val="7D7D7D"/>
                  </a:solidFill>
                </a:uFill>
              </a:rPr>
              <a:t>Highest Success Rate Launch 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98856"/>
            <a:ext cx="11125200" cy="132914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 algn="ctr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z="3600" dirty="0" err="1"/>
              <a:t>PayloadMass</a:t>
            </a:r>
            <a:r>
              <a:rPr lang="en-IN" sz="3600" dirty="0"/>
              <a:t> </a:t>
            </a:r>
            <a:r>
              <a:rPr sz="3600" dirty="0"/>
              <a:t>vs Success vs </a:t>
            </a:r>
            <a:br>
              <a:rPr lang="en-IN" sz="3600" dirty="0"/>
            </a:br>
            <a:r>
              <a:rPr sz="3600" dirty="0"/>
              <a:t>Booster</a:t>
            </a:r>
            <a:r>
              <a:rPr lang="en-IN" sz="3600" dirty="0"/>
              <a:t> </a:t>
            </a:r>
            <a:r>
              <a:rPr sz="3600" dirty="0">
                <a:uFill>
                  <a:solidFill>
                    <a:srgbClr val="7D7D7D"/>
                  </a:solidFill>
                </a:uFill>
              </a:rPr>
              <a:t>Version Category</a:t>
            </a:r>
            <a:endParaRPr sz="3600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trike="sngStrike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757DD7-8053-8CCE-C158-3517B3B88CDD}"/>
              </a:ext>
            </a:extLst>
          </p:cNvPr>
          <p:cNvCxnSpPr>
            <a:cxnSpLocks/>
          </p:cNvCxnSpPr>
          <p:nvPr/>
        </p:nvCxnSpPr>
        <p:spPr>
          <a:xfrm flipV="1">
            <a:off x="533400" y="1644935"/>
            <a:ext cx="10820400" cy="16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3810000"/>
            <a:ext cx="9875520" cy="53340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673737"/>
            <a:ext cx="10106025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dirty="0"/>
              <a:t>Predictive Analysis 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09472" y="4343400"/>
            <a:ext cx="10168128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lang="en-IN"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lang="en-IN"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lang="en-IN"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lang="en-IN"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lang="en-IN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8" y="506095"/>
            <a:ext cx="47675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4721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1750" dirty="0">
                <a:latin typeface="Carlito"/>
                <a:cs typeface="Carlito"/>
              </a:rPr>
              <a:t>https://github.com/Vivekreddy8360/IBM-Capstone-project.git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258" cy="6858000"/>
            <a:chOff x="0" y="0"/>
            <a:chExt cx="4104258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6609" y="5178551"/>
            <a:ext cx="3426765" cy="53149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just">
              <a:lnSpc>
                <a:spcPct val="88900"/>
              </a:lnSpc>
              <a:spcBef>
                <a:spcPts val="300"/>
              </a:spcBef>
            </a:pPr>
            <a:r>
              <a:rPr lang="en-IN" sz="1200" dirty="0">
                <a:hlinkClick r:id="rId23"/>
              </a:rPr>
              <a:t>IBM-Capstone-project/1. Introduction/Data Collection Api .</a:t>
            </a:r>
            <a:r>
              <a:rPr lang="en-IN" sz="1200" dirty="0" err="1">
                <a:hlinkClick r:id="rId23"/>
              </a:rPr>
              <a:t>ipynb</a:t>
            </a:r>
            <a:r>
              <a:rPr lang="en-IN" sz="1200" dirty="0">
                <a:hlinkClick r:id="rId23"/>
              </a:rPr>
              <a:t> at main · Vivekreddy8360/IBM-Capstone-project (github.com)</a:t>
            </a:r>
            <a:endParaRPr sz="12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3230170" cy="8115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0"/>
              </a:spcBef>
            </a:pPr>
            <a:r>
              <a:rPr lang="en-IN" sz="1400" dirty="0">
                <a:hlinkClick r:id="rId17"/>
              </a:rPr>
              <a:t>IBM-Capstone-project/1. Introduction/Data Collection with Web </a:t>
            </a:r>
            <a:r>
              <a:rPr lang="en-IN" sz="1400" dirty="0" err="1">
                <a:hlinkClick r:id="rId17"/>
              </a:rPr>
              <a:t>Scraping.ipynb</a:t>
            </a:r>
            <a:r>
              <a:rPr lang="en-IN" sz="1400" dirty="0">
                <a:hlinkClick r:id="rId17"/>
              </a:rPr>
              <a:t> at main ·Vivekreddy8360/IBM-Capstone-project (github.com)</a:t>
            </a:r>
            <a:endParaRPr lang="en-IN"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2859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Times New Roman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PayloadMass vs Success vs  Booster Version Category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Vivekananda Reddy Muram Reddy</cp:lastModifiedBy>
  <cp:revision>2</cp:revision>
  <dcterms:created xsi:type="dcterms:W3CDTF">2021-08-26T16:53:12Z</dcterms:created>
  <dcterms:modified xsi:type="dcterms:W3CDTF">2024-08-02T17:44:59Z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