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4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orv Tyagi" userId="5628528d440350ea" providerId="LiveId" clId="{53870C49-CE6F-4C97-A52E-BC105EC845AC}"/>
    <pc:docChg chg="modSld">
      <pc:chgData name="Apoorv Tyagi" userId="5628528d440350ea" providerId="LiveId" clId="{53870C49-CE6F-4C97-A52E-BC105EC845AC}" dt="2024-08-21T07:15:52.306" v="233" actId="20577"/>
      <pc:docMkLst>
        <pc:docMk/>
      </pc:docMkLst>
      <pc:sldChg chg="modSp mod">
        <pc:chgData name="Apoorv Tyagi" userId="5628528d440350ea" providerId="LiveId" clId="{53870C49-CE6F-4C97-A52E-BC105EC845AC}" dt="2024-08-21T07:15:52.306" v="233" actId="20577"/>
        <pc:sldMkLst>
          <pc:docMk/>
          <pc:sldMk cId="0" sldId="256"/>
        </pc:sldMkLst>
        <pc:spChg chg="mod">
          <ac:chgData name="Apoorv Tyagi" userId="5628528d440350ea" providerId="LiveId" clId="{53870C49-CE6F-4C97-A52E-BC105EC845AC}" dt="2024-08-21T07:15:52.306" v="233" actId="20577"/>
          <ac:spMkLst>
            <pc:docMk/>
            <pc:sldMk cId="0" sldId="256"/>
            <ac:spMk id="3" creationId="{00000000-0000-0000-0000-000000000000}"/>
          </ac:spMkLst>
        </pc:spChg>
      </pc:sldChg>
      <pc:sldChg chg="modSp mod">
        <pc:chgData name="Apoorv Tyagi" userId="5628528d440350ea" providerId="LiveId" clId="{53870C49-CE6F-4C97-A52E-BC105EC845AC}" dt="2024-08-21T07:10:22.046" v="208" actId="255"/>
        <pc:sldMkLst>
          <pc:docMk/>
          <pc:sldMk cId="0" sldId="257"/>
        </pc:sldMkLst>
        <pc:spChg chg="mod">
          <ac:chgData name="Apoorv Tyagi" userId="5628528d440350ea" providerId="LiveId" clId="{53870C49-CE6F-4C97-A52E-BC105EC845AC}" dt="2024-08-21T07:10:22.046" v="208" actId="255"/>
          <ac:spMkLst>
            <pc:docMk/>
            <pc:sldMk cId="0" sldId="257"/>
            <ac:spMk id="5" creationId="{00000000-0000-0000-0000-000000000000}"/>
          </ac:spMkLst>
        </pc:spChg>
        <pc:graphicFrameChg chg="mod modGraphic">
          <ac:chgData name="Apoorv Tyagi" userId="5628528d440350ea" providerId="LiveId" clId="{53870C49-CE6F-4C97-A52E-BC105EC845AC}" dt="2024-08-21T07:00:01.901" v="193" actId="14100"/>
          <ac:graphicFrameMkLst>
            <pc:docMk/>
            <pc:sldMk cId="0" sldId="257"/>
            <ac:graphicFrameMk id="4" creationId="{00000000-0000-0000-0000-000000000000}"/>
          </ac:graphicFrameMkLst>
        </pc:graphicFrameChg>
        <pc:graphicFrameChg chg="mod modGraphic">
          <ac:chgData name="Apoorv Tyagi" userId="5628528d440350ea" providerId="LiveId" clId="{53870C49-CE6F-4C97-A52E-BC105EC845AC}" dt="2024-08-21T07:10:04.485" v="206" actId="1076"/>
          <ac:graphicFrameMkLst>
            <pc:docMk/>
            <pc:sldMk cId="0" sldId="257"/>
            <ac:graphicFrameMk id="6"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5265" y="540384"/>
            <a:ext cx="714375" cy="876300"/>
          </a:xfrm>
          <a:prstGeom prst="rect">
            <a:avLst/>
          </a:prstGeom>
        </p:spPr>
      </p:pic>
      <p:sp>
        <p:nvSpPr>
          <p:cNvPr id="3" name="object 3"/>
          <p:cNvSpPr txBox="1"/>
          <p:nvPr/>
        </p:nvSpPr>
        <p:spPr>
          <a:xfrm>
            <a:off x="716076" y="502666"/>
            <a:ext cx="6150610" cy="9558642"/>
          </a:xfrm>
          <a:prstGeom prst="rect">
            <a:avLst/>
          </a:prstGeom>
        </p:spPr>
        <p:txBody>
          <a:bodyPr vert="horz" wrap="square" lIns="0" tIns="1905" rIns="0" bIns="0" rtlCol="0">
            <a:spAutoFit/>
          </a:bodyPr>
          <a:lstStyle/>
          <a:p>
            <a:pPr marL="2284095" marR="544830" indent="-1488440">
              <a:lnSpc>
                <a:spcPct val="103800"/>
              </a:lnSpc>
              <a:spcBef>
                <a:spcPts val="15"/>
              </a:spcBef>
            </a:pPr>
            <a:r>
              <a:rPr sz="2100" dirty="0">
                <a:solidFill>
                  <a:srgbClr val="C60E2C"/>
                </a:solidFill>
                <a:latin typeface="Times New Roman"/>
                <a:cs typeface="Times New Roman"/>
              </a:rPr>
              <a:t>DEPARTMENT</a:t>
            </a:r>
            <a:r>
              <a:rPr sz="2100" spc="-65" dirty="0">
                <a:solidFill>
                  <a:srgbClr val="C60E2C"/>
                </a:solidFill>
                <a:latin typeface="Times New Roman"/>
                <a:cs typeface="Times New Roman"/>
              </a:rPr>
              <a:t> </a:t>
            </a:r>
            <a:r>
              <a:rPr sz="2100" dirty="0">
                <a:solidFill>
                  <a:srgbClr val="C60E2C"/>
                </a:solidFill>
                <a:latin typeface="Times New Roman"/>
                <a:cs typeface="Times New Roman"/>
              </a:rPr>
              <a:t>OF</a:t>
            </a:r>
            <a:r>
              <a:rPr sz="2100" spc="-85" dirty="0">
                <a:solidFill>
                  <a:srgbClr val="C60E2C"/>
                </a:solidFill>
                <a:latin typeface="Times New Roman"/>
                <a:cs typeface="Times New Roman"/>
              </a:rPr>
              <a:t> </a:t>
            </a:r>
            <a:r>
              <a:rPr sz="2100" dirty="0">
                <a:solidFill>
                  <a:srgbClr val="C60E2C"/>
                </a:solidFill>
                <a:latin typeface="Times New Roman"/>
                <a:cs typeface="Times New Roman"/>
              </a:rPr>
              <a:t>APEX</a:t>
            </a:r>
            <a:r>
              <a:rPr sz="2100" spc="-30" dirty="0">
                <a:solidFill>
                  <a:srgbClr val="C60E2C"/>
                </a:solidFill>
                <a:latin typeface="Times New Roman"/>
                <a:cs typeface="Times New Roman"/>
              </a:rPr>
              <a:t> </a:t>
            </a:r>
            <a:r>
              <a:rPr sz="2100" dirty="0">
                <a:solidFill>
                  <a:srgbClr val="C60E2C"/>
                </a:solidFill>
                <a:latin typeface="Times New Roman"/>
                <a:cs typeface="Times New Roman"/>
              </a:rPr>
              <a:t>INSTITUTE</a:t>
            </a:r>
            <a:r>
              <a:rPr sz="2100" spc="-60" dirty="0">
                <a:solidFill>
                  <a:srgbClr val="C60E2C"/>
                </a:solidFill>
                <a:latin typeface="Times New Roman"/>
                <a:cs typeface="Times New Roman"/>
              </a:rPr>
              <a:t> </a:t>
            </a:r>
            <a:r>
              <a:rPr sz="2100" spc="-25" dirty="0">
                <a:solidFill>
                  <a:srgbClr val="C60E2C"/>
                </a:solidFill>
                <a:latin typeface="Times New Roman"/>
                <a:cs typeface="Times New Roman"/>
              </a:rPr>
              <a:t>OF </a:t>
            </a:r>
            <a:r>
              <a:rPr sz="2100" spc="-10" dirty="0">
                <a:solidFill>
                  <a:srgbClr val="C60E2C"/>
                </a:solidFill>
                <a:latin typeface="Times New Roman"/>
                <a:cs typeface="Times New Roman"/>
              </a:rPr>
              <a:t>TECHNOLOGY</a:t>
            </a:r>
            <a:endParaRPr sz="2100" dirty="0">
              <a:latin typeface="Times New Roman"/>
              <a:cs typeface="Times New Roman"/>
            </a:endParaRPr>
          </a:p>
          <a:p>
            <a:pPr marL="24765" algn="ctr">
              <a:lnSpc>
                <a:spcPct val="100000"/>
              </a:lnSpc>
              <a:spcBef>
                <a:spcPts val="1889"/>
              </a:spcBef>
            </a:pPr>
            <a:r>
              <a:rPr b="1" u="sng" spc="-10" dirty="0">
                <a:uFill>
                  <a:solidFill>
                    <a:srgbClr val="000000"/>
                  </a:solidFill>
                </a:uFill>
                <a:latin typeface="Times New Roman"/>
                <a:cs typeface="Times New Roman"/>
              </a:rPr>
              <a:t>PROJECT</a:t>
            </a:r>
            <a:r>
              <a:rPr lang="en-IN" b="1" spc="-10" dirty="0">
                <a:uFill>
                  <a:solidFill>
                    <a:srgbClr val="000000"/>
                  </a:solidFill>
                </a:uFill>
                <a:latin typeface="Times New Roman"/>
                <a:cs typeface="Times New Roman"/>
              </a:rPr>
              <a:t>  </a:t>
            </a:r>
            <a:r>
              <a:rPr b="1" u="sng" spc="-10" dirty="0">
                <a:uFill>
                  <a:solidFill>
                    <a:srgbClr val="000000"/>
                  </a:solidFill>
                </a:uFill>
                <a:latin typeface="Times New Roman"/>
                <a:cs typeface="Times New Roman"/>
              </a:rPr>
              <a:t>PROPOSAL</a:t>
            </a:r>
            <a:endParaRPr u="sng" dirty="0">
              <a:latin typeface="Times New Roman"/>
              <a:cs typeface="Times New Roman"/>
            </a:endParaRPr>
          </a:p>
          <a:p>
            <a:pPr>
              <a:lnSpc>
                <a:spcPct val="100000"/>
              </a:lnSpc>
              <a:spcBef>
                <a:spcPts val="1989"/>
              </a:spcBef>
            </a:pPr>
            <a:endParaRPr sz="1750" dirty="0">
              <a:latin typeface="Times New Roman"/>
              <a:cs typeface="Times New Roman"/>
            </a:endParaRPr>
          </a:p>
          <a:p>
            <a:pPr marL="210185" indent="-197485">
              <a:buFont typeface="Times New Roman"/>
              <a:buAutoNum type="arabicPeriod"/>
              <a:tabLst>
                <a:tab pos="210185" algn="l"/>
              </a:tabLst>
            </a:pPr>
            <a:r>
              <a:rPr sz="1550" b="1" dirty="0">
                <a:latin typeface="Times New Roman"/>
                <a:cs typeface="Times New Roman"/>
              </a:rPr>
              <a:t>Project</a:t>
            </a:r>
            <a:r>
              <a:rPr sz="1550" b="1" spc="-5" dirty="0">
                <a:latin typeface="Times New Roman"/>
                <a:cs typeface="Times New Roman"/>
              </a:rPr>
              <a:t> </a:t>
            </a:r>
            <a:r>
              <a:rPr sz="1550" b="1" dirty="0">
                <a:latin typeface="Times New Roman"/>
                <a:cs typeface="Times New Roman"/>
              </a:rPr>
              <a:t>Title:</a:t>
            </a:r>
            <a:r>
              <a:rPr sz="1550" b="1" spc="-5" dirty="0">
                <a:latin typeface="Times New Roman"/>
                <a:cs typeface="Times New Roman"/>
              </a:rPr>
              <a:t> </a:t>
            </a:r>
            <a:r>
              <a:rPr lang="en-US" sz="1600" dirty="0">
                <a:solidFill>
                  <a:schemeClr val="tx1"/>
                </a:solidFill>
                <a:latin typeface="IBM Plex Sans" pitchFamily="34" charset="0"/>
                <a:ea typeface="IBM Plex Sans" pitchFamily="34" charset="-122"/>
                <a:cs typeface="IBM Plex Sans" pitchFamily="34" charset="-120"/>
              </a:rPr>
              <a:t>Command-Line Interaction with Large Language Models</a:t>
            </a:r>
          </a:p>
          <a:p>
            <a:pPr marL="12700">
              <a:tabLst>
                <a:tab pos="210185" algn="l"/>
              </a:tabLst>
            </a:pPr>
            <a:endParaRPr lang="en-US" sz="1600" dirty="0">
              <a:solidFill>
                <a:schemeClr val="tx1"/>
              </a:solidFill>
            </a:endParaRPr>
          </a:p>
          <a:p>
            <a:pPr marL="210185" indent="-197485">
              <a:buFont typeface="Times New Roman"/>
              <a:buAutoNum type="arabicPeriod"/>
              <a:tabLst>
                <a:tab pos="210185" algn="l"/>
              </a:tabLst>
            </a:pPr>
            <a:r>
              <a:rPr sz="1550" b="1" dirty="0">
                <a:latin typeface="Times New Roman"/>
                <a:cs typeface="Times New Roman"/>
              </a:rPr>
              <a:t>Project</a:t>
            </a:r>
            <a:r>
              <a:rPr sz="1550" b="1" spc="-10" dirty="0">
                <a:latin typeface="Times New Roman"/>
                <a:cs typeface="Times New Roman"/>
              </a:rPr>
              <a:t> </a:t>
            </a:r>
            <a:r>
              <a:rPr sz="1550" b="1" dirty="0">
                <a:latin typeface="Times New Roman"/>
                <a:cs typeface="Times New Roman"/>
              </a:rPr>
              <a:t>Scop</a:t>
            </a:r>
            <a:r>
              <a:rPr lang="en-IN" sz="1550" b="1">
                <a:latin typeface="Times New Roman"/>
                <a:cs typeface="Times New Roman"/>
              </a:rPr>
              <a:t>e</a:t>
            </a:r>
            <a:endParaRPr sz="1550" dirty="0">
              <a:latin typeface="Times New Roman"/>
              <a:cs typeface="Times New Roman"/>
            </a:endParaRPr>
          </a:p>
          <a:p>
            <a:pPr marL="192405" marR="142240" indent="-6350">
              <a:lnSpc>
                <a:spcPct val="99500"/>
              </a:lnSpc>
              <a:spcBef>
                <a:spcPts val="1305"/>
              </a:spcBef>
            </a:pPr>
            <a:r>
              <a:rPr sz="1200" spc="-10" dirty="0">
                <a:latin typeface="Times New Roman"/>
                <a:cs typeface="Times New Roman"/>
              </a:rPr>
              <a:t>.</a:t>
            </a:r>
            <a:r>
              <a:rPr lang="en-US" sz="1200" spc="-10" dirty="0">
                <a:latin typeface="Times New Roman"/>
                <a:cs typeface="Times New Roman"/>
              </a:rPr>
              <a:t> </a:t>
            </a:r>
            <a:r>
              <a:rPr lang="en-US" sz="1500" spc="-10" dirty="0">
                <a:latin typeface="Times New Roman"/>
                <a:cs typeface="Times New Roman"/>
              </a:rPr>
              <a:t>The proposed project, "Command-Line Interaction with Large Language Models," aims to enhance user engagement with command-line interfaces (CLIs) by integrating Large Language Models (LLMs) for natural language processing. As technology advances, the need for user-friendly tools that simplify complex interactions becomes increasingly important, especially for non-technical users who may find traditional CLIs intimidating. This project seeks to develop a command-line application that allows users to input commands in everyday language, thereby lowering the barrier to entry for those unfamiliar with command syntax. The primary objectives include creating a functional tool that interprets natural language commands, improving accessibility, automating common tasks like file management and system monitoring, and evaluating the tool's performance against traditional CLI methods. The methodology involves conducting a comprehensive literature review on existing LLM applications, designing and implementing the command-line tool using an LLM API, and performing rigorous testing to assess accuracy and user satisfaction. User feedback will be collected through surveys and usability tests to refine the tool further. Expected outcomes include a user-friendly CLI application, comprehensive documentation and training materials, and valuable insights into the effectiveness of LLMs in enhancing command-line usability. This project not only addresses the challenge of making command-line tools more accessible but also contributes to the broader fields of Human-Computer Interaction (HCI) and Natural Language Processing (NLP). By enabling users to interact with technology using natural language, the project aims to significantly improve productivity and efficiency across various sectors, including software development and system administration. Ultimately, this initiative represents a shift towards more intuitive human-computer interactions, making complex tasks simpler and more efficient, and providing valuable insights into the future of user engagement with technology.</a:t>
            </a:r>
            <a:endParaRPr sz="15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076" y="514857"/>
            <a:ext cx="3020695" cy="2586355"/>
          </a:xfrm>
          <a:prstGeom prst="rect">
            <a:avLst/>
          </a:prstGeom>
        </p:spPr>
        <p:txBody>
          <a:bodyPr vert="horz" wrap="square" lIns="0" tIns="13970" rIns="0" bIns="0" rtlCol="0">
            <a:spAutoFit/>
          </a:bodyPr>
          <a:lstStyle/>
          <a:p>
            <a:pPr marL="210185" indent="-197485">
              <a:lnSpc>
                <a:spcPct val="100000"/>
              </a:lnSpc>
              <a:spcBef>
                <a:spcPts val="110"/>
              </a:spcBef>
              <a:buClr>
                <a:srgbClr val="2C74B5"/>
              </a:buClr>
              <a:buFont typeface="Times New Roman"/>
              <a:buAutoNum type="arabicPeriod" startAt="3"/>
              <a:tabLst>
                <a:tab pos="210185" algn="l"/>
              </a:tabLst>
            </a:pPr>
            <a:r>
              <a:rPr sz="1550" b="1" dirty="0">
                <a:solidFill>
                  <a:srgbClr val="2C74B5"/>
                </a:solidFill>
                <a:latin typeface="Times New Roman"/>
                <a:cs typeface="Times New Roman"/>
              </a:rPr>
              <a:t>Requirements:</a:t>
            </a:r>
            <a:r>
              <a:rPr sz="1550" b="1" spc="-65" dirty="0">
                <a:solidFill>
                  <a:srgbClr val="2C74B5"/>
                </a:solidFill>
                <a:latin typeface="Times New Roman"/>
                <a:cs typeface="Times New Roman"/>
              </a:rPr>
              <a:t> </a:t>
            </a:r>
            <a:r>
              <a:rPr sz="1550" b="1" spc="-50" dirty="0">
                <a:solidFill>
                  <a:srgbClr val="2C74B5"/>
                </a:solidFill>
                <a:latin typeface="Times New Roman"/>
                <a:cs typeface="Times New Roman"/>
              </a:rPr>
              <a:t>-</a:t>
            </a:r>
            <a:endParaRPr sz="1550">
              <a:latin typeface="Times New Roman"/>
              <a:cs typeface="Times New Roman"/>
            </a:endParaRPr>
          </a:p>
          <a:p>
            <a:pPr marL="292100" lvl="1" indent="-227965">
              <a:lnSpc>
                <a:spcPct val="100000"/>
              </a:lnSpc>
              <a:spcBef>
                <a:spcPts val="1275"/>
              </a:spcBef>
              <a:buFont typeface="Wingdings"/>
              <a:buChar char=""/>
              <a:tabLst>
                <a:tab pos="292100" algn="l"/>
              </a:tabLst>
            </a:pPr>
            <a:r>
              <a:rPr sz="1200" u="sng" dirty="0">
                <a:uFill>
                  <a:solidFill>
                    <a:srgbClr val="000000"/>
                  </a:solidFill>
                </a:uFill>
                <a:latin typeface="Times New Roman"/>
                <a:cs typeface="Times New Roman"/>
              </a:rPr>
              <a:t>Hardware</a:t>
            </a:r>
            <a:r>
              <a:rPr sz="1200" u="sng" spc="-55" dirty="0">
                <a:uFill>
                  <a:solidFill>
                    <a:srgbClr val="000000"/>
                  </a:solidFill>
                </a:uFill>
                <a:latin typeface="Times New Roman"/>
                <a:cs typeface="Times New Roman"/>
              </a:rPr>
              <a:t> </a:t>
            </a:r>
            <a:r>
              <a:rPr sz="1200" u="sng" spc="-10" dirty="0">
                <a:uFill>
                  <a:solidFill>
                    <a:srgbClr val="000000"/>
                  </a:solidFill>
                </a:uFill>
                <a:latin typeface="Times New Roman"/>
                <a:cs typeface="Times New Roman"/>
              </a:rPr>
              <a:t>Requirements</a:t>
            </a:r>
            <a:endParaRPr sz="1200">
              <a:latin typeface="Times New Roman"/>
              <a:cs typeface="Times New Roman"/>
            </a:endParaRPr>
          </a:p>
          <a:p>
            <a:pPr marL="576580" lvl="2" indent="-228600">
              <a:lnSpc>
                <a:spcPct val="100000"/>
              </a:lnSpc>
              <a:spcBef>
                <a:spcPts val="359"/>
              </a:spcBef>
              <a:buAutoNum type="arabicPeriod"/>
              <a:tabLst>
                <a:tab pos="576580" algn="l"/>
              </a:tabLst>
            </a:pPr>
            <a:r>
              <a:rPr sz="1200" dirty="0">
                <a:latin typeface="Times New Roman"/>
                <a:cs typeface="Times New Roman"/>
              </a:rPr>
              <a:t>Internet</a:t>
            </a:r>
            <a:r>
              <a:rPr sz="1200" spc="-25" dirty="0">
                <a:latin typeface="Times New Roman"/>
                <a:cs typeface="Times New Roman"/>
              </a:rPr>
              <a:t> </a:t>
            </a:r>
            <a:r>
              <a:rPr sz="1200" spc="-10" dirty="0">
                <a:latin typeface="Times New Roman"/>
                <a:cs typeface="Times New Roman"/>
              </a:rPr>
              <a:t>Connectivity</a:t>
            </a:r>
            <a:endParaRPr sz="1200">
              <a:latin typeface="Times New Roman"/>
              <a:cs typeface="Times New Roman"/>
            </a:endParaRPr>
          </a:p>
          <a:p>
            <a:pPr marL="576580" lvl="2" indent="-228600">
              <a:lnSpc>
                <a:spcPct val="100000"/>
              </a:lnSpc>
              <a:spcBef>
                <a:spcPts val="359"/>
              </a:spcBef>
              <a:buAutoNum type="arabicPeriod"/>
              <a:tabLst>
                <a:tab pos="576580" algn="l"/>
              </a:tabLst>
            </a:pPr>
            <a:r>
              <a:rPr sz="1200" dirty="0">
                <a:latin typeface="Times New Roman"/>
                <a:cs typeface="Times New Roman"/>
              </a:rPr>
              <a:t>Smartphone</a:t>
            </a:r>
            <a:r>
              <a:rPr sz="1200" spc="-20" dirty="0">
                <a:latin typeface="Times New Roman"/>
                <a:cs typeface="Times New Roman"/>
              </a:rPr>
              <a:t> </a:t>
            </a:r>
            <a:r>
              <a:rPr sz="1200" dirty="0">
                <a:latin typeface="Times New Roman"/>
                <a:cs typeface="Times New Roman"/>
              </a:rPr>
              <a:t>or</a:t>
            </a:r>
            <a:r>
              <a:rPr sz="1200" spc="-25" dirty="0">
                <a:latin typeface="Times New Roman"/>
                <a:cs typeface="Times New Roman"/>
              </a:rPr>
              <a:t> </a:t>
            </a:r>
            <a:r>
              <a:rPr sz="1200" spc="-10" dirty="0">
                <a:latin typeface="Times New Roman"/>
                <a:cs typeface="Times New Roman"/>
              </a:rPr>
              <a:t>Tablet</a:t>
            </a:r>
            <a:endParaRPr sz="1200">
              <a:latin typeface="Times New Roman"/>
              <a:cs typeface="Times New Roman"/>
            </a:endParaRPr>
          </a:p>
          <a:p>
            <a:pPr marL="575945" lvl="2" indent="-227965">
              <a:lnSpc>
                <a:spcPct val="100000"/>
              </a:lnSpc>
              <a:spcBef>
                <a:spcPts val="330"/>
              </a:spcBef>
              <a:buAutoNum type="arabicPeriod"/>
              <a:tabLst>
                <a:tab pos="575945" algn="l"/>
              </a:tabLst>
            </a:pPr>
            <a:r>
              <a:rPr sz="1400" spc="-10" dirty="0">
                <a:latin typeface="Times New Roman"/>
                <a:cs typeface="Times New Roman"/>
              </a:rPr>
              <a:t>Camera</a:t>
            </a:r>
            <a:endParaRPr sz="1400">
              <a:latin typeface="Times New Roman"/>
              <a:cs typeface="Times New Roman"/>
            </a:endParaRPr>
          </a:p>
          <a:p>
            <a:pPr marL="575945" lvl="2" indent="-227965">
              <a:lnSpc>
                <a:spcPct val="100000"/>
              </a:lnSpc>
              <a:spcBef>
                <a:spcPts val="430"/>
              </a:spcBef>
              <a:buSzPct val="116666"/>
              <a:buAutoNum type="arabicPeriod"/>
              <a:tabLst>
                <a:tab pos="575945" algn="l"/>
              </a:tabLst>
            </a:pPr>
            <a:r>
              <a:rPr sz="1200" spc="-10" dirty="0">
                <a:latin typeface="Times New Roman"/>
                <a:cs typeface="Times New Roman"/>
              </a:rPr>
              <a:t>Accessibility</a:t>
            </a:r>
            <a:r>
              <a:rPr sz="1200" spc="30" dirty="0">
                <a:latin typeface="Times New Roman"/>
                <a:cs typeface="Times New Roman"/>
              </a:rPr>
              <a:t> </a:t>
            </a:r>
            <a:r>
              <a:rPr sz="1200" spc="-10" dirty="0">
                <a:latin typeface="Times New Roman"/>
                <a:cs typeface="Times New Roman"/>
              </a:rPr>
              <a:t>Features</a:t>
            </a:r>
            <a:endParaRPr sz="1200">
              <a:latin typeface="Times New Roman"/>
              <a:cs typeface="Times New Roman"/>
            </a:endParaRPr>
          </a:p>
          <a:p>
            <a:pPr marL="292100" lvl="1" indent="-227965">
              <a:lnSpc>
                <a:spcPct val="100000"/>
              </a:lnSpc>
              <a:spcBef>
                <a:spcPts val="320"/>
              </a:spcBef>
              <a:buFont typeface="Wingdings"/>
              <a:buChar char=""/>
              <a:tabLst>
                <a:tab pos="292100" algn="l"/>
              </a:tabLst>
            </a:pPr>
            <a:r>
              <a:rPr sz="1200" u="sng" dirty="0">
                <a:uFill>
                  <a:solidFill>
                    <a:srgbClr val="000000"/>
                  </a:solidFill>
                </a:uFill>
                <a:latin typeface="Times New Roman"/>
                <a:cs typeface="Times New Roman"/>
              </a:rPr>
              <a:t>Software</a:t>
            </a:r>
            <a:r>
              <a:rPr sz="1200" u="sng" spc="-30" dirty="0">
                <a:uFill>
                  <a:solidFill>
                    <a:srgbClr val="000000"/>
                  </a:solidFill>
                </a:uFill>
                <a:latin typeface="Times New Roman"/>
                <a:cs typeface="Times New Roman"/>
              </a:rPr>
              <a:t> </a:t>
            </a:r>
            <a:r>
              <a:rPr sz="1200" u="sng" spc="-10" dirty="0">
                <a:uFill>
                  <a:solidFill>
                    <a:srgbClr val="000000"/>
                  </a:solidFill>
                </a:uFill>
                <a:latin typeface="Times New Roman"/>
                <a:cs typeface="Times New Roman"/>
              </a:rPr>
              <a:t>Requirements</a:t>
            </a:r>
            <a:endParaRPr sz="1200">
              <a:latin typeface="Times New Roman"/>
              <a:cs typeface="Times New Roman"/>
            </a:endParaRPr>
          </a:p>
          <a:p>
            <a:pPr marL="603885" lvl="2" indent="-228600">
              <a:lnSpc>
                <a:spcPct val="100000"/>
              </a:lnSpc>
              <a:spcBef>
                <a:spcPts val="360"/>
              </a:spcBef>
              <a:buAutoNum type="arabicPeriod"/>
              <a:tabLst>
                <a:tab pos="603885" algn="l"/>
              </a:tabLst>
            </a:pPr>
            <a:r>
              <a:rPr sz="1200" spc="-10" dirty="0">
                <a:latin typeface="Times New Roman"/>
                <a:cs typeface="Times New Roman"/>
              </a:rPr>
              <a:t>Python</a:t>
            </a:r>
            <a:endParaRPr sz="1200">
              <a:latin typeface="Times New Roman"/>
              <a:cs typeface="Times New Roman"/>
            </a:endParaRPr>
          </a:p>
          <a:p>
            <a:pPr marL="603885" lvl="2" indent="-228600">
              <a:lnSpc>
                <a:spcPts val="1430"/>
              </a:lnSpc>
              <a:spcBef>
                <a:spcPts val="5"/>
              </a:spcBef>
              <a:buAutoNum type="arabicPeriod"/>
              <a:tabLst>
                <a:tab pos="603885" algn="l"/>
              </a:tabLst>
            </a:pPr>
            <a:r>
              <a:rPr sz="1200" dirty="0">
                <a:latin typeface="Times New Roman"/>
                <a:cs typeface="Times New Roman"/>
              </a:rPr>
              <a:t>Machine</a:t>
            </a:r>
            <a:r>
              <a:rPr sz="1200" spc="-55" dirty="0">
                <a:latin typeface="Times New Roman"/>
                <a:cs typeface="Times New Roman"/>
              </a:rPr>
              <a:t> </a:t>
            </a:r>
            <a:r>
              <a:rPr sz="1200" dirty="0">
                <a:latin typeface="Times New Roman"/>
                <a:cs typeface="Times New Roman"/>
              </a:rPr>
              <a:t>Learning</a:t>
            </a:r>
            <a:r>
              <a:rPr sz="1200" spc="-45" dirty="0">
                <a:latin typeface="Times New Roman"/>
                <a:cs typeface="Times New Roman"/>
              </a:rPr>
              <a:t> </a:t>
            </a:r>
            <a:r>
              <a:rPr sz="1200" spc="-10" dirty="0">
                <a:latin typeface="Times New Roman"/>
                <a:cs typeface="Times New Roman"/>
              </a:rPr>
              <a:t>Libraries</a:t>
            </a:r>
            <a:endParaRPr sz="1200">
              <a:latin typeface="Times New Roman"/>
              <a:cs typeface="Times New Roman"/>
            </a:endParaRPr>
          </a:p>
          <a:p>
            <a:pPr marL="603885" lvl="2" indent="-228600">
              <a:lnSpc>
                <a:spcPts val="1430"/>
              </a:lnSpc>
              <a:buAutoNum type="arabicPeriod"/>
              <a:tabLst>
                <a:tab pos="603885" algn="l"/>
              </a:tabLst>
            </a:pPr>
            <a:r>
              <a:rPr sz="1200" dirty="0">
                <a:latin typeface="Times New Roman"/>
                <a:cs typeface="Times New Roman"/>
              </a:rPr>
              <a:t>Database</a:t>
            </a:r>
            <a:r>
              <a:rPr sz="1200" spc="-65" dirty="0">
                <a:latin typeface="Times New Roman"/>
                <a:cs typeface="Times New Roman"/>
              </a:rPr>
              <a:t> </a:t>
            </a:r>
            <a:r>
              <a:rPr sz="1200" dirty="0">
                <a:latin typeface="Times New Roman"/>
                <a:cs typeface="Times New Roman"/>
              </a:rPr>
              <a:t>Management</a:t>
            </a:r>
            <a:r>
              <a:rPr sz="1200" spc="-45" dirty="0">
                <a:latin typeface="Times New Roman"/>
                <a:cs typeface="Times New Roman"/>
              </a:rPr>
              <a:t> </a:t>
            </a:r>
            <a:r>
              <a:rPr sz="1200" spc="-10" dirty="0">
                <a:latin typeface="Times New Roman"/>
                <a:cs typeface="Times New Roman"/>
              </a:rPr>
              <a:t>Systems</a:t>
            </a:r>
            <a:endParaRPr sz="1200">
              <a:latin typeface="Times New Roman"/>
              <a:cs typeface="Times New Roman"/>
            </a:endParaRPr>
          </a:p>
          <a:p>
            <a:pPr marL="603885" lvl="2" indent="-228600">
              <a:lnSpc>
                <a:spcPct val="100000"/>
              </a:lnSpc>
              <a:buAutoNum type="arabicPeriod"/>
              <a:tabLst>
                <a:tab pos="603885" algn="l"/>
              </a:tabLst>
            </a:pPr>
            <a:r>
              <a:rPr sz="1200" spc="-10" dirty="0">
                <a:latin typeface="Times New Roman"/>
                <a:cs typeface="Times New Roman"/>
              </a:rPr>
              <a:t>Encryption</a:t>
            </a:r>
            <a:r>
              <a:rPr sz="1200" spc="-15"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sz="1200" dirty="0">
                <a:latin typeface="Times New Roman"/>
                <a:cs typeface="Times New Roman"/>
              </a:rPr>
              <a:t>Cryptography</a:t>
            </a:r>
            <a:r>
              <a:rPr sz="1200" spc="-40" dirty="0">
                <a:latin typeface="Times New Roman"/>
                <a:cs typeface="Times New Roman"/>
              </a:rPr>
              <a:t> </a:t>
            </a:r>
            <a:r>
              <a:rPr sz="1200" spc="-10" dirty="0">
                <a:latin typeface="Times New Roman"/>
                <a:cs typeface="Times New Roman"/>
              </a:rPr>
              <a:t>Libraries</a:t>
            </a:r>
            <a:endParaRPr sz="1200">
              <a:latin typeface="Times New Roman"/>
              <a:cs typeface="Times New Roman"/>
            </a:endParaRPr>
          </a:p>
        </p:txBody>
      </p:sp>
      <p:sp>
        <p:nvSpPr>
          <p:cNvPr id="3" name="object 3"/>
          <p:cNvSpPr txBox="1"/>
          <p:nvPr/>
        </p:nvSpPr>
        <p:spPr>
          <a:xfrm>
            <a:off x="716076" y="3579114"/>
            <a:ext cx="1723389" cy="230504"/>
          </a:xfrm>
          <a:prstGeom prst="rect">
            <a:avLst/>
          </a:prstGeom>
        </p:spPr>
        <p:txBody>
          <a:bodyPr vert="horz" wrap="square" lIns="0" tIns="12065" rIns="0" bIns="0" rtlCol="0">
            <a:spAutoFit/>
          </a:bodyPr>
          <a:lstStyle/>
          <a:p>
            <a:pPr marL="12700">
              <a:lnSpc>
                <a:spcPct val="100000"/>
              </a:lnSpc>
              <a:spcBef>
                <a:spcPts val="95"/>
              </a:spcBef>
            </a:pPr>
            <a:r>
              <a:rPr sz="1350" b="1" dirty="0">
                <a:solidFill>
                  <a:srgbClr val="1F4E79"/>
                </a:solidFill>
                <a:latin typeface="Times New Roman"/>
                <a:cs typeface="Times New Roman"/>
              </a:rPr>
              <a:t>STUDENTS</a:t>
            </a:r>
            <a:r>
              <a:rPr sz="1350" b="1" spc="-65" dirty="0">
                <a:solidFill>
                  <a:srgbClr val="1F4E79"/>
                </a:solidFill>
                <a:latin typeface="Times New Roman"/>
                <a:cs typeface="Times New Roman"/>
              </a:rPr>
              <a:t> </a:t>
            </a:r>
            <a:r>
              <a:rPr sz="1350" b="1" spc="-10" dirty="0">
                <a:solidFill>
                  <a:srgbClr val="1F4E79"/>
                </a:solidFill>
                <a:latin typeface="Times New Roman"/>
                <a:cs typeface="Times New Roman"/>
              </a:rPr>
              <a:t>DETAILS</a:t>
            </a:r>
            <a:endParaRPr sz="135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035719232"/>
              </p:ext>
            </p:extLst>
          </p:nvPr>
        </p:nvGraphicFramePr>
        <p:xfrm>
          <a:off x="716076" y="3898900"/>
          <a:ext cx="6203441" cy="2024217"/>
        </p:xfrm>
        <a:graphic>
          <a:graphicData uri="http://schemas.openxmlformats.org/drawingml/2006/table">
            <a:tbl>
              <a:tblPr firstRow="1" bandRow="1">
                <a:tableStyleId>{2D5ABB26-0587-4C30-8999-92F81FD0307C}</a:tableStyleId>
              </a:tblPr>
              <a:tblGrid>
                <a:gridCol w="2762908">
                  <a:extLst>
                    <a:ext uri="{9D8B030D-6E8A-4147-A177-3AD203B41FA5}">
                      <a16:colId xmlns:a16="http://schemas.microsoft.com/office/drawing/2014/main" val="20000"/>
                    </a:ext>
                  </a:extLst>
                </a:gridCol>
                <a:gridCol w="2062379">
                  <a:extLst>
                    <a:ext uri="{9D8B030D-6E8A-4147-A177-3AD203B41FA5}">
                      <a16:colId xmlns:a16="http://schemas.microsoft.com/office/drawing/2014/main" val="20001"/>
                    </a:ext>
                  </a:extLst>
                </a:gridCol>
                <a:gridCol w="1378154">
                  <a:extLst>
                    <a:ext uri="{9D8B030D-6E8A-4147-A177-3AD203B41FA5}">
                      <a16:colId xmlns:a16="http://schemas.microsoft.com/office/drawing/2014/main" val="20002"/>
                    </a:ext>
                  </a:extLst>
                </a:gridCol>
              </a:tblGrid>
              <a:tr h="376148">
                <a:tc>
                  <a:txBody>
                    <a:bodyPr/>
                    <a:lstStyle/>
                    <a:p>
                      <a:pPr marL="101600" algn="ctr">
                        <a:lnSpc>
                          <a:spcPts val="1300"/>
                        </a:lnSpc>
                      </a:pPr>
                      <a:r>
                        <a:rPr sz="1100" b="1" spc="-20" dirty="0">
                          <a:latin typeface="Times New Roman"/>
                          <a:cs typeface="Times New Roman"/>
                        </a:rPr>
                        <a:t>Name</a:t>
                      </a:r>
                      <a:endParaRPr sz="11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tc>
                  <a:txBody>
                    <a:bodyPr/>
                    <a:lstStyle/>
                    <a:p>
                      <a:pPr marL="100965" algn="ctr">
                        <a:lnSpc>
                          <a:spcPts val="1300"/>
                        </a:lnSpc>
                      </a:pPr>
                      <a:r>
                        <a:rPr sz="1100" b="1" spc="-25" dirty="0">
                          <a:latin typeface="Times New Roman"/>
                          <a:cs typeface="Times New Roman"/>
                        </a:rPr>
                        <a:t>UID</a:t>
                      </a:r>
                      <a:endParaRPr sz="11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tc>
                  <a:txBody>
                    <a:bodyPr/>
                    <a:lstStyle/>
                    <a:p>
                      <a:pPr marL="483234">
                        <a:lnSpc>
                          <a:spcPts val="1300"/>
                        </a:lnSpc>
                      </a:pPr>
                      <a:r>
                        <a:rPr sz="1100" b="1" spc="-10" dirty="0">
                          <a:latin typeface="Times New Roman"/>
                          <a:cs typeface="Times New Roman"/>
                        </a:rPr>
                        <a:t>Signature</a:t>
                      </a:r>
                      <a:endParaRPr sz="11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extLst>
                  <a:ext uri="{0D108BD9-81ED-4DB2-BD59-A6C34878D82A}">
                    <a16:rowId xmlns:a16="http://schemas.microsoft.com/office/drawing/2014/main" val="10000"/>
                  </a:ext>
                </a:extLst>
              </a:tr>
              <a:tr h="339309">
                <a:tc>
                  <a:txBody>
                    <a:bodyPr/>
                    <a:lstStyle/>
                    <a:p>
                      <a:pPr marL="989330" algn="just">
                        <a:lnSpc>
                          <a:spcPts val="1250"/>
                        </a:lnSpc>
                      </a:pPr>
                      <a:r>
                        <a:rPr sz="1600" dirty="0">
                          <a:latin typeface="Times New Roman"/>
                          <a:cs typeface="Times New Roman"/>
                        </a:rPr>
                        <a:t>A</a:t>
                      </a:r>
                      <a:r>
                        <a:rPr lang="en-IN" sz="1600" dirty="0" err="1">
                          <a:latin typeface="Times New Roman"/>
                          <a:cs typeface="Times New Roman"/>
                        </a:rPr>
                        <a:t>poorv</a:t>
                      </a:r>
                      <a:r>
                        <a:rPr lang="en-IN" sz="1600" dirty="0">
                          <a:latin typeface="Times New Roman"/>
                          <a:cs typeface="Times New Roman"/>
                        </a:rPr>
                        <a:t> Tyagi</a:t>
                      </a:r>
                      <a:endParaRPr sz="16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marL="744855" algn="just">
                        <a:lnSpc>
                          <a:spcPts val="1250"/>
                        </a:lnSpc>
                      </a:pPr>
                      <a:r>
                        <a:rPr sz="1400" spc="-10" dirty="0">
                          <a:latin typeface="Times New Roman"/>
                          <a:cs typeface="Times New Roman"/>
                        </a:rPr>
                        <a:t>21BCS</a:t>
                      </a:r>
                      <a:r>
                        <a:rPr lang="en-IN" sz="1400" spc="-10" dirty="0">
                          <a:latin typeface="Times New Roman"/>
                          <a:cs typeface="Times New Roman"/>
                        </a:rPr>
                        <a:t>11852</a:t>
                      </a:r>
                      <a:endParaRPr sz="14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1"/>
                  </a:ext>
                </a:extLst>
              </a:tr>
              <a:tr h="327190">
                <a:tc>
                  <a:txBody>
                    <a:bodyPr/>
                    <a:lstStyle/>
                    <a:p>
                      <a:pPr marL="974090" algn="just">
                        <a:lnSpc>
                          <a:spcPts val="1250"/>
                        </a:lnSpc>
                      </a:pPr>
                      <a:r>
                        <a:rPr lang="en-IN" sz="1600" dirty="0">
                          <a:latin typeface="Times New Roman"/>
                          <a:cs typeface="Times New Roman"/>
                        </a:rPr>
                        <a:t>Vivek s </a:t>
                      </a:r>
                      <a:endParaRPr sz="16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marL="729615" algn="just">
                        <a:lnSpc>
                          <a:spcPts val="1250"/>
                        </a:lnSpc>
                      </a:pPr>
                      <a:r>
                        <a:rPr sz="1400" spc="-10" dirty="0">
                          <a:latin typeface="Times New Roman"/>
                          <a:cs typeface="Times New Roman"/>
                        </a:rPr>
                        <a:t>21BCS1185</a:t>
                      </a:r>
                      <a:r>
                        <a:rPr lang="en-IN" sz="1400" spc="-10" dirty="0">
                          <a:latin typeface="Times New Roman"/>
                          <a:cs typeface="Times New Roman"/>
                        </a:rPr>
                        <a:t>3</a:t>
                      </a:r>
                      <a:endParaRPr sz="14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2"/>
                  </a:ext>
                </a:extLst>
              </a:tr>
              <a:tr h="327190">
                <a:tc>
                  <a:txBody>
                    <a:bodyPr/>
                    <a:lstStyle/>
                    <a:p>
                      <a:pPr marL="979805">
                        <a:lnSpc>
                          <a:spcPts val="1255"/>
                        </a:lnSpc>
                      </a:pPr>
                      <a:endParaRPr sz="11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marL="757555">
                        <a:lnSpc>
                          <a:spcPts val="1255"/>
                        </a:lnSpc>
                      </a:pPr>
                      <a:endParaRPr sz="11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3"/>
                  </a:ext>
                </a:extLst>
              </a:tr>
              <a:tr h="327190">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4"/>
                  </a:ext>
                </a:extLst>
              </a:tr>
              <a:tr h="327190">
                <a:tc>
                  <a:txBody>
                    <a:bodyPr/>
                    <a:lstStyle/>
                    <a:p>
                      <a:pPr>
                        <a:lnSpc>
                          <a:spcPct val="100000"/>
                        </a:lnSpc>
                      </a:pPr>
                      <a:endParaRPr sz="12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5"/>
                  </a:ext>
                </a:extLst>
              </a:tr>
            </a:tbl>
          </a:graphicData>
        </a:graphic>
      </p:graphicFrame>
      <p:sp>
        <p:nvSpPr>
          <p:cNvPr id="5" name="object 5"/>
          <p:cNvSpPr txBox="1"/>
          <p:nvPr/>
        </p:nvSpPr>
        <p:spPr>
          <a:xfrm>
            <a:off x="716076" y="6081216"/>
            <a:ext cx="4585970" cy="539250"/>
          </a:xfrm>
          <a:prstGeom prst="rect">
            <a:avLst/>
          </a:prstGeom>
        </p:spPr>
        <p:txBody>
          <a:bodyPr vert="horz" wrap="square" lIns="0" tIns="64135" rIns="0" bIns="0" rtlCol="0">
            <a:spAutoFit/>
          </a:bodyPr>
          <a:lstStyle/>
          <a:p>
            <a:pPr marL="12700">
              <a:lnSpc>
                <a:spcPct val="100000"/>
              </a:lnSpc>
              <a:spcBef>
                <a:spcPts val="505"/>
              </a:spcBef>
            </a:pPr>
            <a:r>
              <a:rPr sz="1600" b="1" spc="-10" dirty="0">
                <a:solidFill>
                  <a:srgbClr val="1F4E79"/>
                </a:solidFill>
                <a:latin typeface="Times New Roman"/>
                <a:cs typeface="Times New Roman"/>
              </a:rPr>
              <a:t>APPROVAL</a:t>
            </a:r>
            <a:r>
              <a:rPr sz="1600" b="1" spc="-35" dirty="0">
                <a:solidFill>
                  <a:srgbClr val="1F4E79"/>
                </a:solidFill>
                <a:latin typeface="Times New Roman"/>
                <a:cs typeface="Times New Roman"/>
              </a:rPr>
              <a:t> </a:t>
            </a:r>
            <a:r>
              <a:rPr sz="1600" b="1" dirty="0">
                <a:solidFill>
                  <a:srgbClr val="1F4E79"/>
                </a:solidFill>
                <a:latin typeface="Times New Roman"/>
                <a:cs typeface="Times New Roman"/>
              </a:rPr>
              <a:t>AND</a:t>
            </a:r>
            <a:r>
              <a:rPr sz="1600" b="1" spc="-35" dirty="0">
                <a:solidFill>
                  <a:srgbClr val="1F4E79"/>
                </a:solidFill>
                <a:latin typeface="Times New Roman"/>
                <a:cs typeface="Times New Roman"/>
              </a:rPr>
              <a:t> </a:t>
            </a:r>
            <a:r>
              <a:rPr sz="1600" b="1" dirty="0">
                <a:solidFill>
                  <a:srgbClr val="1F4E79"/>
                </a:solidFill>
                <a:latin typeface="Times New Roman"/>
                <a:cs typeface="Times New Roman"/>
              </a:rPr>
              <a:t>AUTHORITY</a:t>
            </a:r>
            <a:r>
              <a:rPr sz="1600" b="1" spc="-30" dirty="0">
                <a:solidFill>
                  <a:srgbClr val="1F4E79"/>
                </a:solidFill>
                <a:latin typeface="Times New Roman"/>
                <a:cs typeface="Times New Roman"/>
              </a:rPr>
              <a:t> </a:t>
            </a:r>
            <a:r>
              <a:rPr sz="1600" b="1" dirty="0">
                <a:solidFill>
                  <a:srgbClr val="1F4E79"/>
                </a:solidFill>
                <a:latin typeface="Times New Roman"/>
                <a:cs typeface="Times New Roman"/>
              </a:rPr>
              <a:t>TO</a:t>
            </a:r>
            <a:r>
              <a:rPr sz="1600" b="1" spc="-40" dirty="0">
                <a:solidFill>
                  <a:srgbClr val="1F4E79"/>
                </a:solidFill>
                <a:latin typeface="Times New Roman"/>
                <a:cs typeface="Times New Roman"/>
              </a:rPr>
              <a:t> </a:t>
            </a:r>
            <a:r>
              <a:rPr sz="1600" b="1" spc="-10" dirty="0">
                <a:solidFill>
                  <a:srgbClr val="1F4E79"/>
                </a:solidFill>
                <a:latin typeface="Times New Roman"/>
                <a:cs typeface="Times New Roman"/>
              </a:rPr>
              <a:t>PROCEED</a:t>
            </a:r>
            <a:endParaRPr sz="1600" dirty="0">
              <a:latin typeface="Times New Roman"/>
              <a:cs typeface="Times New Roman"/>
            </a:endParaRPr>
          </a:p>
          <a:p>
            <a:pPr marL="21590">
              <a:lnSpc>
                <a:spcPct val="100000"/>
              </a:lnSpc>
              <a:spcBef>
                <a:spcPts val="359"/>
              </a:spcBef>
            </a:pPr>
            <a:r>
              <a:rPr sz="1100" dirty="0">
                <a:latin typeface="Times New Roman"/>
                <a:cs typeface="Times New Roman"/>
              </a:rPr>
              <a:t>We</a:t>
            </a:r>
            <a:r>
              <a:rPr sz="1100" spc="-45" dirty="0">
                <a:latin typeface="Times New Roman"/>
                <a:cs typeface="Times New Roman"/>
              </a:rPr>
              <a:t> </a:t>
            </a:r>
            <a:r>
              <a:rPr sz="1100" dirty="0">
                <a:latin typeface="Times New Roman"/>
                <a:cs typeface="Times New Roman"/>
              </a:rPr>
              <a:t>approve</a:t>
            </a:r>
            <a:r>
              <a:rPr sz="1100" spc="-40" dirty="0">
                <a:latin typeface="Times New Roman"/>
                <a:cs typeface="Times New Roman"/>
              </a:rPr>
              <a:t> </a:t>
            </a:r>
            <a:r>
              <a:rPr sz="1100" dirty="0">
                <a:latin typeface="Times New Roman"/>
                <a:cs typeface="Times New Roman"/>
              </a:rPr>
              <a:t>the</a:t>
            </a:r>
            <a:r>
              <a:rPr sz="1100" spc="-40" dirty="0">
                <a:latin typeface="Times New Roman"/>
                <a:cs typeface="Times New Roman"/>
              </a:rPr>
              <a:t> </a:t>
            </a:r>
            <a:r>
              <a:rPr sz="1100" dirty="0">
                <a:latin typeface="Times New Roman"/>
                <a:cs typeface="Times New Roman"/>
              </a:rPr>
              <a:t>project</a:t>
            </a:r>
            <a:r>
              <a:rPr sz="1100" spc="-20" dirty="0">
                <a:latin typeface="Times New Roman"/>
                <a:cs typeface="Times New Roman"/>
              </a:rPr>
              <a:t> </a:t>
            </a:r>
            <a:r>
              <a:rPr sz="1100" dirty="0">
                <a:latin typeface="Times New Roman"/>
                <a:cs typeface="Times New Roman"/>
              </a:rPr>
              <a:t>as</a:t>
            </a:r>
            <a:r>
              <a:rPr sz="1100" spc="-25" dirty="0">
                <a:latin typeface="Times New Roman"/>
                <a:cs typeface="Times New Roman"/>
              </a:rPr>
              <a:t> </a:t>
            </a:r>
            <a:r>
              <a:rPr sz="1100" dirty="0">
                <a:latin typeface="Times New Roman"/>
                <a:cs typeface="Times New Roman"/>
              </a:rPr>
              <a:t>described</a:t>
            </a:r>
            <a:r>
              <a:rPr sz="1100" spc="-20" dirty="0">
                <a:latin typeface="Times New Roman"/>
                <a:cs typeface="Times New Roman"/>
              </a:rPr>
              <a:t> </a:t>
            </a:r>
            <a:r>
              <a:rPr sz="1100" dirty="0">
                <a:latin typeface="Times New Roman"/>
                <a:cs typeface="Times New Roman"/>
              </a:rPr>
              <a:t>above</a:t>
            </a:r>
            <a:r>
              <a:rPr sz="1100" spc="-40" dirty="0">
                <a:latin typeface="Times New Roman"/>
                <a:cs typeface="Times New Roman"/>
              </a:rPr>
              <a:t> </a:t>
            </a:r>
            <a:r>
              <a:rPr sz="1100" dirty="0">
                <a:latin typeface="Times New Roman"/>
                <a:cs typeface="Times New Roman"/>
              </a:rPr>
              <a:t>and</a:t>
            </a:r>
            <a:r>
              <a:rPr sz="1100" spc="-35" dirty="0">
                <a:latin typeface="Times New Roman"/>
                <a:cs typeface="Times New Roman"/>
              </a:rPr>
              <a:t> </a:t>
            </a:r>
            <a:r>
              <a:rPr sz="1100" dirty="0">
                <a:latin typeface="Times New Roman"/>
                <a:cs typeface="Times New Roman"/>
              </a:rPr>
              <a:t>authorize</a:t>
            </a:r>
            <a:r>
              <a:rPr sz="1100" spc="-40" dirty="0">
                <a:latin typeface="Times New Roman"/>
                <a:cs typeface="Times New Roman"/>
              </a:rPr>
              <a:t> </a:t>
            </a:r>
            <a:r>
              <a:rPr sz="1100" dirty="0">
                <a:latin typeface="Times New Roman"/>
                <a:cs typeface="Times New Roman"/>
              </a:rPr>
              <a:t>the</a:t>
            </a:r>
            <a:r>
              <a:rPr sz="1100" spc="-20" dirty="0">
                <a:latin typeface="Times New Roman"/>
                <a:cs typeface="Times New Roman"/>
              </a:rPr>
              <a:t> </a:t>
            </a:r>
            <a:r>
              <a:rPr sz="1100" dirty="0">
                <a:latin typeface="Times New Roman"/>
                <a:cs typeface="Times New Roman"/>
              </a:rPr>
              <a:t>team</a:t>
            </a:r>
            <a:r>
              <a:rPr sz="1100" spc="-20" dirty="0">
                <a:latin typeface="Times New Roman"/>
                <a:cs typeface="Times New Roman"/>
              </a:rPr>
              <a:t> </a:t>
            </a:r>
            <a:r>
              <a:rPr sz="1100" dirty="0">
                <a:latin typeface="Times New Roman"/>
                <a:cs typeface="Times New Roman"/>
              </a:rPr>
              <a:t>to</a:t>
            </a:r>
            <a:r>
              <a:rPr sz="1100" spc="-55" dirty="0">
                <a:latin typeface="Times New Roman"/>
                <a:cs typeface="Times New Roman"/>
              </a:rPr>
              <a:t> </a:t>
            </a:r>
            <a:r>
              <a:rPr sz="1100" spc="-10" dirty="0">
                <a:latin typeface="Times New Roman"/>
                <a:cs typeface="Times New Roman"/>
              </a:rPr>
              <a:t>proceed</a:t>
            </a:r>
            <a:r>
              <a:rPr sz="1150" spc="-10" dirty="0">
                <a:latin typeface="Times New Roman"/>
                <a:cs typeface="Times New Roman"/>
              </a:rPr>
              <a:t>.</a:t>
            </a:r>
            <a:endParaRPr sz="1150" dirty="0">
              <a:latin typeface="Times New Roman"/>
              <a:cs typeface="Times New Roman"/>
            </a:endParaRPr>
          </a:p>
        </p:txBody>
      </p:sp>
      <p:graphicFrame>
        <p:nvGraphicFramePr>
          <p:cNvPr id="6" name="object 6"/>
          <p:cNvGraphicFramePr>
            <a:graphicFrameLocks noGrp="1"/>
          </p:cNvGraphicFramePr>
          <p:nvPr>
            <p:extLst>
              <p:ext uri="{D42A27DB-BD31-4B8C-83A1-F6EECF244321}">
                <p14:modId xmlns:p14="http://schemas.microsoft.com/office/powerpoint/2010/main" val="1335660394"/>
              </p:ext>
            </p:extLst>
          </p:nvPr>
        </p:nvGraphicFramePr>
        <p:xfrm>
          <a:off x="691490" y="6720805"/>
          <a:ext cx="6173520" cy="854012"/>
        </p:xfrm>
        <a:graphic>
          <a:graphicData uri="http://schemas.openxmlformats.org/drawingml/2006/table">
            <a:tbl>
              <a:tblPr firstRow="1" bandRow="1">
                <a:tableStyleId>{2D5ABB26-0587-4C30-8999-92F81FD0307C}</a:tableStyleId>
              </a:tblPr>
              <a:tblGrid>
                <a:gridCol w="2166670">
                  <a:extLst>
                    <a:ext uri="{9D8B030D-6E8A-4147-A177-3AD203B41FA5}">
                      <a16:colId xmlns:a16="http://schemas.microsoft.com/office/drawing/2014/main" val="20000"/>
                    </a:ext>
                  </a:extLst>
                </a:gridCol>
                <a:gridCol w="2189480">
                  <a:extLst>
                    <a:ext uri="{9D8B030D-6E8A-4147-A177-3AD203B41FA5}">
                      <a16:colId xmlns:a16="http://schemas.microsoft.com/office/drawing/2014/main" val="20001"/>
                    </a:ext>
                  </a:extLst>
                </a:gridCol>
                <a:gridCol w="1817370">
                  <a:extLst>
                    <a:ext uri="{9D8B030D-6E8A-4147-A177-3AD203B41FA5}">
                      <a16:colId xmlns:a16="http://schemas.microsoft.com/office/drawing/2014/main" val="20002"/>
                    </a:ext>
                  </a:extLst>
                </a:gridCol>
              </a:tblGrid>
              <a:tr h="444041">
                <a:tc>
                  <a:txBody>
                    <a:bodyPr/>
                    <a:lstStyle/>
                    <a:p>
                      <a:pPr>
                        <a:lnSpc>
                          <a:spcPct val="100000"/>
                        </a:lnSpc>
                        <a:spcBef>
                          <a:spcPts val="120"/>
                        </a:spcBef>
                      </a:pPr>
                      <a:endParaRPr sz="1150">
                        <a:latin typeface="Times New Roman"/>
                        <a:cs typeface="Times New Roman"/>
                      </a:endParaRPr>
                    </a:p>
                    <a:p>
                      <a:pPr marL="18415" algn="ctr">
                        <a:lnSpc>
                          <a:spcPct val="100000"/>
                        </a:lnSpc>
                      </a:pPr>
                      <a:r>
                        <a:rPr sz="1150" b="1" spc="-20" dirty="0">
                          <a:latin typeface="Times New Roman"/>
                          <a:cs typeface="Times New Roman"/>
                        </a:rPr>
                        <a:t>Name</a:t>
                      </a:r>
                      <a:endParaRPr sz="1150">
                        <a:latin typeface="Times New Roman"/>
                        <a:cs typeface="Times New Roman"/>
                      </a:endParaRPr>
                    </a:p>
                  </a:txBody>
                  <a:tcPr marL="0" marR="0" marT="1524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tc>
                  <a:txBody>
                    <a:bodyPr/>
                    <a:lstStyle/>
                    <a:p>
                      <a:pPr>
                        <a:lnSpc>
                          <a:spcPct val="100000"/>
                        </a:lnSpc>
                        <a:spcBef>
                          <a:spcPts val="120"/>
                        </a:spcBef>
                      </a:pPr>
                      <a:endParaRPr sz="1150" dirty="0">
                        <a:latin typeface="Times New Roman"/>
                        <a:cs typeface="Times New Roman"/>
                      </a:endParaRPr>
                    </a:p>
                    <a:p>
                      <a:pPr marL="18415" algn="ctr">
                        <a:lnSpc>
                          <a:spcPct val="100000"/>
                        </a:lnSpc>
                      </a:pPr>
                      <a:r>
                        <a:rPr sz="1150" b="1" spc="-10" dirty="0">
                          <a:latin typeface="Times New Roman"/>
                          <a:cs typeface="Times New Roman"/>
                        </a:rPr>
                        <a:t>Title</a:t>
                      </a:r>
                      <a:endParaRPr sz="1150" dirty="0">
                        <a:latin typeface="Times New Roman"/>
                        <a:cs typeface="Times New Roman"/>
                      </a:endParaRPr>
                    </a:p>
                  </a:txBody>
                  <a:tcPr marL="0" marR="0" marT="1524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tc>
                  <a:txBody>
                    <a:bodyPr/>
                    <a:lstStyle/>
                    <a:p>
                      <a:pPr marL="391160" marR="676910">
                        <a:lnSpc>
                          <a:spcPts val="1920"/>
                        </a:lnSpc>
                        <a:spcBef>
                          <a:spcPts val="95"/>
                        </a:spcBef>
                      </a:pPr>
                      <a:r>
                        <a:rPr sz="1150" b="1" spc="-10" dirty="0">
                          <a:latin typeface="Times New Roman"/>
                          <a:cs typeface="Times New Roman"/>
                        </a:rPr>
                        <a:t>Signature </a:t>
                      </a:r>
                      <a:r>
                        <a:rPr sz="1150" b="1" dirty="0">
                          <a:latin typeface="Times New Roman"/>
                          <a:cs typeface="Times New Roman"/>
                        </a:rPr>
                        <a:t>(With</a:t>
                      </a:r>
                      <a:r>
                        <a:rPr sz="1150" b="1" spc="-55" dirty="0">
                          <a:latin typeface="Times New Roman"/>
                          <a:cs typeface="Times New Roman"/>
                        </a:rPr>
                        <a:t> </a:t>
                      </a:r>
                      <a:r>
                        <a:rPr sz="1150" b="1" spc="-10" dirty="0">
                          <a:latin typeface="Times New Roman"/>
                          <a:cs typeface="Times New Roman"/>
                        </a:rPr>
                        <a:t>Date)</a:t>
                      </a:r>
                      <a:endParaRPr sz="1150">
                        <a:latin typeface="Times New Roman"/>
                        <a:cs typeface="Times New Roman"/>
                      </a:endParaRPr>
                    </a:p>
                  </a:txBody>
                  <a:tcPr marL="0" marR="0" marT="12065"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solidFill>
                      <a:srgbClr val="DEEAF6"/>
                    </a:solidFill>
                  </a:tcPr>
                </a:tc>
                <a:extLst>
                  <a:ext uri="{0D108BD9-81ED-4DB2-BD59-A6C34878D82A}">
                    <a16:rowId xmlns:a16="http://schemas.microsoft.com/office/drawing/2014/main" val="10000"/>
                  </a:ext>
                </a:extLst>
              </a:tr>
              <a:tr h="330311">
                <a:tc>
                  <a:txBody>
                    <a:bodyPr/>
                    <a:lstStyle/>
                    <a:p>
                      <a:pPr>
                        <a:lnSpc>
                          <a:spcPct val="100000"/>
                        </a:lnSpc>
                        <a:spcBef>
                          <a:spcPts val="35"/>
                        </a:spcBef>
                      </a:pPr>
                      <a:endParaRPr sz="1100" dirty="0">
                        <a:latin typeface="Times New Roman"/>
                        <a:cs typeface="Times New Roman"/>
                      </a:endParaRPr>
                    </a:p>
                    <a:p>
                      <a:pPr marL="57785" algn="ctr">
                        <a:lnSpc>
                          <a:spcPct val="100000"/>
                        </a:lnSpc>
                      </a:pPr>
                      <a:r>
                        <a:rPr lang="en-IN" sz="1400" dirty="0">
                          <a:latin typeface="Times New Roman"/>
                          <a:cs typeface="Times New Roman"/>
                        </a:rPr>
                        <a:t>Mr </a:t>
                      </a:r>
                      <a:r>
                        <a:rPr lang="en-IN" sz="1400" dirty="0" err="1">
                          <a:latin typeface="Times New Roman"/>
                          <a:cs typeface="Times New Roman"/>
                        </a:rPr>
                        <a:t>Rosevir</a:t>
                      </a:r>
                      <a:r>
                        <a:rPr lang="en-IN" sz="1400" dirty="0">
                          <a:latin typeface="Times New Roman"/>
                          <a:cs typeface="Times New Roman"/>
                        </a:rPr>
                        <a:t> Singh</a:t>
                      </a:r>
                      <a:endParaRPr sz="1400" dirty="0">
                        <a:latin typeface="Times New Roman"/>
                        <a:cs typeface="Times New Roman"/>
                      </a:endParaRPr>
                    </a:p>
                  </a:txBody>
                  <a:tcPr marL="0" marR="0" marT="4445"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marL="221615" algn="ctr">
                        <a:lnSpc>
                          <a:spcPct val="100000"/>
                        </a:lnSpc>
                        <a:spcBef>
                          <a:spcPts val="890"/>
                        </a:spcBef>
                      </a:pPr>
                      <a:r>
                        <a:rPr lang="en-IN" sz="1400" spc="-10" dirty="0">
                          <a:latin typeface="Times New Roman"/>
                          <a:cs typeface="Times New Roman"/>
                        </a:rPr>
                        <a:t>E16685</a:t>
                      </a:r>
                      <a:endParaRPr sz="1400" dirty="0">
                        <a:latin typeface="Times New Roman"/>
                        <a:cs typeface="Times New Roman"/>
                      </a:endParaRPr>
                    </a:p>
                  </a:txBody>
                  <a:tcPr marL="0" marR="0" marT="11303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tc>
                  <a:txBody>
                    <a:bodyPr/>
                    <a:lstStyle/>
                    <a:p>
                      <a:pPr>
                        <a:lnSpc>
                          <a:spcPct val="100000"/>
                        </a:lnSpc>
                      </a:pPr>
                      <a:endParaRPr sz="1200" dirty="0">
                        <a:latin typeface="Times New Roman"/>
                        <a:cs typeface="Times New Roman"/>
                      </a:endParaRPr>
                    </a:p>
                  </a:txBody>
                  <a:tcPr marL="0" marR="0" marT="0" marB="0">
                    <a:lnL w="9525">
                      <a:solidFill>
                        <a:srgbClr val="5B9BD3"/>
                      </a:solidFill>
                      <a:prstDash val="solid"/>
                    </a:lnL>
                    <a:lnR w="9525">
                      <a:solidFill>
                        <a:srgbClr val="5B9BD3"/>
                      </a:solidFill>
                      <a:prstDash val="solid"/>
                    </a:lnR>
                    <a:lnT w="6350">
                      <a:solidFill>
                        <a:srgbClr val="5B9BD3"/>
                      </a:solidFill>
                      <a:prstDash val="solid"/>
                    </a:lnT>
                    <a:lnB w="6350">
                      <a:solidFill>
                        <a:srgbClr val="5B9BD3"/>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399</Words>
  <Application>Microsoft Office PowerPoint</Application>
  <PresentationFormat>Custom</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IBM Plex Sans</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guidelines Jan 2020</dc:title>
  <dc:creator>ANJALI</dc:creator>
  <cp:lastModifiedBy>vivek sapra</cp:lastModifiedBy>
  <cp:revision>2</cp:revision>
  <dcterms:created xsi:type="dcterms:W3CDTF">2024-08-21T06:54:10Z</dcterms:created>
  <dcterms:modified xsi:type="dcterms:W3CDTF">2024-08-29T06:15:21Z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2024-02-10T00:00:00Z</vt:filetime>
  </property>
  <property fmtid="{D5CDD505-2E9C-101B-9397-08002B2CF9AE}" pid="3" name="Creator">
    <vt:lpwstr>Microsoft® Word 2016</vt:lpwstr>
  </property>
  <property fmtid="{D5CDD505-2E9C-101B-9397-08002B2CF9AE}" pid="4" name="LastSaved">
    <vt:filetime>2024-08-21T00:00:00Z</vt:filetime>
  </property>
  <property fmtid="{D5CDD505-2E9C-101B-9397-08002B2CF9AE}" pid="5" name="Producer">
    <vt:lpwstr>www.ilovepdf.com</vt:lpwstr>
  </property>
</Properties>
</file>