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0DF3D-FFED-47D5-8CE5-048466E2A5AD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A10C-C8C0-44D2-A27F-40A6DB597E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0DF3D-FFED-47D5-8CE5-048466E2A5AD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A10C-C8C0-44D2-A27F-40A6DB597E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0DF3D-FFED-47D5-8CE5-048466E2A5AD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A10C-C8C0-44D2-A27F-40A6DB597E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0DF3D-FFED-47D5-8CE5-048466E2A5AD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A10C-C8C0-44D2-A27F-40A6DB597E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0DF3D-FFED-47D5-8CE5-048466E2A5AD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A10C-C8C0-44D2-A27F-40A6DB597E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0DF3D-FFED-47D5-8CE5-048466E2A5AD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A10C-C8C0-44D2-A27F-40A6DB597E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0DF3D-FFED-47D5-8CE5-048466E2A5AD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A10C-C8C0-44D2-A27F-40A6DB597E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0DF3D-FFED-47D5-8CE5-048466E2A5AD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A10C-C8C0-44D2-A27F-40A6DB597E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0DF3D-FFED-47D5-8CE5-048466E2A5AD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A10C-C8C0-44D2-A27F-40A6DB597E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0DF3D-FFED-47D5-8CE5-048466E2A5AD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A10C-C8C0-44D2-A27F-40A6DB597E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0DF3D-FFED-47D5-8CE5-048466E2A5AD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A10C-C8C0-44D2-A27F-40A6DB597E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0DF3D-FFED-47D5-8CE5-048466E2A5AD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1A10C-C8C0-44D2-A27F-40A6DB597E4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8596" y="1357298"/>
            <a:ext cx="821537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This project work is a part of Object Oriented programming in   C++ ,Submitted To the Department of Computer Science Engineering.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As  The name suggests, Over Project is basically a E-CHALLAN application that facilitates the Traffic Police Authorities to generate Traffic CHALLAN And the Citizen to see there CHALLAN details.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 CHALLAN Numbers Generates (Automatically) then Some details entered (Manually) and Violations selected(Manually) And A CHALLAN FORM Displayed and Saved (in TEXT file).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7158" y="1357298"/>
            <a:ext cx="857256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To </a:t>
            </a:r>
            <a:r>
              <a:rPr lang="en-US" sz="2400" dirty="0"/>
              <a:t>became familiar with the basic concepts of OOP such </a:t>
            </a:r>
            <a:r>
              <a:rPr lang="en-US" sz="2400" dirty="0" smtClean="0"/>
              <a:t>as objects</a:t>
            </a:r>
            <a:r>
              <a:rPr lang="en-US" sz="2400" dirty="0"/>
              <a:t>, classes, </a:t>
            </a:r>
            <a:r>
              <a:rPr lang="en-US" sz="2400" dirty="0" smtClean="0"/>
              <a:t>Functions , loops etc and implementation of the </a:t>
            </a:r>
            <a:r>
              <a:rPr lang="en-US" sz="2400" dirty="0"/>
              <a:t>OOP approach through C</a:t>
            </a:r>
            <a:r>
              <a:rPr lang="en-US" sz="2400" dirty="0" smtClean="0"/>
              <a:t>++.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To take the input through keyboard.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To Help our Most Honorable Traffic Police Authorities.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To practice teamwork and develop the interactive level between teachers and students.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To Increase Interest of students towards coding C++ AND OPPS.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2844" y="1214422"/>
            <a:ext cx="8786874" cy="584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This is an application which we suppose will </a:t>
            </a:r>
            <a:r>
              <a:rPr lang="en-US" sz="2400" dirty="0" smtClean="0"/>
              <a:t>be liked </a:t>
            </a:r>
            <a:r>
              <a:rPr lang="en-US" sz="2400" dirty="0"/>
              <a:t>by its user. Some of the applications of </a:t>
            </a:r>
            <a:r>
              <a:rPr lang="en-US" sz="2400" dirty="0" smtClean="0"/>
              <a:t>our project </a:t>
            </a:r>
            <a:r>
              <a:rPr lang="en-US" sz="2400" dirty="0"/>
              <a:t>are listed </a:t>
            </a:r>
            <a:r>
              <a:rPr lang="en-US" sz="2400" dirty="0" smtClean="0"/>
              <a:t>as below</a:t>
            </a:r>
          </a:p>
          <a:p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 smtClean="0"/>
              <a:t>This </a:t>
            </a:r>
            <a:r>
              <a:rPr lang="en-US" sz="2400" dirty="0"/>
              <a:t>project has been developed as a tool </a:t>
            </a:r>
            <a:r>
              <a:rPr lang="en-US" sz="2400" dirty="0" smtClean="0"/>
              <a:t>to increase </a:t>
            </a:r>
            <a:r>
              <a:rPr lang="en-US" sz="2400" dirty="0"/>
              <a:t>our interest and knowledge in the </a:t>
            </a:r>
            <a:r>
              <a:rPr lang="en-US" sz="2400" dirty="0" smtClean="0"/>
              <a:t>field of OPPS AND C++ Programming.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This project has been designed </a:t>
            </a:r>
            <a:r>
              <a:rPr lang="en-US" sz="2400" dirty="0" smtClean="0"/>
              <a:t>to Save time of </a:t>
            </a:r>
            <a:r>
              <a:rPr lang="en-US" sz="2400" dirty="0" smtClean="0"/>
              <a:t>Traffic Police Authorities AND the Citizen </a:t>
            </a:r>
            <a:r>
              <a:rPr lang="en-US" sz="2400" dirty="0" smtClean="0"/>
              <a:t>a</a:t>
            </a:r>
            <a:r>
              <a:rPr lang="en-US" sz="2400" dirty="0" smtClean="0"/>
              <a:t>s well.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This application can be used as </a:t>
            </a:r>
            <a:r>
              <a:rPr lang="en-US" sz="2400" dirty="0" smtClean="0"/>
              <a:t>THE TRAFFIC POLIC CHALLAN APPLICATION  with further improvements.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 smtClean="0"/>
              <a:t>We also have Some ideas to add TOLL BOOTH and POLICE STATION features in this APPLICATIONS . Which We sure a pretty cool Idea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262</Words>
  <Application>Microsoft Office PowerPoint</Application>
  <PresentationFormat>On-screen Show 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Introduction</vt:lpstr>
      <vt:lpstr>Objectives</vt:lpstr>
      <vt:lpstr>Application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Poofy</dc:creator>
  <cp:lastModifiedBy>Poofy</cp:lastModifiedBy>
  <cp:revision>6</cp:revision>
  <dcterms:created xsi:type="dcterms:W3CDTF">2020-10-03T10:24:29Z</dcterms:created>
  <dcterms:modified xsi:type="dcterms:W3CDTF">2020-10-03T11:08:57Z</dcterms:modified>
</cp:coreProperties>
</file>