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40"/>
  </p:notesMasterIdLst>
  <p:handoutMasterIdLst>
    <p:handoutMasterId r:id="rId41"/>
  </p:handoutMasterIdLst>
  <p:sldIdLst>
    <p:sldId id="2145705540" r:id="rId5"/>
    <p:sldId id="2145705538" r:id="rId6"/>
    <p:sldId id="2145705597" r:id="rId7"/>
    <p:sldId id="2145705586" r:id="rId8"/>
    <p:sldId id="2145705553" r:id="rId9"/>
    <p:sldId id="2145705567" r:id="rId10"/>
    <p:sldId id="2145705574" r:id="rId11"/>
    <p:sldId id="2145705576" r:id="rId12"/>
    <p:sldId id="2145705566" r:id="rId13"/>
    <p:sldId id="2145705577" r:id="rId14"/>
    <p:sldId id="2145705568" r:id="rId15"/>
    <p:sldId id="2145705570" r:id="rId16"/>
    <p:sldId id="2145705571" r:id="rId17"/>
    <p:sldId id="2145705595" r:id="rId18"/>
    <p:sldId id="2145705573" r:id="rId19"/>
    <p:sldId id="2145705593" r:id="rId20"/>
    <p:sldId id="2145705594" r:id="rId21"/>
    <p:sldId id="2145705578" r:id="rId22"/>
    <p:sldId id="2145705579" r:id="rId23"/>
    <p:sldId id="2145705580" r:id="rId24"/>
    <p:sldId id="2145705581" r:id="rId25"/>
    <p:sldId id="2145705582" r:id="rId26"/>
    <p:sldId id="2145705587" r:id="rId27"/>
    <p:sldId id="2145705596" r:id="rId28"/>
    <p:sldId id="2145705588" r:id="rId29"/>
    <p:sldId id="2145705589" r:id="rId30"/>
    <p:sldId id="2145705590" r:id="rId31"/>
    <p:sldId id="2145705591" r:id="rId32"/>
    <p:sldId id="2145705592" r:id="rId33"/>
    <p:sldId id="2145705583" r:id="rId34"/>
    <p:sldId id="2145705585" r:id="rId35"/>
    <p:sldId id="2145705584" r:id="rId36"/>
    <p:sldId id="2145705569" r:id="rId37"/>
    <p:sldId id="2145705572" r:id="rId38"/>
    <p:sldId id="2145705565" r:id="rId39"/>
  </p:sldIdLst>
  <p:sldSz cx="12192000" cy="6858000"/>
  <p:notesSz cx="6858000" cy="9144000"/>
  <p:embeddedFontLst>
    <p:embeddedFont>
      <p:font typeface="Verdana" panose="020B0604030504040204" pitchFamily="34" charset="0"/>
      <p:regular r:id="rId42"/>
      <p:bold r:id="rId43"/>
      <p:italic r:id="rId44"/>
      <p:boldItalic r:id="rId45"/>
    </p:embeddedFont>
  </p:embeddedFontLst>
  <p:custDataLst>
    <p:tags r:id="rId4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Thomas" initials="MT" lastIdx="9" clrIdx="0">
    <p:extLst>
      <p:ext uri="{19B8F6BF-5375-455C-9EA6-DF929625EA0E}">
        <p15:presenceInfo xmlns:p15="http://schemas.microsoft.com/office/powerpoint/2012/main" userId="S::Michael.Thomas1@fmc-ag.com::16c05214-d582-405c-8ea4-a6d3da00826b" providerId="AD"/>
      </p:ext>
    </p:extLst>
  </p:cmAuthor>
  <p:cmAuthor id="2" name="Melissa Thurm" initials="MT" lastIdx="8" clrIdx="1">
    <p:extLst>
      <p:ext uri="{19B8F6BF-5375-455C-9EA6-DF929625EA0E}">
        <p15:presenceInfo xmlns:p15="http://schemas.microsoft.com/office/powerpoint/2012/main" userId="S::Melissa.Thurm@fmc-ag.com::10e19922-b087-4338-b69a-a40e2bc04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CB2"/>
    <a:srgbClr val="2652AE"/>
    <a:srgbClr val="FFFFFF"/>
    <a:srgbClr val="FFC000"/>
    <a:srgbClr val="E3467D"/>
    <a:srgbClr val="071B45"/>
    <a:srgbClr val="901F49"/>
    <a:srgbClr val="DCDAD8"/>
    <a:srgbClr val="CBC8C4"/>
    <a:srgbClr val="A8A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60481-01E6-4672-8046-ED48D0332A48}" v="32" dt="2025-08-04T14:40:53.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660"/>
  </p:normalViewPr>
  <p:slideViewPr>
    <p:cSldViewPr snapToGrid="0">
      <p:cViewPr varScale="1">
        <p:scale>
          <a:sx n="118" d="100"/>
          <a:sy n="118" d="100"/>
        </p:scale>
        <p:origin x="1158"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Ricci" userId="S::francesco.ricci@freseniusmedicalcare.com::878ceb5d-228b-4f08-b366-91e2559eb1ee" providerId="AD" clId="Web-{9BA0BE42-C3FC-9B31-2881-ED1BABA90A9D}"/>
    <pc:docChg chg="modSld">
      <pc:chgData name="Francesco Ricci" userId="S::francesco.ricci@freseniusmedicalcare.com::878ceb5d-228b-4f08-b366-91e2559eb1ee" providerId="AD" clId="Web-{9BA0BE42-C3FC-9B31-2881-ED1BABA90A9D}" dt="2024-11-21T11:07:28.939" v="6"/>
      <pc:docMkLst>
        <pc:docMk/>
      </pc:docMkLst>
      <pc:sldChg chg="delSp modSp">
        <pc:chgData name="Francesco Ricci" userId="S::francesco.ricci@freseniusmedicalcare.com::878ceb5d-228b-4f08-b366-91e2559eb1ee" providerId="AD" clId="Web-{9BA0BE42-C3FC-9B31-2881-ED1BABA90A9D}" dt="2024-11-21T11:07:28.939" v="6"/>
        <pc:sldMkLst>
          <pc:docMk/>
          <pc:sldMk cId="2935183723" sldId="2145705550"/>
        </pc:sldMkLst>
      </pc:sldChg>
    </pc:docChg>
  </pc:docChgLst>
  <pc:docChgLst>
    <pc:chgData name="Erica Ciceri" userId="S::erica.ciceri@freseniusmedicalcare.com::0c354754-4495-47f6-bccc-3ab4df44b4fd" providerId="AD" clId="Web-{85E1C1DA-7FD6-05B9-2845-F80FA2E1DE85}"/>
    <pc:docChg chg="modSld">
      <pc:chgData name="Erica Ciceri" userId="S::erica.ciceri@freseniusmedicalcare.com::0c354754-4495-47f6-bccc-3ab4df44b4fd" providerId="AD" clId="Web-{85E1C1DA-7FD6-05B9-2845-F80FA2E1DE85}" dt="2025-04-03T15:57:40.148" v="3" actId="20577"/>
      <pc:docMkLst>
        <pc:docMk/>
      </pc:docMkLst>
      <pc:sldChg chg="modSp">
        <pc:chgData name="Erica Ciceri" userId="S::erica.ciceri@freseniusmedicalcare.com::0c354754-4495-47f6-bccc-3ab4df44b4fd" providerId="AD" clId="Web-{85E1C1DA-7FD6-05B9-2845-F80FA2E1DE85}" dt="2025-04-03T15:57:40.148" v="3" actId="20577"/>
        <pc:sldMkLst>
          <pc:docMk/>
          <pc:sldMk cId="3224019040" sldId="2145705569"/>
        </pc:sldMkLst>
      </pc:sldChg>
    </pc:docChg>
  </pc:docChgLst>
  <pc:docChgLst>
    <pc:chgData name="Devis Bonizzoni" userId="3313d252-310c-48a4-b749-ada52d1b1fec" providerId="ADAL" clId="{F85DFBED-1AEE-4B59-BDE6-9DFCAD6E833D}"/>
    <pc:docChg chg="undo custSel addSld delSld modSld">
      <pc:chgData name="Devis Bonizzoni" userId="3313d252-310c-48a4-b749-ada52d1b1fec" providerId="ADAL" clId="{F85DFBED-1AEE-4B59-BDE6-9DFCAD6E833D}" dt="2024-10-30T16:34:27.290" v="909" actId="478"/>
      <pc:docMkLst>
        <pc:docMk/>
      </pc:docMkLst>
      <pc:sldChg chg="addSp delSp modSp mod">
        <pc:chgData name="Devis Bonizzoni" userId="3313d252-310c-48a4-b749-ada52d1b1fec" providerId="ADAL" clId="{F85DFBED-1AEE-4B59-BDE6-9DFCAD6E833D}" dt="2024-10-30T12:31:45.710" v="634" actId="20577"/>
        <pc:sldMkLst>
          <pc:docMk/>
          <pc:sldMk cId="3342270639" sldId="2145705540"/>
        </pc:sldMkLst>
      </pc:sldChg>
      <pc:sldChg chg="addSp delSp modSp mod">
        <pc:chgData name="Devis Bonizzoni" userId="3313d252-310c-48a4-b749-ada52d1b1fec" providerId="ADAL" clId="{F85DFBED-1AEE-4B59-BDE6-9DFCAD6E833D}" dt="2024-10-30T16:11:27.256" v="851" actId="1076"/>
        <pc:sldMkLst>
          <pc:docMk/>
          <pc:sldMk cId="2935183723" sldId="2145705550"/>
        </pc:sldMkLst>
      </pc:sldChg>
      <pc:sldChg chg="delSp modSp mod">
        <pc:chgData name="Devis Bonizzoni" userId="3313d252-310c-48a4-b749-ada52d1b1fec" providerId="ADAL" clId="{F85DFBED-1AEE-4B59-BDE6-9DFCAD6E833D}" dt="2024-10-30T16:34:27.290" v="909" actId="478"/>
        <pc:sldMkLst>
          <pc:docMk/>
          <pc:sldMk cId="2273527252" sldId="2145705553"/>
        </pc:sldMkLst>
      </pc:sldChg>
      <pc:sldChg chg="add del">
        <pc:chgData name="Devis Bonizzoni" userId="3313d252-310c-48a4-b749-ada52d1b1fec" providerId="ADAL" clId="{F85DFBED-1AEE-4B59-BDE6-9DFCAD6E833D}" dt="2024-10-30T12:33:26.360" v="640" actId="47"/>
        <pc:sldMkLst>
          <pc:docMk/>
          <pc:sldMk cId="1556699378" sldId="2145705560"/>
        </pc:sldMkLst>
      </pc:sldChg>
      <pc:sldChg chg="addSp delSp modSp add mod">
        <pc:chgData name="Devis Bonizzoni" userId="3313d252-310c-48a4-b749-ada52d1b1fec" providerId="ADAL" clId="{F85DFBED-1AEE-4B59-BDE6-9DFCAD6E833D}" dt="2024-10-30T12:33:23.805" v="639" actId="14100"/>
        <pc:sldMkLst>
          <pc:docMk/>
          <pc:sldMk cId="4231971476" sldId="2145705562"/>
        </pc:sldMkLst>
      </pc:sldChg>
      <pc:sldChg chg="addSp delSp modSp add mod">
        <pc:chgData name="Devis Bonizzoni" userId="3313d252-310c-48a4-b749-ada52d1b1fec" providerId="ADAL" clId="{F85DFBED-1AEE-4B59-BDE6-9DFCAD6E833D}" dt="2024-10-30T13:43:13.909" v="714" actId="478"/>
        <pc:sldMkLst>
          <pc:docMk/>
          <pc:sldMk cId="2421261096" sldId="2145705564"/>
        </pc:sldMkLst>
      </pc:sldChg>
      <pc:sldChg chg="addSp delSp modSp new mod">
        <pc:chgData name="Devis Bonizzoni" userId="3313d252-310c-48a4-b749-ada52d1b1fec" providerId="ADAL" clId="{F85DFBED-1AEE-4B59-BDE6-9DFCAD6E833D}" dt="2024-10-30T12:35:56.279" v="665" actId="478"/>
        <pc:sldMkLst>
          <pc:docMk/>
          <pc:sldMk cId="1608527100" sldId="2145705565"/>
        </pc:sldMkLst>
      </pc:sldChg>
    </pc:docChg>
  </pc:docChgLst>
  <pc:docChgLst>
    <pc:chgData name="Igor Damiani" userId="db51364a-555a-4fb3-aa13-0f9928039356" providerId="ADAL" clId="{0A360481-01E6-4672-8046-ED48D0332A48}"/>
    <pc:docChg chg="undo custSel modSld">
      <pc:chgData name="Igor Damiani" userId="db51364a-555a-4fb3-aa13-0f9928039356" providerId="ADAL" clId="{0A360481-01E6-4672-8046-ED48D0332A48}" dt="2025-08-04T14:40:53.094" v="1009"/>
      <pc:docMkLst>
        <pc:docMk/>
      </pc:docMkLst>
      <pc:sldChg chg="modSp mod">
        <pc:chgData name="Igor Damiani" userId="db51364a-555a-4fb3-aa13-0f9928039356" providerId="ADAL" clId="{0A360481-01E6-4672-8046-ED48D0332A48}" dt="2025-08-04T14:31:29.674" v="179" actId="6549"/>
        <pc:sldMkLst>
          <pc:docMk/>
          <pc:sldMk cId="3282412655" sldId="2145705566"/>
        </pc:sldMkLst>
        <pc:spChg chg="mod">
          <ac:chgData name="Igor Damiani" userId="db51364a-555a-4fb3-aa13-0f9928039356" providerId="ADAL" clId="{0A360481-01E6-4672-8046-ED48D0332A48}" dt="2025-08-04T14:31:29.674" v="179" actId="6549"/>
          <ac:spMkLst>
            <pc:docMk/>
            <pc:sldMk cId="3282412655" sldId="2145705566"/>
            <ac:spMk id="2" creationId="{1FBD8651-4987-7F09-A9D3-DB08AAFD92C2}"/>
          </ac:spMkLst>
        </pc:spChg>
      </pc:sldChg>
      <pc:sldChg chg="modSp mod">
        <pc:chgData name="Igor Damiani" userId="db51364a-555a-4fb3-aa13-0f9928039356" providerId="ADAL" clId="{0A360481-01E6-4672-8046-ED48D0332A48}" dt="2025-08-04T14:31:17.143" v="133" actId="6549"/>
        <pc:sldMkLst>
          <pc:docMk/>
          <pc:sldMk cId="1862170739" sldId="2145705567"/>
        </pc:sldMkLst>
        <pc:spChg chg="mod">
          <ac:chgData name="Igor Damiani" userId="db51364a-555a-4fb3-aa13-0f9928039356" providerId="ADAL" clId="{0A360481-01E6-4672-8046-ED48D0332A48}" dt="2025-08-04T14:31:17.143" v="133" actId="6549"/>
          <ac:spMkLst>
            <pc:docMk/>
            <pc:sldMk cId="1862170739" sldId="2145705567"/>
            <ac:spMk id="2" creationId="{087639A9-7ACA-09BB-5CCE-D648F6FA30C5}"/>
          </ac:spMkLst>
        </pc:spChg>
      </pc:sldChg>
      <pc:sldChg chg="modSp mod">
        <pc:chgData name="Igor Damiani" userId="db51364a-555a-4fb3-aa13-0f9928039356" providerId="ADAL" clId="{0A360481-01E6-4672-8046-ED48D0332A48}" dt="2025-08-04T14:39:41.579" v="727"/>
        <pc:sldMkLst>
          <pc:docMk/>
          <pc:sldMk cId="3096372858" sldId="2145705570"/>
        </pc:sldMkLst>
        <pc:spChg chg="mod">
          <ac:chgData name="Igor Damiani" userId="db51364a-555a-4fb3-aa13-0f9928039356" providerId="ADAL" clId="{0A360481-01E6-4672-8046-ED48D0332A48}" dt="2025-08-04T14:39:41.579" v="727"/>
          <ac:spMkLst>
            <pc:docMk/>
            <pc:sldMk cId="3096372858" sldId="2145705570"/>
            <ac:spMk id="2" creationId="{E736D00A-FDFB-5698-6F25-247516F8EC4C}"/>
          </ac:spMkLst>
        </pc:spChg>
      </pc:sldChg>
      <pc:sldChg chg="modSp mod">
        <pc:chgData name="Igor Damiani" userId="db51364a-555a-4fb3-aa13-0f9928039356" providerId="ADAL" clId="{0A360481-01E6-4672-8046-ED48D0332A48}" dt="2025-08-04T14:39:55.170" v="774"/>
        <pc:sldMkLst>
          <pc:docMk/>
          <pc:sldMk cId="1784762834" sldId="2145705571"/>
        </pc:sldMkLst>
        <pc:spChg chg="mod">
          <ac:chgData name="Igor Damiani" userId="db51364a-555a-4fb3-aa13-0f9928039356" providerId="ADAL" clId="{0A360481-01E6-4672-8046-ED48D0332A48}" dt="2025-08-04T14:39:55.170" v="774"/>
          <ac:spMkLst>
            <pc:docMk/>
            <pc:sldMk cId="1784762834" sldId="2145705571"/>
            <ac:spMk id="2" creationId="{600F7F88-AA17-22F6-FB47-3460BE1F8729}"/>
          </ac:spMkLst>
        </pc:spChg>
      </pc:sldChg>
      <pc:sldChg chg="modSp mod">
        <pc:chgData name="Igor Damiani" userId="db51364a-555a-4fb3-aa13-0f9928039356" providerId="ADAL" clId="{0A360481-01E6-4672-8046-ED48D0332A48}" dt="2025-08-04T14:39:25.471" v="680" actId="6549"/>
        <pc:sldMkLst>
          <pc:docMk/>
          <pc:sldMk cId="3315566233" sldId="2145705577"/>
        </pc:sldMkLst>
        <pc:spChg chg="mod">
          <ac:chgData name="Igor Damiani" userId="db51364a-555a-4fb3-aa13-0f9928039356" providerId="ADAL" clId="{0A360481-01E6-4672-8046-ED48D0332A48}" dt="2025-08-04T14:39:25.471" v="680" actId="6549"/>
          <ac:spMkLst>
            <pc:docMk/>
            <pc:sldMk cId="3315566233" sldId="2145705577"/>
            <ac:spMk id="2" creationId="{E447E1BF-ED33-216C-2977-9D97FE738711}"/>
          </ac:spMkLst>
        </pc:spChg>
      </pc:sldChg>
      <pc:sldChg chg="modSp mod">
        <pc:chgData name="Igor Damiani" userId="db51364a-555a-4fb3-aa13-0f9928039356" providerId="ADAL" clId="{0A360481-01E6-4672-8046-ED48D0332A48}" dt="2025-08-04T14:34:37.309" v="394" actId="20577"/>
        <pc:sldMkLst>
          <pc:docMk/>
          <pc:sldMk cId="1170632765" sldId="2145705582"/>
        </pc:sldMkLst>
        <pc:spChg chg="mod">
          <ac:chgData name="Igor Damiani" userId="db51364a-555a-4fb3-aa13-0f9928039356" providerId="ADAL" clId="{0A360481-01E6-4672-8046-ED48D0332A48}" dt="2025-08-04T14:34:37.309" v="394" actId="20577"/>
          <ac:spMkLst>
            <pc:docMk/>
            <pc:sldMk cId="1170632765" sldId="2145705582"/>
            <ac:spMk id="2" creationId="{5DCD92BE-E3B3-D475-59AE-4A4C3313855B}"/>
          </ac:spMkLst>
        </pc:spChg>
      </pc:sldChg>
      <pc:sldChg chg="modSp mod">
        <pc:chgData name="Igor Damiani" userId="db51364a-555a-4fb3-aa13-0f9928039356" providerId="ADAL" clId="{0A360481-01E6-4672-8046-ED48D0332A48}" dt="2025-08-04T14:40:53.094" v="1009"/>
        <pc:sldMkLst>
          <pc:docMk/>
          <pc:sldMk cId="2493431143" sldId="2145705585"/>
        </pc:sldMkLst>
        <pc:spChg chg="mod">
          <ac:chgData name="Igor Damiani" userId="db51364a-555a-4fb3-aa13-0f9928039356" providerId="ADAL" clId="{0A360481-01E6-4672-8046-ED48D0332A48}" dt="2025-08-04T14:40:53.094" v="1009"/>
          <ac:spMkLst>
            <pc:docMk/>
            <pc:sldMk cId="2493431143" sldId="2145705585"/>
            <ac:spMk id="7" creationId="{41F2DDC7-A411-D86D-9C0A-503321A20699}"/>
          </ac:spMkLst>
        </pc:spChg>
      </pc:sldChg>
      <pc:sldChg chg="modSp mod">
        <pc:chgData name="Igor Damiani" userId="db51364a-555a-4fb3-aa13-0f9928039356" providerId="ADAL" clId="{0A360481-01E6-4672-8046-ED48D0332A48}" dt="2025-08-04T14:40:18.355" v="868"/>
        <pc:sldMkLst>
          <pc:docMk/>
          <pc:sldMk cId="2525449933" sldId="2145705587"/>
        </pc:sldMkLst>
        <pc:spChg chg="mod">
          <ac:chgData name="Igor Damiani" userId="db51364a-555a-4fb3-aa13-0f9928039356" providerId="ADAL" clId="{0A360481-01E6-4672-8046-ED48D0332A48}" dt="2025-08-04T14:40:18.355" v="868"/>
          <ac:spMkLst>
            <pc:docMk/>
            <pc:sldMk cId="2525449933" sldId="2145705587"/>
            <ac:spMk id="7" creationId="{9D5B41F1-887E-69E6-AF2D-1AC9E4A40CA5}"/>
          </ac:spMkLst>
        </pc:spChg>
      </pc:sldChg>
      <pc:sldChg chg="modSp mod">
        <pc:chgData name="Igor Damiani" userId="db51364a-555a-4fb3-aa13-0f9928039356" providerId="ADAL" clId="{0A360481-01E6-4672-8046-ED48D0332A48}" dt="2025-08-04T14:40:36.139" v="962"/>
        <pc:sldMkLst>
          <pc:docMk/>
          <pc:sldMk cId="4166426114" sldId="2145705588"/>
        </pc:sldMkLst>
        <pc:spChg chg="mod">
          <ac:chgData name="Igor Damiani" userId="db51364a-555a-4fb3-aa13-0f9928039356" providerId="ADAL" clId="{0A360481-01E6-4672-8046-ED48D0332A48}" dt="2025-08-04T14:40:36.139" v="962"/>
          <ac:spMkLst>
            <pc:docMk/>
            <pc:sldMk cId="4166426114" sldId="2145705588"/>
            <ac:spMk id="7" creationId="{D3E17F5F-5BDF-4679-DF10-0F822254DD3D}"/>
          </ac:spMkLst>
        </pc:spChg>
      </pc:sldChg>
      <pc:sldChg chg="modSp mod">
        <pc:chgData name="Igor Damiani" userId="db51364a-555a-4fb3-aa13-0f9928039356" providerId="ADAL" clId="{0A360481-01E6-4672-8046-ED48D0332A48}" dt="2025-08-04T14:36:43.317" v="591" actId="6549"/>
        <pc:sldMkLst>
          <pc:docMk/>
          <pc:sldMk cId="2189972153" sldId="2145705592"/>
        </pc:sldMkLst>
        <pc:spChg chg="mod">
          <ac:chgData name="Igor Damiani" userId="db51364a-555a-4fb3-aa13-0f9928039356" providerId="ADAL" clId="{0A360481-01E6-4672-8046-ED48D0332A48}" dt="2025-08-04T14:36:43.317" v="591" actId="6549"/>
          <ac:spMkLst>
            <pc:docMk/>
            <pc:sldMk cId="2189972153" sldId="2145705592"/>
            <ac:spMk id="2" creationId="{5CF8FD97-85E7-753F-5CBE-45C61B72EDC2}"/>
          </ac:spMkLst>
        </pc:spChg>
      </pc:sldChg>
      <pc:sldChg chg="modSp mod">
        <pc:chgData name="Igor Damiani" userId="db51364a-555a-4fb3-aa13-0f9928039356" providerId="ADAL" clId="{0A360481-01E6-4672-8046-ED48D0332A48}" dt="2025-08-04T14:40:05.221" v="821"/>
        <pc:sldMkLst>
          <pc:docMk/>
          <pc:sldMk cId="2583673183" sldId="2145705595"/>
        </pc:sldMkLst>
        <pc:spChg chg="mod">
          <ac:chgData name="Igor Damiani" userId="db51364a-555a-4fb3-aa13-0f9928039356" providerId="ADAL" clId="{0A360481-01E6-4672-8046-ED48D0332A48}" dt="2025-08-04T14:40:05.221" v="821"/>
          <ac:spMkLst>
            <pc:docMk/>
            <pc:sldMk cId="2583673183" sldId="2145705595"/>
            <ac:spMk id="4" creationId="{31B87010-8689-3136-D378-D2DDB9084569}"/>
          </ac:spMkLst>
        </pc:spChg>
      </pc:sldChg>
      <pc:sldChg chg="modSp mod">
        <pc:chgData name="Igor Damiani" userId="db51364a-555a-4fb3-aa13-0f9928039356" providerId="ADAL" clId="{0A360481-01E6-4672-8046-ED48D0332A48}" dt="2025-08-04T14:40:27.037" v="915"/>
        <pc:sldMkLst>
          <pc:docMk/>
          <pc:sldMk cId="1275788403" sldId="2145705596"/>
        </pc:sldMkLst>
        <pc:spChg chg="mod">
          <ac:chgData name="Igor Damiani" userId="db51364a-555a-4fb3-aa13-0f9928039356" providerId="ADAL" clId="{0A360481-01E6-4672-8046-ED48D0332A48}" dt="2025-08-04T14:40:27.037" v="915"/>
          <ac:spMkLst>
            <pc:docMk/>
            <pc:sldMk cId="1275788403" sldId="2145705596"/>
            <ac:spMk id="7" creationId="{FC924259-37F5-BD0B-802B-E82EE80272E1}"/>
          </ac:spMkLst>
        </pc:spChg>
      </pc:sldChg>
    </pc:docChg>
  </pc:docChgLst>
  <pc:docChgLst>
    <pc:chgData name="Giuseppe Porchera" userId="S::giuseppe.porchera@freseniusmedicalcare.com::22390443-bf91-4879-b224-17fb5e19ec0a" providerId="AD" clId="Web-{79B8160B-9DBC-5006-05D4-7C8D63C82270}"/>
    <pc:docChg chg="modSld">
      <pc:chgData name="Giuseppe Porchera" userId="S::giuseppe.porchera@freseniusmedicalcare.com::22390443-bf91-4879-b224-17fb5e19ec0a" providerId="AD" clId="Web-{79B8160B-9DBC-5006-05D4-7C8D63C82270}" dt="2024-10-31T14:25:56.344" v="9" actId="1076"/>
      <pc:docMkLst>
        <pc:docMk/>
      </pc:docMkLst>
      <pc:sldChg chg="addSp delSp modSp">
        <pc:chgData name="Giuseppe Porchera" userId="S::giuseppe.porchera@freseniusmedicalcare.com::22390443-bf91-4879-b224-17fb5e19ec0a" providerId="AD" clId="Web-{79B8160B-9DBC-5006-05D4-7C8D63C82270}" dt="2024-10-31T14:25:56.344" v="9" actId="1076"/>
        <pc:sldMkLst>
          <pc:docMk/>
          <pc:sldMk cId="3357676159" sldId="2145705563"/>
        </pc:sldMkLst>
      </pc:sldChg>
    </pc:docChg>
  </pc:docChgLst>
  <pc:docChgLst>
    <pc:chgData name="Giuseppe Porchera" userId="22390443-bf91-4879-b224-17fb5e19ec0a" providerId="ADAL" clId="{4694B67B-D741-48AA-8EA3-E477DC06CE37}"/>
    <pc:docChg chg="undo custSel addSld modSld">
      <pc:chgData name="Giuseppe Porchera" userId="22390443-bf91-4879-b224-17fb5e19ec0a" providerId="ADAL" clId="{4694B67B-D741-48AA-8EA3-E477DC06CE37}" dt="2025-04-17T08:45:35.214" v="1439" actId="5793"/>
      <pc:docMkLst>
        <pc:docMk/>
      </pc:docMkLst>
      <pc:sldChg chg="modSp mod">
        <pc:chgData name="Giuseppe Porchera" userId="22390443-bf91-4879-b224-17fb5e19ec0a" providerId="ADAL" clId="{4694B67B-D741-48AA-8EA3-E477DC06CE37}" dt="2025-04-15T12:52:36.189" v="1436" actId="20577"/>
        <pc:sldMkLst>
          <pc:docMk/>
          <pc:sldMk cId="3342270639" sldId="2145705540"/>
        </pc:sldMkLst>
      </pc:sldChg>
      <pc:sldChg chg="modSp mod">
        <pc:chgData name="Giuseppe Porchera" userId="22390443-bf91-4879-b224-17fb5e19ec0a" providerId="ADAL" clId="{4694B67B-D741-48AA-8EA3-E477DC06CE37}" dt="2025-04-15T08:32:39.715" v="717" actId="20577"/>
        <pc:sldMkLst>
          <pc:docMk/>
          <pc:sldMk cId="2273527252" sldId="2145705553"/>
        </pc:sldMkLst>
      </pc:sldChg>
      <pc:sldChg chg="modSp mod">
        <pc:chgData name="Giuseppe Porchera" userId="22390443-bf91-4879-b224-17fb5e19ec0a" providerId="ADAL" clId="{4694B67B-D741-48AA-8EA3-E477DC06CE37}" dt="2025-04-15T14:01:08.151" v="1437" actId="6549"/>
        <pc:sldMkLst>
          <pc:docMk/>
          <pc:sldMk cId="1795486327" sldId="2145705566"/>
        </pc:sldMkLst>
      </pc:sldChg>
      <pc:sldChg chg="modSp mod">
        <pc:chgData name="Giuseppe Porchera" userId="22390443-bf91-4879-b224-17fb5e19ec0a" providerId="ADAL" clId="{4694B67B-D741-48AA-8EA3-E477DC06CE37}" dt="2025-04-14T13:12:08.732" v="390" actId="20577"/>
        <pc:sldMkLst>
          <pc:docMk/>
          <pc:sldMk cId="2655969731" sldId="2145705567"/>
        </pc:sldMkLst>
      </pc:sldChg>
      <pc:sldChg chg="modSp mod">
        <pc:chgData name="Giuseppe Porchera" userId="22390443-bf91-4879-b224-17fb5e19ec0a" providerId="ADAL" clId="{4694B67B-D741-48AA-8EA3-E477DC06CE37}" dt="2025-04-14T13:12:17.431" v="393" actId="20577"/>
        <pc:sldMkLst>
          <pc:docMk/>
          <pc:sldMk cId="3510737733" sldId="2145705568"/>
        </pc:sldMkLst>
      </pc:sldChg>
      <pc:sldChg chg="modSp mod">
        <pc:chgData name="Giuseppe Porchera" userId="22390443-bf91-4879-b224-17fb5e19ec0a" providerId="ADAL" clId="{4694B67B-D741-48AA-8EA3-E477DC06CE37}" dt="2025-04-14T13:12:27.141" v="396" actId="20577"/>
        <pc:sldMkLst>
          <pc:docMk/>
          <pc:sldMk cId="1974422979" sldId="2145705570"/>
        </pc:sldMkLst>
      </pc:sldChg>
      <pc:sldChg chg="modSp mod">
        <pc:chgData name="Giuseppe Porchera" userId="22390443-bf91-4879-b224-17fb5e19ec0a" providerId="ADAL" clId="{4694B67B-D741-48AA-8EA3-E477DC06CE37}" dt="2025-04-17T08:45:35.214" v="1439" actId="5793"/>
        <pc:sldMkLst>
          <pc:docMk/>
          <pc:sldMk cId="2399123297" sldId="2145705571"/>
        </pc:sldMkLst>
      </pc:sldChg>
      <pc:sldChg chg="modSp mod">
        <pc:chgData name="Giuseppe Porchera" userId="22390443-bf91-4879-b224-17fb5e19ec0a" providerId="ADAL" clId="{4694B67B-D741-48AA-8EA3-E477DC06CE37}" dt="2025-04-14T13:12:41.225" v="398" actId="20577"/>
        <pc:sldMkLst>
          <pc:docMk/>
          <pc:sldMk cId="611752587" sldId="2145705572"/>
        </pc:sldMkLst>
      </pc:sldChg>
      <pc:sldChg chg="modSp add mod">
        <pc:chgData name="Giuseppe Porchera" userId="22390443-bf91-4879-b224-17fb5e19ec0a" providerId="ADAL" clId="{4694B67B-D741-48AA-8EA3-E477DC06CE37}" dt="2025-04-15T08:43:59.470" v="1434" actId="20577"/>
        <pc:sldMkLst>
          <pc:docMk/>
          <pc:sldMk cId="3073883431" sldId="2145705575"/>
        </pc:sldMkLst>
      </pc:sldChg>
    </pc:docChg>
  </pc:docChgLst>
  <pc:docChgLst>
    <pc:chgData name="Devis Bonizzoni" userId="3313d252-310c-48a4-b749-ada52d1b1fec" providerId="ADAL" clId="{0B7540FD-4141-47F7-937E-7B32A7B76EF3}"/>
    <pc:docChg chg="modSld">
      <pc:chgData name="Devis Bonizzoni" userId="3313d252-310c-48a4-b749-ada52d1b1fec" providerId="ADAL" clId="{0B7540FD-4141-47F7-937E-7B32A7B76EF3}" dt="2025-04-18T06:47:47.458" v="0"/>
      <pc:docMkLst>
        <pc:docMk/>
      </pc:docMkLst>
      <pc:sldChg chg="modSp mod">
        <pc:chgData name="Devis Bonizzoni" userId="3313d252-310c-48a4-b749-ada52d1b1fec" providerId="ADAL" clId="{0B7540FD-4141-47F7-937E-7B32A7B76EF3}" dt="2025-04-18T06:47:47.458" v="0"/>
        <pc:sldMkLst>
          <pc:docMk/>
          <pc:sldMk cId="2375880124" sldId="2145705573"/>
        </pc:sldMkLst>
      </pc:sldChg>
    </pc:docChg>
  </pc:docChgLst>
  <pc:docChgLst>
    <pc:chgData name="Luminita Lebada" userId="S::luminita.lebada@freseniusmedicalcare.com::c34b794e-943b-4f6e-8138-53626e1f4b84" providerId="AD" clId="Web-{DFC9C593-080D-74AA-9E99-CC6B79F51F07}"/>
    <pc:docChg chg="modSld">
      <pc:chgData name="Luminita Lebada" userId="S::luminita.lebada@freseniusmedicalcare.com::c34b794e-943b-4f6e-8138-53626e1f4b84" providerId="AD" clId="Web-{DFC9C593-080D-74AA-9E99-CC6B79F51F07}" dt="2025-06-30T09:14:25.304" v="0" actId="1076"/>
      <pc:docMkLst>
        <pc:docMk/>
      </pc:docMkLst>
      <pc:sldChg chg="modSp">
        <pc:chgData name="Luminita Lebada" userId="S::luminita.lebada@freseniusmedicalcare.com::c34b794e-943b-4f6e-8138-53626e1f4b84" providerId="AD" clId="Web-{DFC9C593-080D-74AA-9E99-CC6B79F51F07}" dt="2025-06-30T09:14:25.304" v="0" actId="1076"/>
        <pc:sldMkLst>
          <pc:docMk/>
          <pc:sldMk cId="1068694303" sldId="2145705574"/>
        </pc:sldMkLst>
        <pc:picChg chg="mod">
          <ac:chgData name="Luminita Lebada" userId="S::luminita.lebada@freseniusmedicalcare.com::c34b794e-943b-4f6e-8138-53626e1f4b84" providerId="AD" clId="Web-{DFC9C593-080D-74AA-9E99-CC6B79F51F07}" dt="2025-06-30T09:14:25.304" v="0" actId="1076"/>
          <ac:picMkLst>
            <pc:docMk/>
            <pc:sldMk cId="1068694303" sldId="2145705574"/>
            <ac:picMk id="7" creationId="{8A0D5F8E-2318-9621-D7EF-283DCD872B41}"/>
          </ac:picMkLst>
        </pc:picChg>
      </pc:sldChg>
    </pc:docChg>
  </pc:docChgLst>
  <pc:docChgLst>
    <pc:chgData name="Erica Ciceri" userId="S::erica.ciceri@freseniusmedicalcare.com::0c354754-4495-47f6-bccc-3ab4df44b4fd" providerId="AD" clId="Web-{DD0A7291-5EED-42EE-D8F1-C491253C6B17}"/>
    <pc:docChg chg="modSld">
      <pc:chgData name="Erica Ciceri" userId="S::erica.ciceri@freseniusmedicalcare.com::0c354754-4495-47f6-bccc-3ab4df44b4fd" providerId="AD" clId="Web-{DD0A7291-5EED-42EE-D8F1-C491253C6B17}" dt="2025-04-01T13:55:40.351" v="46" actId="20577"/>
      <pc:docMkLst>
        <pc:docMk/>
      </pc:docMkLst>
      <pc:sldChg chg="modSp">
        <pc:chgData name="Erica Ciceri" userId="S::erica.ciceri@freseniusmedicalcare.com::0c354754-4495-47f6-bccc-3ab4df44b4fd" providerId="AD" clId="Web-{DD0A7291-5EED-42EE-D8F1-C491253C6B17}" dt="2025-04-01T13:55:40.351" v="46" actId="20577"/>
        <pc:sldMkLst>
          <pc:docMk/>
          <pc:sldMk cId="3224019040" sldId="2145705569"/>
        </pc:sldMkLst>
      </pc:sldChg>
    </pc:docChg>
  </pc:docChgLst>
  <pc:docChgLst>
    <pc:chgData name="Igor Damiani" userId="db51364a-555a-4fb3-aa13-0f9928039356" providerId="ADAL" clId="{9FDA625F-7BEF-48B6-ABE1-8737C49EDC44}"/>
    <pc:docChg chg="undo custSel addSld delSld modSld sldOrd">
      <pc:chgData name="Igor Damiani" userId="db51364a-555a-4fb3-aa13-0f9928039356" providerId="ADAL" clId="{9FDA625F-7BEF-48B6-ABE1-8737C49EDC44}" dt="2025-07-01T06:23:13.531" v="5110" actId="1035"/>
      <pc:docMkLst>
        <pc:docMk/>
      </pc:docMkLst>
      <pc:sldChg chg="delSp modSp mod">
        <pc:chgData name="Igor Damiani" userId="db51364a-555a-4fb3-aa13-0f9928039356" providerId="ADAL" clId="{9FDA625F-7BEF-48B6-ABE1-8737C49EDC44}" dt="2025-06-25T11:23:43.182" v="3991" actId="20577"/>
        <pc:sldMkLst>
          <pc:docMk/>
          <pc:sldMk cId="2273527252" sldId="2145705553"/>
        </pc:sldMkLst>
        <pc:spChg chg="mod">
          <ac:chgData name="Igor Damiani" userId="db51364a-555a-4fb3-aa13-0f9928039356" providerId="ADAL" clId="{9FDA625F-7BEF-48B6-ABE1-8737C49EDC44}" dt="2025-06-25T11:23:43.182" v="3991" actId="20577"/>
          <ac:spMkLst>
            <pc:docMk/>
            <pc:sldMk cId="2273527252" sldId="2145705553"/>
            <ac:spMk id="2" creationId="{0F4BD15F-AA3C-D435-8168-361F1DB5EB82}"/>
          </ac:spMkLst>
        </pc:spChg>
        <pc:spChg chg="mod">
          <ac:chgData name="Igor Damiani" userId="db51364a-555a-4fb3-aa13-0f9928039356" providerId="ADAL" clId="{9FDA625F-7BEF-48B6-ABE1-8737C49EDC44}" dt="2025-06-25T07:06:29.644" v="3128" actId="20577"/>
          <ac:spMkLst>
            <pc:docMk/>
            <pc:sldMk cId="2273527252" sldId="2145705553"/>
            <ac:spMk id="6" creationId="{4D31341D-D17A-A2D1-1C14-AD4BA765991F}"/>
          </ac:spMkLst>
        </pc:spChg>
      </pc:sldChg>
      <pc:sldChg chg="delSp mod">
        <pc:chgData name="Igor Damiani" userId="db51364a-555a-4fb3-aa13-0f9928039356" providerId="ADAL" clId="{9FDA625F-7BEF-48B6-ABE1-8737C49EDC44}" dt="2025-06-20T12:46:01.176" v="1898" actId="478"/>
        <pc:sldMkLst>
          <pc:docMk/>
          <pc:sldMk cId="1608527100" sldId="2145705565"/>
        </pc:sldMkLst>
      </pc:sldChg>
      <pc:sldChg chg="delSp modSp mod">
        <pc:chgData name="Igor Damiani" userId="db51364a-555a-4fb3-aa13-0f9928039356" providerId="ADAL" clId="{9FDA625F-7BEF-48B6-ABE1-8737C49EDC44}" dt="2025-06-25T11:50:40.749" v="4008" actId="113"/>
        <pc:sldMkLst>
          <pc:docMk/>
          <pc:sldMk cId="3282412655" sldId="2145705566"/>
        </pc:sldMkLst>
        <pc:spChg chg="mod">
          <ac:chgData name="Igor Damiani" userId="db51364a-555a-4fb3-aa13-0f9928039356" providerId="ADAL" clId="{9FDA625F-7BEF-48B6-ABE1-8737C49EDC44}" dt="2025-06-25T11:50:40.749" v="4008" actId="113"/>
          <ac:spMkLst>
            <pc:docMk/>
            <pc:sldMk cId="3282412655" sldId="2145705566"/>
            <ac:spMk id="2" creationId="{1FBD8651-4987-7F09-A9D3-DB08AAFD92C2}"/>
          </ac:spMkLst>
        </pc:spChg>
      </pc:sldChg>
      <pc:sldChg chg="addSp delSp modSp mod">
        <pc:chgData name="Igor Damiani" userId="db51364a-555a-4fb3-aa13-0f9928039356" providerId="ADAL" clId="{9FDA625F-7BEF-48B6-ABE1-8737C49EDC44}" dt="2025-06-20T12:44:40.104" v="1879" actId="478"/>
        <pc:sldMkLst>
          <pc:docMk/>
          <pc:sldMk cId="1862170739" sldId="2145705567"/>
        </pc:sldMkLst>
        <pc:spChg chg="mod">
          <ac:chgData name="Igor Damiani" userId="db51364a-555a-4fb3-aa13-0f9928039356" providerId="ADAL" clId="{9FDA625F-7BEF-48B6-ABE1-8737C49EDC44}" dt="2025-06-19T07:48:58.848" v="1155" actId="20577"/>
          <ac:spMkLst>
            <pc:docMk/>
            <pc:sldMk cId="1862170739" sldId="2145705567"/>
            <ac:spMk id="2" creationId="{087639A9-7ACA-09BB-5CCE-D648F6FA30C5}"/>
          </ac:spMkLst>
        </pc:spChg>
        <pc:picChg chg="add mod">
          <ac:chgData name="Igor Damiani" userId="db51364a-555a-4fb3-aa13-0f9928039356" providerId="ADAL" clId="{9FDA625F-7BEF-48B6-ABE1-8737C49EDC44}" dt="2025-06-19T07:49:16.310" v="1158" actId="1076"/>
          <ac:picMkLst>
            <pc:docMk/>
            <pc:sldMk cId="1862170739" sldId="2145705567"/>
            <ac:picMk id="7" creationId="{098E4E6F-81BD-AF5C-5548-515DEEF725EE}"/>
          </ac:picMkLst>
        </pc:picChg>
      </pc:sldChg>
      <pc:sldChg chg="addSp delSp modSp mod">
        <pc:chgData name="Igor Damiani" userId="db51364a-555a-4fb3-aa13-0f9928039356" providerId="ADAL" clId="{9FDA625F-7BEF-48B6-ABE1-8737C49EDC44}" dt="2025-06-20T12:45:03.159" v="1884" actId="478"/>
        <pc:sldMkLst>
          <pc:docMk/>
          <pc:sldMk cId="484903311" sldId="2145705568"/>
        </pc:sldMkLst>
        <pc:spChg chg="mod">
          <ac:chgData name="Igor Damiani" userId="db51364a-555a-4fb3-aa13-0f9928039356" providerId="ADAL" clId="{9FDA625F-7BEF-48B6-ABE1-8737C49EDC44}" dt="2025-06-19T07:58:50.015" v="1324" actId="20577"/>
          <ac:spMkLst>
            <pc:docMk/>
            <pc:sldMk cId="484903311" sldId="2145705568"/>
            <ac:spMk id="2" creationId="{73C082D9-0A53-DABB-77D6-A6AF39448EBC}"/>
          </ac:spMkLst>
        </pc:spChg>
        <pc:spChg chg="mod">
          <ac:chgData name="Igor Damiani" userId="db51364a-555a-4fb3-aa13-0f9928039356" providerId="ADAL" clId="{9FDA625F-7BEF-48B6-ABE1-8737C49EDC44}" dt="2025-06-19T07:56:28.804" v="1290"/>
          <ac:spMkLst>
            <pc:docMk/>
            <pc:sldMk cId="484903311" sldId="2145705568"/>
            <ac:spMk id="6" creationId="{D2061BC0-9E20-C4CD-54EC-4C9348B6052F}"/>
          </ac:spMkLst>
        </pc:spChg>
        <pc:spChg chg="add mod">
          <ac:chgData name="Igor Damiani" userId="db51364a-555a-4fb3-aa13-0f9928039356" providerId="ADAL" clId="{9FDA625F-7BEF-48B6-ABE1-8737C49EDC44}" dt="2025-06-19T08:00:07.826" v="1341" actId="20577"/>
          <ac:spMkLst>
            <pc:docMk/>
            <pc:sldMk cId="484903311" sldId="2145705568"/>
            <ac:spMk id="8" creationId="{EDF4D5A8-0F62-E0EC-F2C5-ABDCA576367A}"/>
          </ac:spMkLst>
        </pc:spChg>
        <pc:picChg chg="add mod">
          <ac:chgData name="Igor Damiani" userId="db51364a-555a-4fb3-aa13-0f9928039356" providerId="ADAL" clId="{9FDA625F-7BEF-48B6-ABE1-8737C49EDC44}" dt="2025-06-19T07:59:06.648" v="1331" actId="14100"/>
          <ac:picMkLst>
            <pc:docMk/>
            <pc:sldMk cId="484903311" sldId="2145705568"/>
            <ac:picMk id="7" creationId="{C48B0F0E-648E-FE93-4689-79C15362803F}"/>
          </ac:picMkLst>
        </pc:picChg>
      </pc:sldChg>
      <pc:sldChg chg="delSp modSp add mod">
        <pc:chgData name="Igor Damiani" userId="db51364a-555a-4fb3-aa13-0f9928039356" providerId="ADAL" clId="{9FDA625F-7BEF-48B6-ABE1-8737C49EDC44}" dt="2025-06-20T12:45:53.365" v="1896" actId="478"/>
        <pc:sldMkLst>
          <pc:docMk/>
          <pc:sldMk cId="3640769789" sldId="2145705569"/>
        </pc:sldMkLst>
        <pc:spChg chg="mod">
          <ac:chgData name="Igor Damiani" userId="db51364a-555a-4fb3-aa13-0f9928039356" providerId="ADAL" clId="{9FDA625F-7BEF-48B6-ABE1-8737C49EDC44}" dt="2025-06-19T07:19:45.032" v="801" actId="6549"/>
          <ac:spMkLst>
            <pc:docMk/>
            <pc:sldMk cId="3640769789" sldId="2145705569"/>
            <ac:spMk id="2" creationId="{02544C3E-30EA-53C0-FBA7-507E81833315}"/>
          </ac:spMkLst>
        </pc:spChg>
        <pc:spChg chg="mod">
          <ac:chgData name="Igor Damiani" userId="db51364a-555a-4fb3-aa13-0f9928039356" providerId="ADAL" clId="{9FDA625F-7BEF-48B6-ABE1-8737C49EDC44}" dt="2025-06-20T12:39:29.373" v="1768" actId="20577"/>
          <ac:spMkLst>
            <pc:docMk/>
            <pc:sldMk cId="3640769789" sldId="2145705569"/>
            <ac:spMk id="6" creationId="{556A1131-2778-4BD3-ADB9-2305D6556E23}"/>
          </ac:spMkLst>
        </pc:spChg>
      </pc:sldChg>
      <pc:sldChg chg="addSp delSp modSp add mod">
        <pc:chgData name="Igor Damiani" userId="db51364a-555a-4fb3-aa13-0f9928039356" providerId="ADAL" clId="{9FDA625F-7BEF-48B6-ABE1-8737C49EDC44}" dt="2025-06-20T13:22:49.735" v="2779" actId="20577"/>
        <pc:sldMkLst>
          <pc:docMk/>
          <pc:sldMk cId="3096372858" sldId="2145705570"/>
        </pc:sldMkLst>
        <pc:spChg chg="mod">
          <ac:chgData name="Igor Damiani" userId="db51364a-555a-4fb3-aa13-0f9928039356" providerId="ADAL" clId="{9FDA625F-7BEF-48B6-ABE1-8737C49EDC44}" dt="2025-06-20T13:22:49.735" v="2779" actId="20577"/>
          <ac:spMkLst>
            <pc:docMk/>
            <pc:sldMk cId="3096372858" sldId="2145705570"/>
            <ac:spMk id="2" creationId="{E736D00A-FDFB-5698-6F25-247516F8EC4C}"/>
          </ac:spMkLst>
        </pc:spChg>
        <pc:spChg chg="mod">
          <ac:chgData name="Igor Damiani" userId="db51364a-555a-4fb3-aa13-0f9928039356" providerId="ADAL" clId="{9FDA625F-7BEF-48B6-ABE1-8737C49EDC44}" dt="2025-06-19T07:03:53.254" v="151"/>
          <ac:spMkLst>
            <pc:docMk/>
            <pc:sldMk cId="3096372858" sldId="2145705570"/>
            <ac:spMk id="6" creationId="{E5A48871-0591-A046-CB9C-C3DA6B8B05ED}"/>
          </ac:spMkLst>
        </pc:spChg>
        <pc:picChg chg="add mod">
          <ac:chgData name="Igor Damiani" userId="db51364a-555a-4fb3-aa13-0f9928039356" providerId="ADAL" clId="{9FDA625F-7BEF-48B6-ABE1-8737C49EDC44}" dt="2025-06-20T08:32:02.697" v="1760" actId="1035"/>
          <ac:picMkLst>
            <pc:docMk/>
            <pc:sldMk cId="3096372858" sldId="2145705570"/>
            <ac:picMk id="8" creationId="{F7F9513F-9A0E-445B-6A39-E99F02B4630E}"/>
          </ac:picMkLst>
        </pc:picChg>
      </pc:sldChg>
      <pc:sldChg chg="delSp modSp add mod">
        <pc:chgData name="Igor Damiani" userId="db51364a-555a-4fb3-aa13-0f9928039356" providerId="ADAL" clId="{9FDA625F-7BEF-48B6-ABE1-8737C49EDC44}" dt="2025-06-20T14:19:59.209" v="3044" actId="20577"/>
        <pc:sldMkLst>
          <pc:docMk/>
          <pc:sldMk cId="1784762834" sldId="2145705571"/>
        </pc:sldMkLst>
        <pc:spChg chg="mod">
          <ac:chgData name="Igor Damiani" userId="db51364a-555a-4fb3-aa13-0f9928039356" providerId="ADAL" clId="{9FDA625F-7BEF-48B6-ABE1-8737C49EDC44}" dt="2025-06-20T14:19:59.209" v="3044" actId="20577"/>
          <ac:spMkLst>
            <pc:docMk/>
            <pc:sldMk cId="1784762834" sldId="2145705571"/>
            <ac:spMk id="2" creationId="{600F7F88-AA17-22F6-FB47-3460BE1F8729}"/>
          </ac:spMkLst>
        </pc:spChg>
      </pc:sldChg>
      <pc:sldChg chg="delSp modSp add mod">
        <pc:chgData name="Igor Damiani" userId="db51364a-555a-4fb3-aa13-0f9928039356" providerId="ADAL" clId="{9FDA625F-7BEF-48B6-ABE1-8737C49EDC44}" dt="2025-06-20T12:45:57.650" v="1897" actId="478"/>
        <pc:sldMkLst>
          <pc:docMk/>
          <pc:sldMk cId="42264116" sldId="2145705572"/>
        </pc:sldMkLst>
        <pc:spChg chg="mod">
          <ac:chgData name="Igor Damiani" userId="db51364a-555a-4fb3-aa13-0f9928039356" providerId="ADAL" clId="{9FDA625F-7BEF-48B6-ABE1-8737C49EDC44}" dt="2025-06-19T07:18:41.626" v="794" actId="113"/>
          <ac:spMkLst>
            <pc:docMk/>
            <pc:sldMk cId="42264116" sldId="2145705572"/>
            <ac:spMk id="2" creationId="{319A16F2-F78D-964D-6727-3EC56A152B1E}"/>
          </ac:spMkLst>
        </pc:spChg>
        <pc:spChg chg="mod">
          <ac:chgData name="Igor Damiani" userId="db51364a-555a-4fb3-aa13-0f9928039356" providerId="ADAL" clId="{9FDA625F-7BEF-48B6-ABE1-8737C49EDC44}" dt="2025-06-20T12:39:34.943" v="1771" actId="20577"/>
          <ac:spMkLst>
            <pc:docMk/>
            <pc:sldMk cId="42264116" sldId="2145705572"/>
            <ac:spMk id="6" creationId="{425AE08A-EF70-6A8E-B373-486747712652}"/>
          </ac:spMkLst>
        </pc:spChg>
      </pc:sldChg>
      <pc:sldChg chg="delSp modSp add mod">
        <pc:chgData name="Igor Damiani" userId="db51364a-555a-4fb3-aa13-0f9928039356" providerId="ADAL" clId="{9FDA625F-7BEF-48B6-ABE1-8737C49EDC44}" dt="2025-06-25T07:15:26.424" v="3628" actId="20577"/>
        <pc:sldMkLst>
          <pc:docMk/>
          <pc:sldMk cId="1964729805" sldId="2145705573"/>
        </pc:sldMkLst>
        <pc:spChg chg="mod">
          <ac:chgData name="Igor Damiani" userId="db51364a-555a-4fb3-aa13-0f9928039356" providerId="ADAL" clId="{9FDA625F-7BEF-48B6-ABE1-8737C49EDC44}" dt="2025-06-25T07:15:26.424" v="3628" actId="20577"/>
          <ac:spMkLst>
            <pc:docMk/>
            <pc:sldMk cId="1964729805" sldId="2145705573"/>
            <ac:spMk id="2" creationId="{DB5CCDE7-47BE-1421-138B-4BD971651011}"/>
          </ac:spMkLst>
        </pc:spChg>
        <pc:spChg chg="mod">
          <ac:chgData name="Igor Damiani" userId="db51364a-555a-4fb3-aa13-0f9928039356" providerId="ADAL" clId="{9FDA625F-7BEF-48B6-ABE1-8737C49EDC44}" dt="2025-06-19T07:23:05.455" v="917"/>
          <ac:spMkLst>
            <pc:docMk/>
            <pc:sldMk cId="1964729805" sldId="2145705573"/>
            <ac:spMk id="6" creationId="{D0C61F1D-44B2-A3FE-DCF7-53DCD6721D02}"/>
          </ac:spMkLst>
        </pc:spChg>
      </pc:sldChg>
      <pc:sldChg chg="addSp delSp modSp add mod">
        <pc:chgData name="Igor Damiani" userId="db51364a-555a-4fb3-aa13-0f9928039356" providerId="ADAL" clId="{9FDA625F-7BEF-48B6-ABE1-8737C49EDC44}" dt="2025-06-20T12:44:43.727" v="1880" actId="478"/>
        <pc:sldMkLst>
          <pc:docMk/>
          <pc:sldMk cId="1068694303" sldId="2145705574"/>
        </pc:sldMkLst>
        <pc:spChg chg="mod">
          <ac:chgData name="Igor Damiani" userId="db51364a-555a-4fb3-aa13-0f9928039356" providerId="ADAL" clId="{9FDA625F-7BEF-48B6-ABE1-8737C49EDC44}" dt="2025-06-19T07:50:37.718" v="1169" actId="20577"/>
          <ac:spMkLst>
            <pc:docMk/>
            <pc:sldMk cId="1068694303" sldId="2145705574"/>
            <ac:spMk id="2" creationId="{58D42CC7-1163-47ED-C3FA-661F740C019A}"/>
          </ac:spMkLst>
        </pc:spChg>
        <pc:picChg chg="add mod">
          <ac:chgData name="Igor Damiani" userId="db51364a-555a-4fb3-aa13-0f9928039356" providerId="ADAL" clId="{9FDA625F-7BEF-48B6-ABE1-8737C49EDC44}" dt="2025-06-19T07:51:08.941" v="1179" actId="1036"/>
          <ac:picMkLst>
            <pc:docMk/>
            <pc:sldMk cId="1068694303" sldId="2145705574"/>
            <ac:picMk id="7" creationId="{8A0D5F8E-2318-9621-D7EF-283DCD872B41}"/>
          </ac:picMkLst>
        </pc:picChg>
      </pc:sldChg>
      <pc:sldChg chg="modSp add del mod ord">
        <pc:chgData name="Igor Damiani" userId="db51364a-555a-4fb3-aa13-0f9928039356" providerId="ADAL" clId="{9FDA625F-7BEF-48B6-ABE1-8737C49EDC44}" dt="2025-06-19T07:53:04.930" v="1214" actId="2696"/>
        <pc:sldMkLst>
          <pc:docMk/>
          <pc:sldMk cId="1525239110" sldId="2145705575"/>
        </pc:sldMkLst>
      </pc:sldChg>
      <pc:sldChg chg="addSp delSp modSp add mod">
        <pc:chgData name="Igor Damiani" userId="db51364a-555a-4fb3-aa13-0f9928039356" providerId="ADAL" clId="{9FDA625F-7BEF-48B6-ABE1-8737C49EDC44}" dt="2025-06-25T07:13:02.236" v="3505" actId="20577"/>
        <pc:sldMkLst>
          <pc:docMk/>
          <pc:sldMk cId="2931976728" sldId="2145705576"/>
        </pc:sldMkLst>
        <pc:spChg chg="mod">
          <ac:chgData name="Igor Damiani" userId="db51364a-555a-4fb3-aa13-0f9928039356" providerId="ADAL" clId="{9FDA625F-7BEF-48B6-ABE1-8737C49EDC44}" dt="2025-06-25T07:13:02.236" v="3505" actId="20577"/>
          <ac:spMkLst>
            <pc:docMk/>
            <pc:sldMk cId="2931976728" sldId="2145705576"/>
            <ac:spMk id="2" creationId="{647E2619-5DF4-19C0-9E2B-FA38E42EE1B4}"/>
          </ac:spMkLst>
        </pc:spChg>
        <pc:picChg chg="add mod">
          <ac:chgData name="Igor Damiani" userId="db51364a-555a-4fb3-aa13-0f9928039356" providerId="ADAL" clId="{9FDA625F-7BEF-48B6-ABE1-8737C49EDC44}" dt="2025-06-19T07:54:08.751" v="1252" actId="1036"/>
          <ac:picMkLst>
            <pc:docMk/>
            <pc:sldMk cId="2931976728" sldId="2145705576"/>
            <ac:picMk id="7" creationId="{29542574-A6FB-B10E-BE7D-43B32F185A72}"/>
          </ac:picMkLst>
        </pc:picChg>
      </pc:sldChg>
      <pc:sldChg chg="addSp delSp modSp add mod ord">
        <pc:chgData name="Igor Damiani" userId="db51364a-555a-4fb3-aa13-0f9928039356" providerId="ADAL" clId="{9FDA625F-7BEF-48B6-ABE1-8737C49EDC44}" dt="2025-06-20T13:00:02.034" v="1913" actId="20577"/>
        <pc:sldMkLst>
          <pc:docMk/>
          <pc:sldMk cId="3315566233" sldId="2145705577"/>
        </pc:sldMkLst>
        <pc:spChg chg="mod">
          <ac:chgData name="Igor Damiani" userId="db51364a-555a-4fb3-aa13-0f9928039356" providerId="ADAL" clId="{9FDA625F-7BEF-48B6-ABE1-8737C49EDC44}" dt="2025-06-20T13:00:02.034" v="1913" actId="20577"/>
          <ac:spMkLst>
            <pc:docMk/>
            <pc:sldMk cId="3315566233" sldId="2145705577"/>
            <ac:spMk id="2" creationId="{E447E1BF-ED33-216C-2977-9D97FE738711}"/>
          </ac:spMkLst>
        </pc:spChg>
        <pc:spChg chg="mod">
          <ac:chgData name="Igor Damiani" userId="db51364a-555a-4fb3-aa13-0f9928039356" providerId="ADAL" clId="{9FDA625F-7BEF-48B6-ABE1-8737C49EDC44}" dt="2025-06-19T07:56:20.680" v="1276"/>
          <ac:spMkLst>
            <pc:docMk/>
            <pc:sldMk cId="3315566233" sldId="2145705577"/>
            <ac:spMk id="6" creationId="{5BF51C30-5431-B19F-9731-34086E0E184D}"/>
          </ac:spMkLst>
        </pc:spChg>
        <pc:picChg chg="add mod">
          <ac:chgData name="Igor Damiani" userId="db51364a-555a-4fb3-aa13-0f9928039356" providerId="ADAL" clId="{9FDA625F-7BEF-48B6-ABE1-8737C49EDC44}" dt="2025-06-19T07:55:39.130" v="1260" actId="1037"/>
          <ac:picMkLst>
            <pc:docMk/>
            <pc:sldMk cId="3315566233" sldId="2145705577"/>
            <ac:picMk id="7" creationId="{6CC9D357-2547-BA33-AC04-B06180815A3E}"/>
          </ac:picMkLst>
        </pc:picChg>
      </pc:sldChg>
      <pc:sldChg chg="addSp delSp modSp add mod">
        <pc:chgData name="Igor Damiani" userId="db51364a-555a-4fb3-aa13-0f9928039356" providerId="ADAL" clId="{9FDA625F-7BEF-48B6-ABE1-8737C49EDC44}" dt="2025-06-26T08:10:39.738" v="4280" actId="20577"/>
        <pc:sldMkLst>
          <pc:docMk/>
          <pc:sldMk cId="2880566340" sldId="2145705578"/>
        </pc:sldMkLst>
        <pc:spChg chg="mod">
          <ac:chgData name="Igor Damiani" userId="db51364a-555a-4fb3-aa13-0f9928039356" providerId="ADAL" clId="{9FDA625F-7BEF-48B6-ABE1-8737C49EDC44}" dt="2025-06-26T08:10:39.738" v="4280" actId="20577"/>
          <ac:spMkLst>
            <pc:docMk/>
            <pc:sldMk cId="2880566340" sldId="2145705578"/>
            <ac:spMk id="2" creationId="{D0DC98B1-EE2B-A58E-A990-C5BD44FE095C}"/>
          </ac:spMkLst>
        </pc:spChg>
        <pc:picChg chg="add mod">
          <ac:chgData name="Igor Damiani" userId="db51364a-555a-4fb3-aa13-0f9928039356" providerId="ADAL" clId="{9FDA625F-7BEF-48B6-ABE1-8737C49EDC44}" dt="2025-06-19T08:02:55.713" v="1378" actId="14100"/>
          <ac:picMkLst>
            <pc:docMk/>
            <pc:sldMk cId="2880566340" sldId="2145705578"/>
            <ac:picMk id="7" creationId="{A552558A-532B-7BCC-9E1D-6F9A8F00B29D}"/>
          </ac:picMkLst>
        </pc:picChg>
      </pc:sldChg>
      <pc:sldChg chg="addSp delSp modSp add mod">
        <pc:chgData name="Igor Damiani" userId="db51364a-555a-4fb3-aa13-0f9928039356" providerId="ADAL" clId="{9FDA625F-7BEF-48B6-ABE1-8737C49EDC44}" dt="2025-06-26T08:14:53.376" v="4298" actId="20577"/>
        <pc:sldMkLst>
          <pc:docMk/>
          <pc:sldMk cId="2759582625" sldId="2145705579"/>
        </pc:sldMkLst>
        <pc:spChg chg="mod">
          <ac:chgData name="Igor Damiani" userId="db51364a-555a-4fb3-aa13-0f9928039356" providerId="ADAL" clId="{9FDA625F-7BEF-48B6-ABE1-8737C49EDC44}" dt="2025-06-26T08:14:53.376" v="4298" actId="20577"/>
          <ac:spMkLst>
            <pc:docMk/>
            <pc:sldMk cId="2759582625" sldId="2145705579"/>
            <ac:spMk id="2" creationId="{0FFDDFDC-6A25-11BD-B713-22D42F732AC5}"/>
          </ac:spMkLst>
        </pc:spChg>
        <pc:spChg chg="add mod ord">
          <ac:chgData name="Igor Damiani" userId="db51364a-555a-4fb3-aa13-0f9928039356" providerId="ADAL" clId="{9FDA625F-7BEF-48B6-ABE1-8737C49EDC44}" dt="2025-06-25T09:28:52.482" v="3976" actId="2711"/>
          <ac:spMkLst>
            <pc:docMk/>
            <pc:sldMk cId="2759582625" sldId="2145705579"/>
            <ac:spMk id="8" creationId="{FDFBE661-F72D-3623-1510-26895ED7AA88}"/>
          </ac:spMkLst>
        </pc:spChg>
        <pc:spChg chg="add mod">
          <ac:chgData name="Igor Damiani" userId="db51364a-555a-4fb3-aa13-0f9928039356" providerId="ADAL" clId="{9FDA625F-7BEF-48B6-ABE1-8737C49EDC44}" dt="2025-06-25T09:28:59.162" v="3977" actId="2711"/>
          <ac:spMkLst>
            <pc:docMk/>
            <pc:sldMk cId="2759582625" sldId="2145705579"/>
            <ac:spMk id="9" creationId="{E86EF9CA-7665-6F85-3354-83675B56EF13}"/>
          </ac:spMkLst>
        </pc:spChg>
      </pc:sldChg>
      <pc:sldChg chg="addSp delSp modSp add mod">
        <pc:chgData name="Igor Damiani" userId="db51364a-555a-4fb3-aa13-0f9928039356" providerId="ADAL" clId="{9FDA625F-7BEF-48B6-ABE1-8737C49EDC44}" dt="2025-06-20T12:45:28.571" v="1890" actId="478"/>
        <pc:sldMkLst>
          <pc:docMk/>
          <pc:sldMk cId="547219844" sldId="2145705580"/>
        </pc:sldMkLst>
        <pc:picChg chg="add mod">
          <ac:chgData name="Igor Damiani" userId="db51364a-555a-4fb3-aa13-0f9928039356" providerId="ADAL" clId="{9FDA625F-7BEF-48B6-ABE1-8737C49EDC44}" dt="2025-06-19T08:07:16.659" v="1453" actId="1076"/>
          <ac:picMkLst>
            <pc:docMk/>
            <pc:sldMk cId="547219844" sldId="2145705580"/>
            <ac:picMk id="7" creationId="{D76A3FB9-009D-9871-CEC9-05607901E9C4}"/>
          </ac:picMkLst>
        </pc:picChg>
      </pc:sldChg>
      <pc:sldChg chg="addSp delSp modSp add mod">
        <pc:chgData name="Igor Damiani" userId="db51364a-555a-4fb3-aa13-0f9928039356" providerId="ADAL" clId="{9FDA625F-7BEF-48B6-ABE1-8737C49EDC44}" dt="2025-06-20T12:45:32.629" v="1891" actId="478"/>
        <pc:sldMkLst>
          <pc:docMk/>
          <pc:sldMk cId="36991755" sldId="2145705581"/>
        </pc:sldMkLst>
        <pc:spChg chg="mod">
          <ac:chgData name="Igor Damiani" userId="db51364a-555a-4fb3-aa13-0f9928039356" providerId="ADAL" clId="{9FDA625F-7BEF-48B6-ABE1-8737C49EDC44}" dt="2025-06-19T08:23:52.058" v="1476" actId="20577"/>
          <ac:spMkLst>
            <pc:docMk/>
            <pc:sldMk cId="36991755" sldId="2145705581"/>
            <ac:spMk id="2" creationId="{0FFDDFDC-6A25-11BD-B713-22D42F732AC5}"/>
          </ac:spMkLst>
        </pc:spChg>
        <pc:picChg chg="add mod">
          <ac:chgData name="Igor Damiani" userId="db51364a-555a-4fb3-aa13-0f9928039356" providerId="ADAL" clId="{9FDA625F-7BEF-48B6-ABE1-8737C49EDC44}" dt="2025-06-19T08:24:19.823" v="1481" actId="1076"/>
          <ac:picMkLst>
            <pc:docMk/>
            <pc:sldMk cId="36991755" sldId="2145705581"/>
            <ac:picMk id="7" creationId="{EF78535C-9EC3-9A0D-35CB-7E98468F41B3}"/>
          </ac:picMkLst>
        </pc:picChg>
      </pc:sldChg>
      <pc:sldChg chg="delSp modSp add mod">
        <pc:chgData name="Igor Damiani" userId="db51364a-555a-4fb3-aa13-0f9928039356" providerId="ADAL" clId="{9FDA625F-7BEF-48B6-ABE1-8737C49EDC44}" dt="2025-06-26T08:16:35.499" v="4311" actId="113"/>
        <pc:sldMkLst>
          <pc:docMk/>
          <pc:sldMk cId="1170632765" sldId="2145705582"/>
        </pc:sldMkLst>
        <pc:spChg chg="mod">
          <ac:chgData name="Igor Damiani" userId="db51364a-555a-4fb3-aa13-0f9928039356" providerId="ADAL" clId="{9FDA625F-7BEF-48B6-ABE1-8737C49EDC44}" dt="2025-06-26T08:16:35.499" v="4311" actId="113"/>
          <ac:spMkLst>
            <pc:docMk/>
            <pc:sldMk cId="1170632765" sldId="2145705582"/>
            <ac:spMk id="2" creationId="{5DCD92BE-E3B3-D475-59AE-4A4C3313855B}"/>
          </ac:spMkLst>
        </pc:spChg>
        <pc:spChg chg="mod">
          <ac:chgData name="Igor Damiani" userId="db51364a-555a-4fb3-aa13-0f9928039356" providerId="ADAL" clId="{9FDA625F-7BEF-48B6-ABE1-8737C49EDC44}" dt="2025-06-19T09:45:26.094" v="1677" actId="20577"/>
          <ac:spMkLst>
            <pc:docMk/>
            <pc:sldMk cId="1170632765" sldId="2145705582"/>
            <ac:spMk id="6" creationId="{E8DC8726-96AC-12A8-202E-4D8D2595708E}"/>
          </ac:spMkLst>
        </pc:spChg>
      </pc:sldChg>
      <pc:sldChg chg="addSp delSp modSp add mod">
        <pc:chgData name="Igor Damiani" userId="db51364a-555a-4fb3-aa13-0f9928039356" providerId="ADAL" clId="{9FDA625F-7BEF-48B6-ABE1-8737C49EDC44}" dt="2025-06-20T12:45:42.365" v="1893" actId="478"/>
        <pc:sldMkLst>
          <pc:docMk/>
          <pc:sldMk cId="2648267687" sldId="2145705583"/>
        </pc:sldMkLst>
        <pc:spChg chg="mod">
          <ac:chgData name="Igor Damiani" userId="db51364a-555a-4fb3-aa13-0f9928039356" providerId="ADAL" clId="{9FDA625F-7BEF-48B6-ABE1-8737C49EDC44}" dt="2025-06-20T12:41:18.177" v="1787" actId="20577"/>
          <ac:spMkLst>
            <pc:docMk/>
            <pc:sldMk cId="2648267687" sldId="2145705583"/>
            <ac:spMk id="6" creationId="{36D02F7A-7541-BCF9-625A-937F5DF8D7C0}"/>
          </ac:spMkLst>
        </pc:spChg>
        <pc:spChg chg="add mod">
          <ac:chgData name="Igor Damiani" userId="db51364a-555a-4fb3-aa13-0f9928039356" providerId="ADAL" clId="{9FDA625F-7BEF-48B6-ABE1-8737C49EDC44}" dt="2025-06-20T12:42:13.118" v="1858" actId="1036"/>
          <ac:spMkLst>
            <pc:docMk/>
            <pc:sldMk cId="2648267687" sldId="2145705583"/>
            <ac:spMk id="7" creationId="{6F2CF032-6EC8-B572-1844-E08E1CEEE0B9}"/>
          </ac:spMkLst>
        </pc:spChg>
      </pc:sldChg>
      <pc:sldChg chg="addSp delSp modSp add mod">
        <pc:chgData name="Igor Damiani" userId="db51364a-555a-4fb3-aa13-0f9928039356" providerId="ADAL" clId="{9FDA625F-7BEF-48B6-ABE1-8737C49EDC44}" dt="2025-06-20T12:45:49.615" v="1895" actId="478"/>
        <pc:sldMkLst>
          <pc:docMk/>
          <pc:sldMk cId="3568091437" sldId="2145705584"/>
        </pc:sldMkLst>
        <pc:spChg chg="mod">
          <ac:chgData name="Igor Damiani" userId="db51364a-555a-4fb3-aa13-0f9928039356" providerId="ADAL" clId="{9FDA625F-7BEF-48B6-ABE1-8737C49EDC44}" dt="2025-06-20T12:39:21.428" v="1765" actId="20577"/>
          <ac:spMkLst>
            <pc:docMk/>
            <pc:sldMk cId="3568091437" sldId="2145705584"/>
            <ac:spMk id="6" creationId="{D3CF5A4B-CF05-4827-15BE-AB6D2CD45E43}"/>
          </ac:spMkLst>
        </pc:spChg>
        <pc:picChg chg="add mod">
          <ac:chgData name="Igor Damiani" userId="db51364a-555a-4fb3-aa13-0f9928039356" providerId="ADAL" clId="{9FDA625F-7BEF-48B6-ABE1-8737C49EDC44}" dt="2025-06-19T09:49:14.232" v="1704" actId="1076"/>
          <ac:picMkLst>
            <pc:docMk/>
            <pc:sldMk cId="3568091437" sldId="2145705584"/>
            <ac:picMk id="2" creationId="{8D65EA2D-439C-6BD1-F422-D557B14A6C24}"/>
          </ac:picMkLst>
        </pc:picChg>
      </pc:sldChg>
      <pc:sldChg chg="delSp modSp add mod">
        <pc:chgData name="Igor Damiani" userId="db51364a-555a-4fb3-aa13-0f9928039356" providerId="ADAL" clId="{9FDA625F-7BEF-48B6-ABE1-8737C49EDC44}" dt="2025-06-30T09:37:39.963" v="4956" actId="20577"/>
        <pc:sldMkLst>
          <pc:docMk/>
          <pc:sldMk cId="2493431143" sldId="2145705585"/>
        </pc:sldMkLst>
        <pc:spChg chg="mod">
          <ac:chgData name="Igor Damiani" userId="db51364a-555a-4fb3-aa13-0f9928039356" providerId="ADAL" clId="{9FDA625F-7BEF-48B6-ABE1-8737C49EDC44}" dt="2025-06-30T09:37:39.963" v="4956" actId="20577"/>
          <ac:spMkLst>
            <pc:docMk/>
            <pc:sldMk cId="2493431143" sldId="2145705585"/>
            <ac:spMk id="7" creationId="{41F2DDC7-A411-D86D-9C0A-503321A20699}"/>
          </ac:spMkLst>
        </pc:spChg>
      </pc:sldChg>
      <pc:sldChg chg="delSp modSp add mod ord">
        <pc:chgData name="Igor Damiani" userId="db51364a-555a-4fb3-aa13-0f9928039356" providerId="ADAL" clId="{9FDA625F-7BEF-48B6-ABE1-8737C49EDC44}" dt="2025-06-25T07:06:14.851" v="3103" actId="255"/>
        <pc:sldMkLst>
          <pc:docMk/>
          <pc:sldMk cId="351681583" sldId="2145705586"/>
        </pc:sldMkLst>
        <pc:spChg chg="mod">
          <ac:chgData name="Igor Damiani" userId="db51364a-555a-4fb3-aa13-0f9928039356" providerId="ADAL" clId="{9FDA625F-7BEF-48B6-ABE1-8737C49EDC44}" dt="2025-06-25T07:06:14.851" v="3103" actId="255"/>
          <ac:spMkLst>
            <pc:docMk/>
            <pc:sldMk cId="351681583" sldId="2145705586"/>
            <ac:spMk id="7" creationId="{8A46E94A-EA9C-4FB9-BF67-CBB18ED85CCB}"/>
          </ac:spMkLst>
        </pc:spChg>
      </pc:sldChg>
      <pc:sldChg chg="addSp delSp modSp add mod">
        <pc:chgData name="Igor Damiani" userId="db51364a-555a-4fb3-aa13-0f9928039356" providerId="ADAL" clId="{9FDA625F-7BEF-48B6-ABE1-8737C49EDC44}" dt="2025-06-20T13:26:39.740" v="2814" actId="20577"/>
        <pc:sldMkLst>
          <pc:docMk/>
          <pc:sldMk cId="2525449933" sldId="2145705587"/>
        </pc:sldMkLst>
        <pc:spChg chg="mod">
          <ac:chgData name="Igor Damiani" userId="db51364a-555a-4fb3-aa13-0f9928039356" providerId="ADAL" clId="{9FDA625F-7BEF-48B6-ABE1-8737C49EDC44}" dt="2025-06-20T12:57:23.591" v="1904"/>
          <ac:spMkLst>
            <pc:docMk/>
            <pc:sldMk cId="2525449933" sldId="2145705587"/>
            <ac:spMk id="6" creationId="{4A8197BA-CEB7-CCA0-C8A6-32301464F190}"/>
          </ac:spMkLst>
        </pc:spChg>
        <pc:spChg chg="add mod">
          <ac:chgData name="Igor Damiani" userId="db51364a-555a-4fb3-aa13-0f9928039356" providerId="ADAL" clId="{9FDA625F-7BEF-48B6-ABE1-8737C49EDC44}" dt="2025-06-20T13:26:39.740" v="2814" actId="20577"/>
          <ac:spMkLst>
            <pc:docMk/>
            <pc:sldMk cId="2525449933" sldId="2145705587"/>
            <ac:spMk id="7" creationId="{9D5B41F1-887E-69E6-AF2D-1AC9E4A40CA5}"/>
          </ac:spMkLst>
        </pc:spChg>
      </pc:sldChg>
      <pc:sldChg chg="modSp add mod">
        <pc:chgData name="Igor Damiani" userId="db51364a-555a-4fb3-aa13-0f9928039356" providerId="ADAL" clId="{9FDA625F-7BEF-48B6-ABE1-8737C49EDC44}" dt="2025-06-27T10:47:12.744" v="4926" actId="20577"/>
        <pc:sldMkLst>
          <pc:docMk/>
          <pc:sldMk cId="4166426114" sldId="2145705588"/>
        </pc:sldMkLst>
        <pc:spChg chg="mod">
          <ac:chgData name="Igor Damiani" userId="db51364a-555a-4fb3-aa13-0f9928039356" providerId="ADAL" clId="{9FDA625F-7BEF-48B6-ABE1-8737C49EDC44}" dt="2025-06-20T13:09:25.851" v="2615" actId="20577"/>
          <ac:spMkLst>
            <pc:docMk/>
            <pc:sldMk cId="4166426114" sldId="2145705588"/>
            <ac:spMk id="6" creationId="{A752F31A-F033-D211-A74C-DCF600B61707}"/>
          </ac:spMkLst>
        </pc:spChg>
        <pc:spChg chg="mod">
          <ac:chgData name="Igor Damiani" userId="db51364a-555a-4fb3-aa13-0f9928039356" providerId="ADAL" clId="{9FDA625F-7BEF-48B6-ABE1-8737C49EDC44}" dt="2025-06-27T10:47:12.744" v="4926" actId="20577"/>
          <ac:spMkLst>
            <pc:docMk/>
            <pc:sldMk cId="4166426114" sldId="2145705588"/>
            <ac:spMk id="7" creationId="{D3E17F5F-5BDF-4679-DF10-0F822254DD3D}"/>
          </ac:spMkLst>
        </pc:spChg>
      </pc:sldChg>
      <pc:sldChg chg="addSp delSp modSp add mod">
        <pc:chgData name="Igor Damiani" userId="db51364a-555a-4fb3-aa13-0f9928039356" providerId="ADAL" clId="{9FDA625F-7BEF-48B6-ABE1-8737C49EDC44}" dt="2025-06-20T13:14:43.364" v="2772" actId="1076"/>
        <pc:sldMkLst>
          <pc:docMk/>
          <pc:sldMk cId="299707045" sldId="2145705589"/>
        </pc:sldMkLst>
        <pc:picChg chg="add mod">
          <ac:chgData name="Igor Damiani" userId="db51364a-555a-4fb3-aa13-0f9928039356" providerId="ADAL" clId="{9FDA625F-7BEF-48B6-ABE1-8737C49EDC44}" dt="2025-06-20T13:14:43.364" v="2772" actId="1076"/>
          <ac:picMkLst>
            <pc:docMk/>
            <pc:sldMk cId="299707045" sldId="2145705589"/>
            <ac:picMk id="4" creationId="{A7F61872-C450-6E28-AFC0-EC8C2B81816A}"/>
          </ac:picMkLst>
        </pc:picChg>
      </pc:sldChg>
      <pc:sldChg chg="modSp add mod ord">
        <pc:chgData name="Igor Damiani" userId="db51364a-555a-4fb3-aa13-0f9928039356" providerId="ADAL" clId="{9FDA625F-7BEF-48B6-ABE1-8737C49EDC44}" dt="2025-06-20T13:30:23.488" v="2824"/>
        <pc:sldMkLst>
          <pc:docMk/>
          <pc:sldMk cId="2477838967" sldId="2145705590"/>
        </pc:sldMkLst>
        <pc:spChg chg="mod">
          <ac:chgData name="Igor Damiani" userId="db51364a-555a-4fb3-aa13-0f9928039356" providerId="ADAL" clId="{9FDA625F-7BEF-48B6-ABE1-8737C49EDC44}" dt="2025-06-20T13:28:46.499" v="2820" actId="20577"/>
          <ac:spMkLst>
            <pc:docMk/>
            <pc:sldMk cId="2477838967" sldId="2145705590"/>
            <ac:spMk id="7" creationId="{8A46E94A-EA9C-4FB9-BF67-CBB18ED85CCB}"/>
          </ac:spMkLst>
        </pc:spChg>
      </pc:sldChg>
      <pc:sldChg chg="addSp delSp modSp add mod">
        <pc:chgData name="Igor Damiani" userId="db51364a-555a-4fb3-aa13-0f9928039356" providerId="ADAL" clId="{9FDA625F-7BEF-48B6-ABE1-8737C49EDC44}" dt="2025-06-25T07:11:24.775" v="3501" actId="20577"/>
        <pc:sldMkLst>
          <pc:docMk/>
          <pc:sldMk cId="4016029612" sldId="2145705591"/>
        </pc:sldMkLst>
        <pc:spChg chg="add mod">
          <ac:chgData name="Igor Damiani" userId="db51364a-555a-4fb3-aa13-0f9928039356" providerId="ADAL" clId="{9FDA625F-7BEF-48B6-ABE1-8737C49EDC44}" dt="2025-06-25T07:11:24.775" v="3501" actId="20577"/>
          <ac:spMkLst>
            <pc:docMk/>
            <pc:sldMk cId="4016029612" sldId="2145705591"/>
            <ac:spMk id="2" creationId="{15871961-FCA3-64D2-B36B-4EA47E722655}"/>
          </ac:spMkLst>
        </pc:spChg>
        <pc:spChg chg="mod">
          <ac:chgData name="Igor Damiani" userId="db51364a-555a-4fb3-aa13-0f9928039356" providerId="ADAL" clId="{9FDA625F-7BEF-48B6-ABE1-8737C49EDC44}" dt="2025-06-20T13:31:43.354" v="2843"/>
          <ac:spMkLst>
            <pc:docMk/>
            <pc:sldMk cId="4016029612" sldId="2145705591"/>
            <ac:spMk id="6" creationId="{A752F31A-F033-D211-A74C-DCF600B61707}"/>
          </ac:spMkLst>
        </pc:spChg>
      </pc:sldChg>
      <pc:sldChg chg="add">
        <pc:chgData name="Igor Damiani" userId="db51364a-555a-4fb3-aa13-0f9928039356" providerId="ADAL" clId="{9FDA625F-7BEF-48B6-ABE1-8737C49EDC44}" dt="2025-06-25T07:07:24.626" v="3129"/>
        <pc:sldMkLst>
          <pc:docMk/>
          <pc:sldMk cId="2189972153" sldId="2145705592"/>
        </pc:sldMkLst>
      </pc:sldChg>
      <pc:sldChg chg="addSp modSp add mod">
        <pc:chgData name="Igor Damiani" userId="db51364a-555a-4fb3-aa13-0f9928039356" providerId="ADAL" clId="{9FDA625F-7BEF-48B6-ABE1-8737C49EDC44}" dt="2025-06-26T07:44:49.328" v="4050" actId="20577"/>
        <pc:sldMkLst>
          <pc:docMk/>
          <pc:sldMk cId="2261570830" sldId="2145705593"/>
        </pc:sldMkLst>
        <pc:spChg chg="mod">
          <ac:chgData name="Igor Damiani" userId="db51364a-555a-4fb3-aa13-0f9928039356" providerId="ADAL" clId="{9FDA625F-7BEF-48B6-ABE1-8737C49EDC44}" dt="2025-06-26T07:44:49.328" v="4050" actId="20577"/>
          <ac:spMkLst>
            <pc:docMk/>
            <pc:sldMk cId="2261570830" sldId="2145705593"/>
            <ac:spMk id="2" creationId="{648A8983-3FCB-A460-3EA1-214CF435E832}"/>
          </ac:spMkLst>
        </pc:spChg>
        <pc:grpChg chg="add mod">
          <ac:chgData name="Igor Damiani" userId="db51364a-555a-4fb3-aa13-0f9928039356" providerId="ADAL" clId="{9FDA625F-7BEF-48B6-ABE1-8737C49EDC44}" dt="2025-06-25T07:19:03.258" v="3806" actId="164"/>
          <ac:grpSpMkLst>
            <pc:docMk/>
            <pc:sldMk cId="2261570830" sldId="2145705593"/>
            <ac:grpSpMk id="12" creationId="{F39C605D-8EA4-E358-69F7-A23F200BDC70}"/>
          </ac:grpSpMkLst>
        </pc:grpChg>
        <pc:picChg chg="add mod">
          <ac:chgData name="Igor Damiani" userId="db51364a-555a-4fb3-aa13-0f9928039356" providerId="ADAL" clId="{9FDA625F-7BEF-48B6-ABE1-8737C49EDC44}" dt="2025-06-25T07:19:03.258" v="3806" actId="164"/>
          <ac:picMkLst>
            <pc:docMk/>
            <pc:sldMk cId="2261570830" sldId="2145705593"/>
            <ac:picMk id="7" creationId="{213CBA4E-BF8D-8CA5-77FE-55996FDF235A}"/>
          </ac:picMkLst>
        </pc:picChg>
        <pc:cxnChg chg="add mod">
          <ac:chgData name="Igor Damiani" userId="db51364a-555a-4fb3-aa13-0f9928039356" providerId="ADAL" clId="{9FDA625F-7BEF-48B6-ABE1-8737C49EDC44}" dt="2025-06-25T07:19:03.258" v="3806" actId="164"/>
          <ac:cxnSpMkLst>
            <pc:docMk/>
            <pc:sldMk cId="2261570830" sldId="2145705593"/>
            <ac:cxnSpMk id="9" creationId="{7138ABF0-F881-7575-661C-9D7F0DE55740}"/>
          </ac:cxnSpMkLst>
        </pc:cxnChg>
      </pc:sldChg>
      <pc:sldChg chg="addSp delSp modSp add mod">
        <pc:chgData name="Igor Damiani" userId="db51364a-555a-4fb3-aa13-0f9928039356" providerId="ADAL" clId="{9FDA625F-7BEF-48B6-ABE1-8737C49EDC44}" dt="2025-06-26T08:11:32.153" v="4296" actId="5793"/>
        <pc:sldMkLst>
          <pc:docMk/>
          <pc:sldMk cId="172628552" sldId="2145705594"/>
        </pc:sldMkLst>
        <pc:spChg chg="mod">
          <ac:chgData name="Igor Damiani" userId="db51364a-555a-4fb3-aa13-0f9928039356" providerId="ADAL" clId="{9FDA625F-7BEF-48B6-ABE1-8737C49EDC44}" dt="2025-06-26T08:11:32.153" v="4296" actId="5793"/>
          <ac:spMkLst>
            <pc:docMk/>
            <pc:sldMk cId="172628552" sldId="2145705594"/>
            <ac:spMk id="2" creationId="{CE1B3FB4-05B0-65B6-47D4-EE8E84187144}"/>
          </ac:spMkLst>
        </pc:spChg>
        <pc:picChg chg="add mod">
          <ac:chgData name="Igor Damiani" userId="db51364a-555a-4fb3-aa13-0f9928039356" providerId="ADAL" clId="{9FDA625F-7BEF-48B6-ABE1-8737C49EDC44}" dt="2025-06-26T07:47:25.326" v="4238" actId="1038"/>
          <ac:picMkLst>
            <pc:docMk/>
            <pc:sldMk cId="172628552" sldId="2145705594"/>
            <ac:picMk id="13" creationId="{549C4536-31D7-1E61-8C58-ADF8315CEA39}"/>
          </ac:picMkLst>
        </pc:picChg>
      </pc:sldChg>
      <pc:sldChg chg="addSp delSp modSp add mod">
        <pc:chgData name="Igor Damiani" userId="db51364a-555a-4fb3-aa13-0f9928039356" providerId="ADAL" clId="{9FDA625F-7BEF-48B6-ABE1-8737C49EDC44}" dt="2025-06-27T10:38:16.275" v="4542" actId="20577"/>
        <pc:sldMkLst>
          <pc:docMk/>
          <pc:sldMk cId="2583673183" sldId="2145705595"/>
        </pc:sldMkLst>
        <pc:spChg chg="add mod">
          <ac:chgData name="Igor Damiani" userId="db51364a-555a-4fb3-aa13-0f9928039356" providerId="ADAL" clId="{9FDA625F-7BEF-48B6-ABE1-8737C49EDC44}" dt="2025-06-27T10:37:59.351" v="4516" actId="20577"/>
          <ac:spMkLst>
            <pc:docMk/>
            <pc:sldMk cId="2583673183" sldId="2145705595"/>
            <ac:spMk id="4" creationId="{31B87010-8689-3136-D378-D2DDB9084569}"/>
          </ac:spMkLst>
        </pc:spChg>
        <pc:spChg chg="mod">
          <ac:chgData name="Igor Damiani" userId="db51364a-555a-4fb3-aa13-0f9928039356" providerId="ADAL" clId="{9FDA625F-7BEF-48B6-ABE1-8737C49EDC44}" dt="2025-06-27T10:38:16.275" v="4542" actId="20577"/>
          <ac:spMkLst>
            <pc:docMk/>
            <pc:sldMk cId="2583673183" sldId="2145705595"/>
            <ac:spMk id="6" creationId="{C205C65F-95DF-2DAF-8BB2-3DB96CDAA705}"/>
          </ac:spMkLst>
        </pc:spChg>
        <pc:picChg chg="add mod">
          <ac:chgData name="Igor Damiani" userId="db51364a-555a-4fb3-aa13-0f9928039356" providerId="ADAL" clId="{9FDA625F-7BEF-48B6-ABE1-8737C49EDC44}" dt="2025-06-27T10:37:56.696" v="4515" actId="14100"/>
          <ac:picMkLst>
            <pc:docMk/>
            <pc:sldMk cId="2583673183" sldId="2145705595"/>
            <ac:picMk id="8" creationId="{5118D8D8-3B37-C84F-6105-928D782EB6AA}"/>
          </ac:picMkLst>
        </pc:picChg>
        <pc:picChg chg="add mod">
          <ac:chgData name="Igor Damiani" userId="db51364a-555a-4fb3-aa13-0f9928039356" providerId="ADAL" clId="{9FDA625F-7BEF-48B6-ABE1-8737C49EDC44}" dt="2025-06-27T10:38:10.096" v="4534" actId="1036"/>
          <ac:picMkLst>
            <pc:docMk/>
            <pc:sldMk cId="2583673183" sldId="2145705595"/>
            <ac:picMk id="11" creationId="{A92A388D-7FC7-CD1A-4C3E-0791F72BCA3F}"/>
          </ac:picMkLst>
        </pc:picChg>
      </pc:sldChg>
      <pc:sldChg chg="addSp modSp add mod">
        <pc:chgData name="Igor Damiani" userId="db51364a-555a-4fb3-aa13-0f9928039356" providerId="ADAL" clId="{9FDA625F-7BEF-48B6-ABE1-8737C49EDC44}" dt="2025-06-27T10:42:56.649" v="4868" actId="20577"/>
        <pc:sldMkLst>
          <pc:docMk/>
          <pc:sldMk cId="1275788403" sldId="2145705596"/>
        </pc:sldMkLst>
        <pc:spChg chg="mod">
          <ac:chgData name="Igor Damiani" userId="db51364a-555a-4fb3-aa13-0f9928039356" providerId="ADAL" clId="{9FDA625F-7BEF-48B6-ABE1-8737C49EDC44}" dt="2025-06-27T10:39:45.215" v="4623" actId="20577"/>
          <ac:spMkLst>
            <pc:docMk/>
            <pc:sldMk cId="1275788403" sldId="2145705596"/>
            <ac:spMk id="6" creationId="{62A21B69-4187-407D-9A41-C69C6106EB0B}"/>
          </ac:spMkLst>
        </pc:spChg>
        <pc:spChg chg="mod">
          <ac:chgData name="Igor Damiani" userId="db51364a-555a-4fb3-aa13-0f9928039356" providerId="ADAL" clId="{9FDA625F-7BEF-48B6-ABE1-8737C49EDC44}" dt="2025-06-27T10:42:56.649" v="4868" actId="20577"/>
          <ac:spMkLst>
            <pc:docMk/>
            <pc:sldMk cId="1275788403" sldId="2145705596"/>
            <ac:spMk id="7" creationId="{FC924259-37F5-BD0B-802B-E82EE80272E1}"/>
          </ac:spMkLst>
        </pc:spChg>
        <pc:picChg chg="add mod">
          <ac:chgData name="Igor Damiani" userId="db51364a-555a-4fb3-aa13-0f9928039356" providerId="ADAL" clId="{9FDA625F-7BEF-48B6-ABE1-8737C49EDC44}" dt="2025-06-27T10:42:09.631" v="4719" actId="1037"/>
          <ac:picMkLst>
            <pc:docMk/>
            <pc:sldMk cId="1275788403" sldId="2145705596"/>
            <ac:picMk id="4" creationId="{6EAFFC13-B03B-4D96-F9DC-53B1567C12D4}"/>
          </ac:picMkLst>
        </pc:picChg>
      </pc:sldChg>
      <pc:sldChg chg="addSp delSp modSp add mod ord">
        <pc:chgData name="Igor Damiani" userId="db51364a-555a-4fb3-aa13-0f9928039356" providerId="ADAL" clId="{9FDA625F-7BEF-48B6-ABE1-8737C49EDC44}" dt="2025-07-01T06:23:13.531" v="5110" actId="1035"/>
        <pc:sldMkLst>
          <pc:docMk/>
          <pc:sldMk cId="3542152668" sldId="2145705597"/>
        </pc:sldMkLst>
        <pc:spChg chg="add mod">
          <ac:chgData name="Igor Damiani" userId="db51364a-555a-4fb3-aa13-0f9928039356" providerId="ADAL" clId="{9FDA625F-7BEF-48B6-ABE1-8737C49EDC44}" dt="2025-06-30T13:22:06.080" v="5098" actId="14100"/>
          <ac:spMkLst>
            <pc:docMk/>
            <pc:sldMk cId="3542152668" sldId="2145705597"/>
            <ac:spMk id="4" creationId="{13389D5E-47BC-3D81-5F04-DF43354CBA8F}"/>
          </ac:spMkLst>
        </pc:spChg>
        <pc:spChg chg="mod">
          <ac:chgData name="Igor Damiani" userId="db51364a-555a-4fb3-aa13-0f9928039356" providerId="ADAL" clId="{9FDA625F-7BEF-48B6-ABE1-8737C49EDC44}" dt="2025-06-30T13:05:46.618" v="4987" actId="20577"/>
          <ac:spMkLst>
            <pc:docMk/>
            <pc:sldMk cId="3542152668" sldId="2145705597"/>
            <ac:spMk id="6" creationId="{26AA2198-81D2-F634-9E47-81DDFE6063ED}"/>
          </ac:spMkLst>
        </pc:spChg>
        <pc:picChg chg="add mod">
          <ac:chgData name="Igor Damiani" userId="db51364a-555a-4fb3-aa13-0f9928039356" providerId="ADAL" clId="{9FDA625F-7BEF-48B6-ABE1-8737C49EDC44}" dt="2025-07-01T06:23:13.531" v="5110" actId="1035"/>
          <ac:picMkLst>
            <pc:docMk/>
            <pc:sldMk cId="3542152668" sldId="2145705597"/>
            <ac:picMk id="11" creationId="{6D7A43C0-32C9-EFE4-4E77-EF1FB68CD774}"/>
          </ac:picMkLst>
        </pc:picChg>
      </pc:sldChg>
    </pc:docChg>
  </pc:docChgLst>
  <pc:docChgLst>
    <pc:chgData name="Devis Bonizzoni" userId="3313d252-310c-48a4-b749-ada52d1b1fec" providerId="ADAL" clId="{B3538445-D3F2-4A07-93E3-DCEB2F15CCF7}"/>
    <pc:docChg chg="undo redo custSel delSld modSld">
      <pc:chgData name="Devis Bonizzoni" userId="3313d252-310c-48a4-b749-ada52d1b1fec" providerId="ADAL" clId="{B3538445-D3F2-4A07-93E3-DCEB2F15CCF7}" dt="2024-11-22T15:26:49" v="764" actId="20577"/>
      <pc:docMkLst>
        <pc:docMk/>
      </pc:docMkLst>
      <pc:sldChg chg="modSp mod">
        <pc:chgData name="Devis Bonizzoni" userId="3313d252-310c-48a4-b749-ada52d1b1fec" providerId="ADAL" clId="{B3538445-D3F2-4A07-93E3-DCEB2F15CCF7}" dt="2024-11-21T10:46:48.588" v="254" actId="20577"/>
        <pc:sldMkLst>
          <pc:docMk/>
          <pc:sldMk cId="3342270639" sldId="2145705540"/>
        </pc:sldMkLst>
      </pc:sldChg>
      <pc:sldChg chg="addSp delSp modSp mod">
        <pc:chgData name="Devis Bonizzoni" userId="3313d252-310c-48a4-b749-ada52d1b1fec" providerId="ADAL" clId="{B3538445-D3F2-4A07-93E3-DCEB2F15CCF7}" dt="2024-11-21T16:27:13.918" v="746" actId="1076"/>
        <pc:sldMkLst>
          <pc:docMk/>
          <pc:sldMk cId="2935183723" sldId="2145705550"/>
        </pc:sldMkLst>
      </pc:sldChg>
      <pc:sldChg chg="modSp mod">
        <pc:chgData name="Devis Bonizzoni" userId="3313d252-310c-48a4-b749-ada52d1b1fec" providerId="ADAL" clId="{B3538445-D3F2-4A07-93E3-DCEB2F15CCF7}" dt="2024-11-22T15:06:21.001" v="758" actId="6549"/>
        <pc:sldMkLst>
          <pc:docMk/>
          <pc:sldMk cId="2273527252" sldId="2145705553"/>
        </pc:sldMkLst>
      </pc:sldChg>
      <pc:sldChg chg="addSp delSp modSp mod">
        <pc:chgData name="Devis Bonizzoni" userId="3313d252-310c-48a4-b749-ada52d1b1fec" providerId="ADAL" clId="{B3538445-D3F2-4A07-93E3-DCEB2F15CCF7}" dt="2024-11-22T15:26:49" v="764" actId="20577"/>
        <pc:sldMkLst>
          <pc:docMk/>
          <pc:sldMk cId="4231971476" sldId="2145705562"/>
        </pc:sldMkLst>
      </pc:sldChg>
      <pc:sldChg chg="addSp delSp modSp mod">
        <pc:chgData name="Devis Bonizzoni" userId="3313d252-310c-48a4-b749-ada52d1b1fec" providerId="ADAL" clId="{B3538445-D3F2-4A07-93E3-DCEB2F15CCF7}" dt="2024-11-22T14:25:56.963" v="757" actId="14100"/>
        <pc:sldMkLst>
          <pc:docMk/>
          <pc:sldMk cId="3357676159" sldId="2145705563"/>
        </pc:sldMkLst>
      </pc:sldChg>
      <pc:sldChg chg="del">
        <pc:chgData name="Devis Bonizzoni" userId="3313d252-310c-48a4-b749-ada52d1b1fec" providerId="ADAL" clId="{B3538445-D3F2-4A07-93E3-DCEB2F15CCF7}" dt="2024-11-21T10:53:46.955" v="437" actId="47"/>
        <pc:sldMkLst>
          <pc:docMk/>
          <pc:sldMk cId="2421261096" sldId="214570556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tags" Target="../tags/tag98.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48207B-10BA-4651-A008-7F6E82CA57BE}"/>
              </a:ext>
            </a:extLst>
          </p:cNvPr>
          <p:cNvSpPr>
            <a:spLocks noGrp="1"/>
          </p:cNvSpPr>
          <p:nvPr>
            <p:ph type="hdr" sz="quarter"/>
          </p:nvPr>
        </p:nvSpPr>
        <p:spPr bwMode="gray">
          <a:xfrm>
            <a:off x="0" y="0"/>
            <a:ext cx="2971800" cy="458788"/>
          </a:xfrm>
          <a:prstGeom prst="rect">
            <a:avLst/>
          </a:prstGeom>
        </p:spPr>
        <p:txBody>
          <a:bodyPr vert="horz" lIns="91440" tIns="45720" rIns="91440" bIns="45720" rtlCol="0"/>
          <a:lstStyle>
            <a:lvl1pPr algn="l">
              <a:defRPr sz="1200"/>
            </a:lvl1pPr>
          </a:lstStyle>
          <a:p>
            <a:endParaRPr lang="en-GB" cap="all">
              <a:solidFill>
                <a:schemeClr val="tx2"/>
              </a:solidFill>
              <a:latin typeface="Arial" panose="020B0604020202020204" pitchFamily="34" charset="0"/>
            </a:endParaRPr>
          </a:p>
        </p:txBody>
      </p:sp>
      <p:sp>
        <p:nvSpPr>
          <p:cNvPr id="3" name="Date Placeholder 2">
            <a:extLst>
              <a:ext uri="{FF2B5EF4-FFF2-40B4-BE49-F238E27FC236}">
                <a16:creationId xmlns:a16="http://schemas.microsoft.com/office/drawing/2014/main" id="{8E217837-B8AA-4624-A7BC-5290FA292952}"/>
              </a:ext>
            </a:extLst>
          </p:cNvPr>
          <p:cNvSpPr>
            <a:spLocks noGrp="1"/>
          </p:cNvSpPr>
          <p:nvPr>
            <p:ph type="dt" sz="quarter" idx="1"/>
          </p:nvPr>
        </p:nvSpPr>
        <p:spPr bwMode="gray">
          <a:xfrm>
            <a:off x="3884613" y="0"/>
            <a:ext cx="2971800" cy="458788"/>
          </a:xfrm>
          <a:prstGeom prst="rect">
            <a:avLst/>
          </a:prstGeom>
        </p:spPr>
        <p:txBody>
          <a:bodyPr vert="horz" lIns="91440" tIns="45720" rIns="91440" bIns="45720" rtlCol="0"/>
          <a:lstStyle>
            <a:lvl1pPr algn="r">
              <a:defRPr sz="1200"/>
            </a:lvl1pPr>
          </a:lstStyle>
          <a:p>
            <a:fld id="{3344D787-700C-4B3A-9CE4-1FC92B1D36F8}" type="datetimeFigureOut">
              <a:rPr lang="en-GB" sz="800" smtClean="0">
                <a:latin typeface="Arial" panose="020B0604020202020204" pitchFamily="34" charset="0"/>
              </a:rPr>
              <a:t>04/08/2025</a:t>
            </a:fld>
            <a:endParaRPr lang="en-GB" sz="800">
              <a:latin typeface="Arial" panose="020B0604020202020204" pitchFamily="34" charset="0"/>
            </a:endParaRPr>
          </a:p>
        </p:txBody>
      </p:sp>
      <p:sp>
        <p:nvSpPr>
          <p:cNvPr id="4" name="Footer Placeholder 3">
            <a:extLst>
              <a:ext uri="{FF2B5EF4-FFF2-40B4-BE49-F238E27FC236}">
                <a16:creationId xmlns:a16="http://schemas.microsoft.com/office/drawing/2014/main" id="{92FFFFEE-4441-47B5-88C8-6FCA37B1BFC2}"/>
              </a:ext>
            </a:extLst>
          </p:cNvPr>
          <p:cNvSpPr>
            <a:spLocks noGrp="1"/>
          </p:cNvSpPr>
          <p:nvPr>
            <p:ph type="ftr" sz="quarter" idx="2"/>
          </p:nvPr>
        </p:nvSpPr>
        <p:spPr bwMode="gray">
          <a:xfrm>
            <a:off x="0" y="8685213"/>
            <a:ext cx="2971800" cy="458787"/>
          </a:xfrm>
          <a:prstGeom prst="rect">
            <a:avLst/>
          </a:prstGeom>
        </p:spPr>
        <p:txBody>
          <a:bodyPr vert="horz" lIns="91440" tIns="45720" rIns="91440" bIns="45720" rtlCol="0" anchor="b"/>
          <a:lstStyle>
            <a:lvl1pPr algn="l">
              <a:defRPr sz="1200"/>
            </a:lvl1pPr>
          </a:lstStyle>
          <a:p>
            <a:endParaRPr lang="en-GB" sz="800">
              <a:latin typeface="Arial" panose="020B0604020202020204" pitchFamily="34" charset="0"/>
            </a:endParaRPr>
          </a:p>
        </p:txBody>
      </p:sp>
      <p:sp>
        <p:nvSpPr>
          <p:cNvPr id="5" name="Slide Number Placeholder 4">
            <a:extLst>
              <a:ext uri="{FF2B5EF4-FFF2-40B4-BE49-F238E27FC236}">
                <a16:creationId xmlns:a16="http://schemas.microsoft.com/office/drawing/2014/main" id="{10DE31CC-D9D7-403D-A47C-E2F828544E73}"/>
              </a:ext>
            </a:extLst>
          </p:cNvPr>
          <p:cNvSpPr>
            <a:spLocks noGrp="1"/>
          </p:cNvSpPr>
          <p:nvPr>
            <p:ph type="sldNum" sz="quarter" idx="3"/>
          </p:nvPr>
        </p:nvSpPr>
        <p:spPr bwMode="gray">
          <a:xfrm>
            <a:off x="3884613" y="8685213"/>
            <a:ext cx="2971800" cy="458787"/>
          </a:xfrm>
          <a:prstGeom prst="rect">
            <a:avLst/>
          </a:prstGeom>
        </p:spPr>
        <p:txBody>
          <a:bodyPr vert="horz" lIns="91440" tIns="45720" rIns="91440" bIns="45720" rtlCol="0" anchor="b"/>
          <a:lstStyle>
            <a:lvl1pPr algn="r">
              <a:defRPr sz="1200"/>
            </a:lvl1pPr>
          </a:lstStyle>
          <a:p>
            <a:fld id="{001BBC10-B19A-4514-862E-33BA46CBA6AB}" type="slidenum">
              <a:rPr lang="en-GB" sz="800" smtClean="0">
                <a:latin typeface="Arial" panose="020B0604020202020204" pitchFamily="34" charset="0"/>
              </a:rPr>
              <a:t>‹#›</a:t>
            </a:fld>
            <a:endParaRPr lang="en-GB" sz="800">
              <a:latin typeface="Arial" panose="020B0604020202020204" pitchFamily="34" charset="0"/>
            </a:endParaRPr>
          </a:p>
        </p:txBody>
      </p:sp>
    </p:spTree>
    <p:custDataLst>
      <p:tags r:id="rId2"/>
    </p:custDataLst>
    <p:extLst>
      <p:ext uri="{BB962C8B-B14F-4D97-AF65-F5344CB8AC3E}">
        <p14:creationId xmlns:p14="http://schemas.microsoft.com/office/powerpoint/2010/main" val="2579553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0" y="0"/>
            <a:ext cx="2971800" cy="458788"/>
          </a:xfrm>
          <a:prstGeom prst="rect">
            <a:avLst/>
          </a:prstGeom>
        </p:spPr>
        <p:txBody>
          <a:bodyPr vert="horz" lIns="91440" tIns="45720" rIns="91440" bIns="45720" rtlCol="0"/>
          <a:lstStyle>
            <a:lvl1pPr algn="l" rtl="0" eaLnBrk="1">
              <a:defRPr sz="1200" b="0" i="0" cap="all" baseline="0">
                <a:solidFill>
                  <a:schemeClr val="tx2"/>
                </a:solidFill>
                <a:latin typeface="Arial" panose="020B0604020202020204" pitchFamily="34" charset="0"/>
              </a:defRPr>
            </a:lvl1pPr>
          </a:lstStyle>
          <a:p>
            <a:endParaRPr lang="en-US"/>
          </a:p>
        </p:txBody>
      </p:sp>
      <p:sp>
        <p:nvSpPr>
          <p:cNvPr id="3" name="Datumsplatzhalter 2"/>
          <p:cNvSpPr>
            <a:spLocks noGrp="1"/>
          </p:cNvSpPr>
          <p:nvPr>
            <p:ph type="dt" idx="1"/>
          </p:nvPr>
        </p:nvSpPr>
        <p:spPr bwMode="gray">
          <a:xfrm>
            <a:off x="3884613" y="0"/>
            <a:ext cx="2971800" cy="458788"/>
          </a:xfrm>
          <a:prstGeom prst="rect">
            <a:avLst/>
          </a:prstGeom>
        </p:spPr>
        <p:txBody>
          <a:bodyPr vert="horz" lIns="91440" tIns="45720" rIns="91440" bIns="45720" rtlCol="0"/>
          <a:lstStyle>
            <a:lvl1pPr algn="r" rtl="0">
              <a:defRPr sz="800" b="0" i="0">
                <a:latin typeface="Arial" panose="020B0604020202020204" pitchFamily="34" charset="0"/>
              </a:defRPr>
            </a:lvl1pPr>
          </a:lstStyle>
          <a:p>
            <a:fld id="{161E9D8E-F1EA-4E43-A1BF-25421F3C0796}" type="datetimeFigureOut">
              <a:rPr lang="en-US" smtClean="0"/>
              <a:pPr/>
              <a:t>8/4/2025</a:t>
            </a:fld>
            <a:endParaRPr lang="en-US"/>
          </a:p>
        </p:txBody>
      </p:sp>
      <p:sp>
        <p:nvSpPr>
          <p:cNvPr id="4" name="Folienbildplatzhalter 3"/>
          <p:cNvSpPr>
            <a:spLocks noGrp="1" noRot="1" noChangeAspect="1"/>
          </p:cNvSpPr>
          <p:nvPr>
            <p:ph type="sldImg" idx="2"/>
          </p:nvPr>
        </p:nvSpPr>
        <p:spPr bwMode="gray">
          <a:xfrm>
            <a:off x="685800" y="1143000"/>
            <a:ext cx="5486400" cy="3086100"/>
          </a:xfrm>
          <a:prstGeom prst="rect">
            <a:avLst/>
          </a:prstGeom>
          <a:noFill/>
          <a:ln w="12700">
            <a:solidFill>
              <a:schemeClr val="accent5"/>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bwMode="gray">
          <a:xfrm>
            <a:off x="685800" y="4400550"/>
            <a:ext cx="5486400" cy="3600450"/>
          </a:xfrm>
          <a:prstGeom prst="rect">
            <a:avLst/>
          </a:prstGeom>
        </p:spPr>
        <p:txBody>
          <a:bodyPr vert="horz" lIns="0" tIns="0" rIns="0" bIns="0" rtlCol="0"/>
          <a:lstStyle/>
          <a:p>
            <a:pPr lvl="0"/>
            <a:r>
              <a:rPr lang="en-US" err="1"/>
              <a:t>Mastertextformat</a:t>
            </a:r>
            <a:r>
              <a:rPr lang="en-US"/>
              <a:t> </a:t>
            </a:r>
            <a:r>
              <a:rPr lang="en-US" err="1"/>
              <a:t>bearbeiten</a:t>
            </a:r>
            <a:endParaRPr lang="en-US"/>
          </a:p>
          <a:p>
            <a:pPr lvl="1"/>
            <a:r>
              <a:rPr lang="en-US" err="1"/>
              <a:t>Zweite</a:t>
            </a:r>
            <a:r>
              <a:rPr lang="en-US"/>
              <a:t> Ebene</a:t>
            </a:r>
          </a:p>
          <a:p>
            <a:pPr lvl="2"/>
            <a:r>
              <a:rPr lang="en-US" err="1"/>
              <a:t>Dritte</a:t>
            </a:r>
            <a:r>
              <a:rPr lang="en-US"/>
              <a:t> Ebene</a:t>
            </a:r>
          </a:p>
          <a:p>
            <a:pPr lvl="3"/>
            <a:r>
              <a:rPr lang="en-US" err="1"/>
              <a:t>Vierte</a:t>
            </a:r>
            <a:r>
              <a:rPr lang="en-US"/>
              <a:t> Ebene</a:t>
            </a:r>
          </a:p>
          <a:p>
            <a:pPr lvl="4"/>
            <a:r>
              <a:rPr lang="en-US" err="1"/>
              <a:t>Fünfte</a:t>
            </a:r>
            <a:r>
              <a:rPr lang="en-US"/>
              <a:t> Ebene</a:t>
            </a:r>
          </a:p>
        </p:txBody>
      </p:sp>
      <p:sp>
        <p:nvSpPr>
          <p:cNvPr id="6" name="Fußzeilenplatzhalter 5"/>
          <p:cNvSpPr>
            <a:spLocks noGrp="1"/>
          </p:cNvSpPr>
          <p:nvPr>
            <p:ph type="ftr" sz="quarter" idx="4"/>
          </p:nvPr>
        </p:nvSpPr>
        <p:spPr bwMode="gray">
          <a:xfrm>
            <a:off x="0" y="8685213"/>
            <a:ext cx="2971800" cy="458787"/>
          </a:xfrm>
          <a:prstGeom prst="rect">
            <a:avLst/>
          </a:prstGeom>
        </p:spPr>
        <p:txBody>
          <a:bodyPr vert="horz" lIns="91440" tIns="45720" rIns="91440" bIns="45720" rtlCol="0" anchor="b"/>
          <a:lstStyle>
            <a:lvl1pPr algn="l" rtl="0" eaLnBrk="1">
              <a:defRPr sz="800" b="0" i="0">
                <a:latin typeface="Arial" panose="020B0604020202020204" pitchFamily="34" charset="0"/>
              </a:defRPr>
            </a:lvl1pPr>
          </a:lstStyle>
          <a:p>
            <a:endParaRPr lang="en-US"/>
          </a:p>
        </p:txBody>
      </p:sp>
      <p:sp>
        <p:nvSpPr>
          <p:cNvPr id="7" name="Foliennummernplatzhalter 6"/>
          <p:cNvSpPr>
            <a:spLocks noGrp="1"/>
          </p:cNvSpPr>
          <p:nvPr>
            <p:ph type="sldNum" sz="quarter" idx="5"/>
          </p:nvPr>
        </p:nvSpPr>
        <p:spPr bwMode="gray">
          <a:xfrm>
            <a:off x="3884613" y="8685213"/>
            <a:ext cx="2971800" cy="458787"/>
          </a:xfrm>
          <a:prstGeom prst="rect">
            <a:avLst/>
          </a:prstGeom>
        </p:spPr>
        <p:txBody>
          <a:bodyPr vert="horz" lIns="91440" tIns="45720" rIns="91440" bIns="45720" rtlCol="0" anchor="b"/>
          <a:lstStyle>
            <a:lvl1pPr algn="r" rtl="0">
              <a:defRPr sz="800" b="0" i="0">
                <a:latin typeface="Arial" panose="020B0604020202020204" pitchFamily="34" charset="0"/>
              </a:defRPr>
            </a:lvl1pPr>
          </a:lstStyle>
          <a:p>
            <a:fld id="{E824C8A9-0AC1-45FB-B45F-324976151CA2}" type="slidenum">
              <a:rPr lang="en-US" smtClean="0"/>
              <a:pPr/>
              <a:t>‹#›</a:t>
            </a:fld>
            <a:endParaRPr lang="en-US"/>
          </a:p>
        </p:txBody>
      </p:sp>
    </p:spTree>
    <p:extLst>
      <p:ext uri="{BB962C8B-B14F-4D97-AF65-F5344CB8AC3E}">
        <p14:creationId xmlns:p14="http://schemas.microsoft.com/office/powerpoint/2010/main" val="3454472428"/>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600"/>
      </a:spcAft>
      <a:defRPr sz="1200" b="0" i="0" kern="1200">
        <a:solidFill>
          <a:schemeClr val="tx1"/>
        </a:solidFill>
        <a:latin typeface="Arial" panose="020B0604020202020204" pitchFamily="34" charset="0"/>
        <a:ea typeface="+mn-ea"/>
        <a:cs typeface="+mn-cs"/>
      </a:defRPr>
    </a:lvl1pPr>
    <a:lvl2pPr marL="177800" indent="-177800" algn="l" defTabSz="914400" rtl="0" eaLnBrk="1" latinLnBrk="0" hangingPunct="1">
      <a:spcAft>
        <a:spcPts val="600"/>
      </a:spcAft>
      <a:buClr>
        <a:schemeClr val="tx2"/>
      </a:buClr>
      <a:buFont typeface="Wingdings" panose="05000000000000000000" pitchFamily="2" charset="2"/>
      <a:buChar char="§"/>
      <a:defRPr sz="1200" b="0" i="0" kern="1200">
        <a:solidFill>
          <a:schemeClr val="tx1"/>
        </a:solidFill>
        <a:latin typeface="Arial" panose="020B0604020202020204" pitchFamily="34" charset="0"/>
        <a:ea typeface="+mn-ea"/>
        <a:cs typeface="+mn-cs"/>
      </a:defRPr>
    </a:lvl2pPr>
    <a:lvl3pPr marL="361950" indent="-184150" algn="l" defTabSz="914400" rtl="0" eaLnBrk="1" latinLnBrk="0" hangingPunct="1">
      <a:spcAft>
        <a:spcPts val="600"/>
      </a:spcAft>
      <a:buClr>
        <a:schemeClr val="tx2"/>
      </a:buClr>
      <a:buFont typeface="Verdana" panose="020B0604030504040204" pitchFamily="34" charset="0"/>
      <a:buChar char="–"/>
      <a:defRPr sz="1200" b="0" i="0" kern="1200">
        <a:solidFill>
          <a:schemeClr val="tx1"/>
        </a:solidFill>
        <a:latin typeface="Arial" panose="020B0604020202020204" pitchFamily="34" charset="0"/>
        <a:ea typeface="+mn-ea"/>
        <a:cs typeface="+mn-cs"/>
      </a:defRPr>
    </a:lvl3pPr>
    <a:lvl4pPr marL="539750" indent="-177800" algn="l" defTabSz="914400" rtl="0" eaLnBrk="1" latinLnBrk="0" hangingPunct="1">
      <a:spcAft>
        <a:spcPts val="600"/>
      </a:spcAft>
      <a:buClr>
        <a:schemeClr val="tx2"/>
      </a:buClr>
      <a:buFont typeface="Verdana" panose="020B0604030504040204" pitchFamily="34" charset="0"/>
      <a:buChar char="–"/>
      <a:defRPr sz="1200" b="0" i="0" kern="1200">
        <a:solidFill>
          <a:schemeClr val="tx1"/>
        </a:solidFill>
        <a:latin typeface="Arial" panose="020B0604020202020204" pitchFamily="34" charset="0"/>
        <a:ea typeface="+mn-ea"/>
        <a:cs typeface="+mn-cs"/>
      </a:defRPr>
    </a:lvl4pPr>
    <a:lvl5pPr marL="717550" indent="-177800" algn="l" defTabSz="914400" rtl="0" eaLnBrk="1" latinLnBrk="0" hangingPunct="1">
      <a:spcAft>
        <a:spcPts val="600"/>
      </a:spcAft>
      <a:buClr>
        <a:schemeClr val="tx2"/>
      </a:buClr>
      <a:buFont typeface="Verdana" panose="020B0604030504040204" pitchFamily="34" charset="0"/>
      <a:buChar char="–"/>
      <a:defRPr sz="1000" b="0" i="0" kern="1200">
        <a:solidFill>
          <a:schemeClr val="tx1"/>
        </a:solidFill>
        <a:latin typeface="Arial" panose="020B0604020202020204" pitchFamily="34" charset="0"/>
        <a:ea typeface="+mn-ea"/>
        <a:cs typeface="+mn-cs"/>
      </a:defRPr>
    </a:lvl5pPr>
    <a:lvl6pPr marL="895350" indent="-177800" algn="l" defTabSz="914400" rtl="0" eaLnBrk="1" latinLnBrk="0" hangingPunct="1">
      <a:spcAft>
        <a:spcPts val="600"/>
      </a:spcAft>
      <a:buClr>
        <a:schemeClr val="tx2"/>
      </a:buClr>
      <a:buFont typeface="Verdana" panose="020B0604030504040204" pitchFamily="34" charset="0"/>
      <a:buChar char="–"/>
      <a:defRPr sz="1000" kern="1200">
        <a:solidFill>
          <a:schemeClr val="tx1"/>
        </a:solidFill>
        <a:latin typeface="+mn-lt"/>
        <a:ea typeface="+mn-ea"/>
        <a:cs typeface="+mn-cs"/>
      </a:defRPr>
    </a:lvl6pPr>
    <a:lvl7pPr marL="1079500" indent="-184150" algn="l" defTabSz="914400" rtl="0" eaLnBrk="1" latinLnBrk="0" hangingPunct="1">
      <a:spcAft>
        <a:spcPts val="600"/>
      </a:spcAft>
      <a:buClr>
        <a:schemeClr val="tx2"/>
      </a:buClr>
      <a:buFont typeface="Verdana" panose="020B0604030504040204" pitchFamily="34" charset="0"/>
      <a:buChar char="–"/>
      <a:defRPr sz="1000" kern="1200">
        <a:solidFill>
          <a:schemeClr val="tx1"/>
        </a:solidFill>
        <a:latin typeface="+mn-lt"/>
        <a:ea typeface="+mn-ea"/>
        <a:cs typeface="+mn-cs"/>
      </a:defRPr>
    </a:lvl7pPr>
    <a:lvl8pPr marL="1257300" indent="-177800" algn="l" defTabSz="914400" rtl="0" eaLnBrk="1" latinLnBrk="0" hangingPunct="1">
      <a:spcAft>
        <a:spcPts val="600"/>
      </a:spcAft>
      <a:buClr>
        <a:schemeClr val="tx2"/>
      </a:buClr>
      <a:buFont typeface="Verdana" panose="020B0604030504040204" pitchFamily="34" charset="0"/>
      <a:buChar char="–"/>
      <a:defRPr sz="1000" kern="1200">
        <a:solidFill>
          <a:schemeClr val="tx1"/>
        </a:solidFill>
        <a:latin typeface="+mn-lt"/>
        <a:ea typeface="+mn-ea"/>
        <a:cs typeface="+mn-cs"/>
      </a:defRPr>
    </a:lvl8pPr>
    <a:lvl9pPr marL="1435100" indent="-177800" algn="l" defTabSz="914400" rtl="0" eaLnBrk="1" latinLnBrk="0" hangingPunct="1">
      <a:spcAft>
        <a:spcPts val="600"/>
      </a:spcAft>
      <a:buClr>
        <a:schemeClr val="tx2"/>
      </a:buClr>
      <a:buFont typeface="Verdana" panose="020B0604030504040204" pitchFamily="34" charset="0"/>
      <a:buChar char="–"/>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24C8A9-0AC1-45FB-B45F-324976151CA2}" type="slidenum">
              <a:rPr lang="en-US" smtClean="0"/>
              <a:pPr/>
              <a:t>1</a:t>
            </a:fld>
            <a:endParaRPr lang="en-US"/>
          </a:p>
        </p:txBody>
      </p:sp>
    </p:spTree>
    <p:extLst>
      <p:ext uri="{BB962C8B-B14F-4D97-AF65-F5344CB8AC3E}">
        <p14:creationId xmlns:p14="http://schemas.microsoft.com/office/powerpoint/2010/main" val="313458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24C8A9-0AC1-45FB-B45F-324976151CA2}" type="slidenum">
              <a:rPr lang="en-US" smtClean="0"/>
              <a:pPr/>
              <a:t>2</a:t>
            </a:fld>
            <a:endParaRPr lang="en-US"/>
          </a:p>
        </p:txBody>
      </p:sp>
    </p:spTree>
    <p:extLst>
      <p:ext uri="{BB962C8B-B14F-4D97-AF65-F5344CB8AC3E}">
        <p14:creationId xmlns:p14="http://schemas.microsoft.com/office/powerpoint/2010/main" val="16020886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1.xml"/><Relationship Id="rId7" Type="http://schemas.openxmlformats.org/officeDocument/2006/relationships/image" Target="../media/image1.emf"/><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4.xml"/><Relationship Id="rId7" Type="http://schemas.openxmlformats.org/officeDocument/2006/relationships/image" Target="../media/image1.emf"/><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7.xml"/><Relationship Id="rId7" Type="http://schemas.openxmlformats.org/officeDocument/2006/relationships/image" Target="../media/image1.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0.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oleObject" Target="../embeddings/oleObject6.bin"/><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slideMaster" Target="../slideMasters/slideMaster1.xml"/><Relationship Id="rId9"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4.xml"/><Relationship Id="rId7" Type="http://schemas.openxmlformats.org/officeDocument/2006/relationships/image" Target="../media/image3.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oleObject" Target="../embeddings/oleObject3.bin"/><Relationship Id="rId5" Type="http://schemas.openxmlformats.org/officeDocument/2006/relationships/image" Target="../media/image7.emf"/><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xml"/><Relationship Id="rId7" Type="http://schemas.openxmlformats.org/officeDocument/2006/relationships/image" Target="../media/image10.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emf"/><Relationship Id="rId5" Type="http://schemas.openxmlformats.org/officeDocument/2006/relationships/oleObject" Target="../embeddings/oleObject2.bin"/><Relationship Id="rId10" Type="http://schemas.openxmlformats.org/officeDocument/2006/relationships/image" Target="../media/image2.png"/><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xml"/><Relationship Id="rId7" Type="http://schemas.openxmlformats.org/officeDocument/2006/relationships/image" Target="../media/image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8.xml"/><Relationship Id="rId7" Type="http://schemas.openxmlformats.org/officeDocument/2006/relationships/image" Target="../media/image1.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3FB3A1-CAB5-C045-82BB-EC2B90C0663E}"/>
              </a:ext>
            </a:extLst>
          </p:cNvPr>
          <p:cNvSpPr/>
          <p:nvPr userDrawn="1"/>
        </p:nvSpPr>
        <p:spPr bwMode="gray">
          <a:xfrm>
            <a:off x="0" y="1143000"/>
            <a:ext cx="12192000" cy="5730241"/>
          </a:xfrm>
          <a:prstGeom prst="rect">
            <a:avLst/>
          </a:prstGeom>
          <a:gradFill>
            <a:gsLst>
              <a:gs pos="0">
                <a:schemeClr val="tx2"/>
              </a:gs>
              <a:gs pos="100000">
                <a:srgbClr val="071B4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aphicFrame>
        <p:nvGraphicFramePr>
          <p:cNvPr id="7" name="Object 6" hidden="1">
            <a:extLst>
              <a:ext uri="{FF2B5EF4-FFF2-40B4-BE49-F238E27FC236}">
                <a16:creationId xmlns:a16="http://schemas.microsoft.com/office/drawing/2014/main" id="{CFD4E85E-F563-4178-9CD5-47932E247C29}"/>
              </a:ext>
            </a:extLst>
          </p:cNvPr>
          <p:cNvGraphicFramePr>
            <a:graphicFrameLocks noChangeAspect="1"/>
          </p:cNvGraphicFramePr>
          <p:nvPr userDrawn="1">
            <p:custDataLst>
              <p:tags r:id="rId2"/>
            </p:custDataLst>
            <p:extLst>
              <p:ext uri="{D42A27DB-BD31-4B8C-83A1-F6EECF244321}">
                <p14:modId xmlns:p14="http://schemas.microsoft.com/office/powerpoint/2010/main" val="25678835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7" name="Object 6" hidden="1">
                        <a:extLst>
                          <a:ext uri="{FF2B5EF4-FFF2-40B4-BE49-F238E27FC236}">
                            <a16:creationId xmlns:a16="http://schemas.microsoft.com/office/drawing/2014/main" id="{CFD4E85E-F563-4178-9CD5-47932E247C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9A6A3C-CE77-4E08-A08C-E9383FF66036}"/>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600" b="0" i="0" baseline="0">
              <a:latin typeface="Arial" panose="020B0604020202020204" pitchFamily="34" charset="0"/>
              <a:ea typeface="+mj-ea"/>
              <a:cs typeface="+mj-cs"/>
              <a:sym typeface="Verdana" panose="020B0604030504040204" pitchFamily="34" charset="0"/>
            </a:endParaRPr>
          </a:p>
        </p:txBody>
      </p:sp>
      <p:sp>
        <p:nvSpPr>
          <p:cNvPr id="46" name="Text Placeholder 5">
            <a:extLst>
              <a:ext uri="{FF2B5EF4-FFF2-40B4-BE49-F238E27FC236}">
                <a16:creationId xmlns:a16="http://schemas.microsoft.com/office/drawing/2014/main" id="{4FBAE9A5-A02E-B845-9EAF-3C8E2A736DB9}"/>
              </a:ext>
            </a:extLst>
          </p:cNvPr>
          <p:cNvSpPr>
            <a:spLocks noGrp="1"/>
          </p:cNvSpPr>
          <p:nvPr>
            <p:ph type="body" sz="quarter" idx="20" hasCustomPrompt="1"/>
          </p:nvPr>
        </p:nvSpPr>
        <p:spPr>
          <a:xfrm>
            <a:off x="3709987" y="2386012"/>
            <a:ext cx="5133975" cy="2314575"/>
          </a:xfrm>
          <a:noFill/>
        </p:spPr>
        <p:txBody>
          <a:bodyPr lIns="182880" tIns="182880" rIns="182880" bIns="182880">
            <a:noAutofit/>
          </a:bodyPr>
          <a:lstStyle>
            <a:lvl1pPr marL="0" indent="0">
              <a:spcBef>
                <a:spcPts val="1200"/>
              </a:spcBef>
              <a:spcAft>
                <a:spcPts val="0"/>
              </a:spcAft>
              <a:buNone/>
              <a:defRPr sz="3600" b="1" i="0">
                <a:solidFill>
                  <a:schemeClr val="bg1"/>
                </a:solidFill>
                <a:latin typeface="Arial" panose="020B0604020202020204" pitchFamily="34" charset="0"/>
                <a:cs typeface="Arial" panose="020B0604020202020204" pitchFamily="34" charset="0"/>
              </a:defRPr>
            </a:lvl1pPr>
            <a:lvl2pPr marL="209550" indent="0">
              <a:buNone/>
              <a:defRPr>
                <a:solidFill>
                  <a:schemeClr val="bg1"/>
                </a:solidFill>
              </a:defRPr>
            </a:lvl2pPr>
            <a:lvl3pPr marL="412750" indent="0">
              <a:buNone/>
              <a:defRPr>
                <a:solidFill>
                  <a:schemeClr val="bg1"/>
                </a:solidFill>
              </a:defRPr>
            </a:lvl3pPr>
            <a:lvl4pPr marL="579438" indent="0">
              <a:buNone/>
              <a:defRPr>
                <a:solidFill>
                  <a:schemeClr val="bg1"/>
                </a:solidFill>
              </a:defRPr>
            </a:lvl4pPr>
            <a:lvl5pPr marL="0" indent="0">
              <a:buFont typeface="Arial" panose="020B0604020202020204" pitchFamily="34" charset="0"/>
              <a:buNone/>
              <a:defRPr>
                <a:solidFill>
                  <a:schemeClr val="bg1"/>
                </a:solidFill>
              </a:defRPr>
            </a:lvl5pPr>
          </a:lstStyle>
          <a:p>
            <a:pPr lvl="0"/>
            <a:r>
              <a:rPr lang="en-US"/>
              <a:t>PowerPoint </a:t>
            </a:r>
            <a:br>
              <a:rPr lang="en-US"/>
            </a:br>
            <a:r>
              <a:rPr lang="en-US"/>
              <a:t>Presentation Title</a:t>
            </a:r>
          </a:p>
        </p:txBody>
      </p:sp>
      <p:sp>
        <p:nvSpPr>
          <p:cNvPr id="14" name="Text Placeholder 13">
            <a:extLst>
              <a:ext uri="{FF2B5EF4-FFF2-40B4-BE49-F238E27FC236}">
                <a16:creationId xmlns:a16="http://schemas.microsoft.com/office/drawing/2014/main" id="{90173C63-D93D-4A4E-AEA0-0C24CB54AF85}"/>
              </a:ext>
            </a:extLst>
          </p:cNvPr>
          <p:cNvSpPr>
            <a:spLocks noGrp="1"/>
          </p:cNvSpPr>
          <p:nvPr>
            <p:ph type="body" sz="quarter" idx="21" hasCustomPrompt="1"/>
          </p:nvPr>
        </p:nvSpPr>
        <p:spPr>
          <a:xfrm>
            <a:off x="3910012" y="3871912"/>
            <a:ext cx="4371975" cy="657225"/>
          </a:xfrm>
        </p:spPr>
        <p:txBody>
          <a:bodyPr/>
          <a:lstStyle>
            <a:lvl1pPr marL="0" indent="0">
              <a:buNone/>
              <a:defRPr>
                <a:solidFill>
                  <a:schemeClr val="bg1"/>
                </a:solidFill>
              </a:defRPr>
            </a:lvl1pPr>
          </a:lstStyle>
          <a:p>
            <a:pPr lvl="0"/>
            <a:r>
              <a:rPr lang="en-US"/>
              <a:t>Presenter Name</a:t>
            </a:r>
          </a:p>
          <a:p>
            <a:pPr lvl="0"/>
            <a:r>
              <a:rPr lang="en-US"/>
              <a:t>Date</a:t>
            </a:r>
          </a:p>
        </p:txBody>
      </p:sp>
      <p:sp>
        <p:nvSpPr>
          <p:cNvPr id="19" name="Text Placeholder 18">
            <a:extLst>
              <a:ext uri="{FF2B5EF4-FFF2-40B4-BE49-F238E27FC236}">
                <a16:creationId xmlns:a16="http://schemas.microsoft.com/office/drawing/2014/main" id="{DB67001E-8C1E-034C-8A7E-68AF3B4D294C}"/>
              </a:ext>
            </a:extLst>
          </p:cNvPr>
          <p:cNvSpPr>
            <a:spLocks noGrp="1"/>
          </p:cNvSpPr>
          <p:nvPr>
            <p:ph type="body" sz="quarter" idx="22"/>
          </p:nvPr>
        </p:nvSpPr>
        <p:spPr>
          <a:xfrm>
            <a:off x="0" y="0"/>
            <a:ext cx="4214813" cy="6858000"/>
          </a:xfrm>
          <a:prstGeom prst="rect">
            <a:avLst/>
          </a:prstGeom>
          <a:blipFill>
            <a:blip r:embed="rId7"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a:t>Click to edit Master text styles</a:t>
            </a:r>
          </a:p>
        </p:txBody>
      </p:sp>
      <p:sp>
        <p:nvSpPr>
          <p:cNvPr id="3" name="TextBox 2">
            <a:extLst>
              <a:ext uri="{FF2B5EF4-FFF2-40B4-BE49-F238E27FC236}">
                <a16:creationId xmlns:a16="http://schemas.microsoft.com/office/drawing/2014/main" id="{1603527E-614F-F640-BDDE-9E5D840CB728}"/>
              </a:ext>
            </a:extLst>
          </p:cNvPr>
          <p:cNvSpPr txBox="1"/>
          <p:nvPr userDrawn="1"/>
        </p:nvSpPr>
        <p:spPr bwMode="gray">
          <a:xfrm>
            <a:off x="-133815" y="847493"/>
            <a:ext cx="0" cy="0"/>
          </a:xfrm>
          <a:prstGeom prst="rect">
            <a:avLst/>
          </a:prstGeom>
          <a:noFill/>
        </p:spPr>
        <p:txBody>
          <a:bodyPr wrap="none" lIns="0" tIns="0" rIns="0" bIns="0" rtlCol="0">
            <a:no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11" name="TextBox 10">
            <a:extLst>
              <a:ext uri="{FF2B5EF4-FFF2-40B4-BE49-F238E27FC236}">
                <a16:creationId xmlns:a16="http://schemas.microsoft.com/office/drawing/2014/main" id="{6D0AD787-0A90-B848-A4B3-1D01197DA2CB}"/>
              </a:ext>
            </a:extLst>
          </p:cNvPr>
          <p:cNvSpPr txBox="1"/>
          <p:nvPr userDrawn="1"/>
        </p:nvSpPr>
        <p:spPr bwMode="gray">
          <a:xfrm>
            <a:off x="18585" y="999893"/>
            <a:ext cx="0" cy="0"/>
          </a:xfrm>
          <a:prstGeom prst="rect">
            <a:avLst/>
          </a:prstGeom>
          <a:noFill/>
        </p:spPr>
        <p:txBody>
          <a:bodyPr wrap="none" lIns="0" tIns="0" rIns="0" bIns="0" rtlCol="0">
            <a:no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6" name="Text Placeholder 5">
            <a:extLst>
              <a:ext uri="{FF2B5EF4-FFF2-40B4-BE49-F238E27FC236}">
                <a16:creationId xmlns:a16="http://schemas.microsoft.com/office/drawing/2014/main" id="{7B140422-D28A-154B-A725-CD4E09091ACA}"/>
              </a:ext>
            </a:extLst>
          </p:cNvPr>
          <p:cNvSpPr>
            <a:spLocks noGrp="1"/>
          </p:cNvSpPr>
          <p:nvPr>
            <p:ph type="body" sz="quarter" idx="23" hasCustomPrompt="1"/>
          </p:nvPr>
        </p:nvSpPr>
        <p:spPr>
          <a:xfrm>
            <a:off x="254976" y="234461"/>
            <a:ext cx="2145324" cy="656493"/>
          </a:xfrm>
          <a:blipFill>
            <a:blip r:embed="rId8"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Tree>
    <p:custDataLst>
      <p:tags r:id="rId1"/>
    </p:custDataLst>
    <p:extLst>
      <p:ext uri="{BB962C8B-B14F-4D97-AF65-F5344CB8AC3E}">
        <p14:creationId xmlns:p14="http://schemas.microsoft.com/office/powerpoint/2010/main" val="3545922803"/>
      </p:ext>
    </p:extLst>
  </p:cSld>
  <p:clrMapOvr>
    <a:masterClrMapping/>
  </p:clrMapOvr>
  <p:extLst>
    <p:ext uri="{DCECCB84-F9BA-43D5-87BE-67443E8EF086}">
      <p15:sldGuideLst xmlns:p15="http://schemas.microsoft.com/office/powerpoint/2012/main">
        <p15:guide id="1" orient="horz" pos="480">
          <p15:clr>
            <a:srgbClr val="FBAE40"/>
          </p15:clr>
        </p15:guide>
        <p15:guide id="2" pos="1512">
          <p15:clr>
            <a:srgbClr val="FBAE40"/>
          </p15:clr>
        </p15:guide>
        <p15:guide id="3" orient="horz" pos="144">
          <p15:clr>
            <a:srgbClr val="FBAE40"/>
          </p15:clr>
        </p15:guide>
        <p15:guide id="4" pos="23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zura_Divider">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49EF617D-E624-9DF8-DE5C-9E3097FD22D0}"/>
              </a:ext>
            </a:extLst>
          </p:cNvPr>
          <p:cNvSpPr>
            <a:spLocks noGrp="1"/>
          </p:cNvSpPr>
          <p:nvPr>
            <p:ph type="pic" sz="quarter" idx="32"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5" name="Text Placeholder 18">
            <a:extLst>
              <a:ext uri="{FF2B5EF4-FFF2-40B4-BE49-F238E27FC236}">
                <a16:creationId xmlns:a16="http://schemas.microsoft.com/office/drawing/2014/main" id="{E19490AF-9605-90D0-8A3B-4AB4AD134288}"/>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sp>
        <p:nvSpPr>
          <p:cNvPr id="9" name="Text Placeholder 15">
            <a:extLst>
              <a:ext uri="{FF2B5EF4-FFF2-40B4-BE49-F238E27FC236}">
                <a16:creationId xmlns:a16="http://schemas.microsoft.com/office/drawing/2014/main" id="{3280EFE3-BFC0-2032-3FC5-DF3CE6C804F0}"/>
              </a:ext>
            </a:extLst>
          </p:cNvPr>
          <p:cNvSpPr>
            <a:spLocks noGrp="1"/>
          </p:cNvSpPr>
          <p:nvPr>
            <p:ph type="body" sz="quarter" idx="31"/>
          </p:nvPr>
        </p:nvSpPr>
        <p:spPr>
          <a:xfrm>
            <a:off x="683277" y="232427"/>
            <a:ext cx="1532284" cy="826936"/>
          </a:xfr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sz="100">
                <a:noFill/>
              </a:defRPr>
            </a:lvl1pPr>
          </a:lstStyle>
          <a:p>
            <a:pPr lvl="0"/>
            <a:r>
              <a:rPr lang="en-US"/>
              <a:t>Click to edit Master text styles</a:t>
            </a:r>
          </a:p>
        </p:txBody>
      </p:sp>
      <p:pic>
        <p:nvPicPr>
          <p:cNvPr id="3" name="Picture 2">
            <a:extLst>
              <a:ext uri="{FF2B5EF4-FFF2-40B4-BE49-F238E27FC236}">
                <a16:creationId xmlns:a16="http://schemas.microsoft.com/office/drawing/2014/main" id="{691299C7-E7D0-409C-C2EA-26D2D3C1F25F}"/>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2" name="Text Placeholder 4">
            <a:extLst>
              <a:ext uri="{FF2B5EF4-FFF2-40B4-BE49-F238E27FC236}">
                <a16:creationId xmlns:a16="http://schemas.microsoft.com/office/drawing/2014/main" id="{0D60E2E3-881C-1686-14C3-07358972FD8F}"/>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669193653"/>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KC_Divider">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1D87FA26-057E-2438-6581-A913DE47384B}"/>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5" name="Text Placeholder 18">
            <a:extLst>
              <a:ext uri="{FF2B5EF4-FFF2-40B4-BE49-F238E27FC236}">
                <a16:creationId xmlns:a16="http://schemas.microsoft.com/office/drawing/2014/main" id="{1C51B50C-B091-199F-0A10-0B483873C5B2}"/>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sp>
        <p:nvSpPr>
          <p:cNvPr id="3" name="Text Placeholder 3">
            <a:extLst>
              <a:ext uri="{FF2B5EF4-FFF2-40B4-BE49-F238E27FC236}">
                <a16:creationId xmlns:a16="http://schemas.microsoft.com/office/drawing/2014/main" id="{A39C92F2-3FC2-AE62-2557-9E93D95A5731}"/>
              </a:ext>
            </a:extLst>
          </p:cNvPr>
          <p:cNvSpPr>
            <a:spLocks noGrp="1"/>
          </p:cNvSpPr>
          <p:nvPr>
            <p:ph type="body" sz="quarter" idx="27"/>
          </p:nvPr>
        </p:nvSpPr>
        <p:spPr>
          <a:xfrm>
            <a:off x="381000" y="274320"/>
            <a:ext cx="1996440" cy="648694"/>
          </a:xfr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sz="100">
                <a:noFill/>
              </a:defRPr>
            </a:lvl1pPr>
            <a:lvl2pPr marL="209550" indent="0">
              <a:buFontTx/>
              <a:buNone/>
              <a:defRPr sz="100">
                <a:noFill/>
              </a:defRPr>
            </a:lvl2pPr>
            <a:lvl3pPr marL="412750" indent="0">
              <a:buFontTx/>
              <a:buNone/>
              <a:defRPr sz="100">
                <a:noFill/>
              </a:defRPr>
            </a:lvl3pPr>
            <a:lvl4pPr marL="579438" indent="0">
              <a:buFontTx/>
              <a:buNone/>
              <a:defRPr sz="100">
                <a:noFill/>
              </a:defRPr>
            </a:lvl4pPr>
            <a:lvl5pPr marL="0" indent="0">
              <a:buFontTx/>
              <a:buNone/>
              <a:defRPr sz="100">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3CDB8B56-F498-CBE7-117D-0A9094DEBEBB}"/>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2" name="Text Placeholder 4">
            <a:extLst>
              <a:ext uri="{FF2B5EF4-FFF2-40B4-BE49-F238E27FC236}">
                <a16:creationId xmlns:a16="http://schemas.microsoft.com/office/drawing/2014/main" id="{4A0FCAE0-9187-28AD-8AE1-361A0C90B404}"/>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721743445"/>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PS_Divider">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34E23760-05F2-14FC-BD5C-7FB19124CC34}"/>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3" name="Text Placeholder 18">
            <a:extLst>
              <a:ext uri="{FF2B5EF4-FFF2-40B4-BE49-F238E27FC236}">
                <a16:creationId xmlns:a16="http://schemas.microsoft.com/office/drawing/2014/main" id="{C55EBA07-371B-7997-A677-9FEAE91462B7}"/>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sp>
        <p:nvSpPr>
          <p:cNvPr id="2" name="Text Placeholder 8">
            <a:extLst>
              <a:ext uri="{FF2B5EF4-FFF2-40B4-BE49-F238E27FC236}">
                <a16:creationId xmlns:a16="http://schemas.microsoft.com/office/drawing/2014/main" id="{B53F0C32-F1C7-67AC-46CF-A77E8B9C1D26}"/>
              </a:ext>
            </a:extLst>
          </p:cNvPr>
          <p:cNvSpPr>
            <a:spLocks noGrp="1"/>
          </p:cNvSpPr>
          <p:nvPr>
            <p:ph type="body" sz="quarter" idx="28"/>
          </p:nvPr>
        </p:nvSpPr>
        <p:spPr>
          <a:xfrm>
            <a:off x="53165" y="303897"/>
            <a:ext cx="2367188" cy="620683"/>
          </a:xfr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a:buFontTx/>
              <a:buNone/>
              <a:defRPr/>
            </a:lvl5pPr>
          </a:lstStyle>
          <a:p>
            <a:pPr lvl="0"/>
            <a:r>
              <a:rPr lang="en-US"/>
              <a:t>Click to edit Master text styles</a:t>
            </a:r>
          </a:p>
        </p:txBody>
      </p:sp>
      <p:pic>
        <p:nvPicPr>
          <p:cNvPr id="4" name="Picture 3">
            <a:extLst>
              <a:ext uri="{FF2B5EF4-FFF2-40B4-BE49-F238E27FC236}">
                <a16:creationId xmlns:a16="http://schemas.microsoft.com/office/drawing/2014/main" id="{A62AC3E0-11AA-2C49-DB3A-BEAB48F5FE6B}"/>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5" name="Text Placeholder 4">
            <a:extLst>
              <a:ext uri="{FF2B5EF4-FFF2-40B4-BE49-F238E27FC236}">
                <a16:creationId xmlns:a16="http://schemas.microsoft.com/office/drawing/2014/main" id="{41C1EB90-9263-32D2-1DAC-0B6F1A1CAC03}"/>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724259373"/>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renova_Divider">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7D82E9D3-1069-A964-06AC-7AFEFFC270C8}"/>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5" name="Text Placeholder 18">
            <a:extLst>
              <a:ext uri="{FF2B5EF4-FFF2-40B4-BE49-F238E27FC236}">
                <a16:creationId xmlns:a16="http://schemas.microsoft.com/office/drawing/2014/main" id="{E579B1AB-4B78-AFC6-DF49-859D7962BFB7}"/>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pic>
        <p:nvPicPr>
          <p:cNvPr id="3" name="Picture 2">
            <a:extLst>
              <a:ext uri="{FF2B5EF4-FFF2-40B4-BE49-F238E27FC236}">
                <a16:creationId xmlns:a16="http://schemas.microsoft.com/office/drawing/2014/main" id="{271F96CF-B5DE-2671-685B-6EEBC8A8619A}"/>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14" name="Text Placeholder 8">
            <a:extLst>
              <a:ext uri="{FF2B5EF4-FFF2-40B4-BE49-F238E27FC236}">
                <a16:creationId xmlns:a16="http://schemas.microsoft.com/office/drawing/2014/main" id="{63C2182F-8288-9272-E5CF-D17414696E83}"/>
              </a:ext>
            </a:extLst>
          </p:cNvPr>
          <p:cNvSpPr>
            <a:spLocks noGrp="1" noChangeAspect="1"/>
          </p:cNvSpPr>
          <p:nvPr>
            <p:ph type="body" sz="quarter" idx="34"/>
          </p:nvPr>
        </p:nvSpPr>
        <p:spPr>
          <a:xfrm>
            <a:off x="205595" y="272256"/>
            <a:ext cx="2286000" cy="493690"/>
          </a:xfrm>
          <a:blipFill dpi="0" rotWithShape="1">
            <a:blip r:embed="rId9" cstate="email">
              <a:extLst>
                <a:ext uri="{28A0092B-C50C-407E-A947-70E740481C1C}">
                  <a14:useLocalDpi xmlns:a14="http://schemas.microsoft.com/office/drawing/2010/main"/>
                </a:ext>
              </a:extLst>
            </a:blip>
            <a:srcRect/>
            <a:stretch>
              <a:fillRect/>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a:buFontTx/>
              <a:buNone/>
              <a:defRPr/>
            </a:lvl5pPr>
          </a:lstStyle>
          <a:p>
            <a:pPr lvl="0"/>
            <a:r>
              <a:rPr lang="en-US"/>
              <a:t>Click to edit Master text styles</a:t>
            </a:r>
          </a:p>
        </p:txBody>
      </p:sp>
      <p:sp>
        <p:nvSpPr>
          <p:cNvPr id="2" name="Text Placeholder 4">
            <a:extLst>
              <a:ext uri="{FF2B5EF4-FFF2-40B4-BE49-F238E27FC236}">
                <a16:creationId xmlns:a16="http://schemas.microsoft.com/office/drawing/2014/main" id="{5757707E-E928-F3EE-94FD-1D7092A60268}"/>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633873276"/>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Rx_Divider">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3A95DEE9-096D-E089-5754-806BF28E0769}"/>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6" name="Text Placeholder 18">
            <a:extLst>
              <a:ext uri="{FF2B5EF4-FFF2-40B4-BE49-F238E27FC236}">
                <a16:creationId xmlns:a16="http://schemas.microsoft.com/office/drawing/2014/main" id="{DE651639-E018-F41F-F591-D7931BDCE03D}"/>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sp>
        <p:nvSpPr>
          <p:cNvPr id="2" name="Text Placeholder 17">
            <a:extLst>
              <a:ext uri="{FF2B5EF4-FFF2-40B4-BE49-F238E27FC236}">
                <a16:creationId xmlns:a16="http://schemas.microsoft.com/office/drawing/2014/main" id="{D2074213-A3DA-B56E-ECA3-1CEE0E4B8E50}"/>
              </a:ext>
            </a:extLst>
          </p:cNvPr>
          <p:cNvSpPr>
            <a:spLocks noGrp="1"/>
          </p:cNvSpPr>
          <p:nvPr>
            <p:ph type="body" sz="quarter" idx="28"/>
          </p:nvPr>
        </p:nvSpPr>
        <p:spPr>
          <a:xfrm>
            <a:off x="137805" y="325384"/>
            <a:ext cx="2288127" cy="636955"/>
          </a:xfr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sz="100">
                <a:noFill/>
              </a:defRPr>
            </a:lvl1pPr>
            <a:lvl3pPr marL="412750" indent="0">
              <a:buFontTx/>
              <a:buNone/>
              <a:defRPr sz="100"/>
            </a:lvl3pPr>
            <a:lvl4pPr marL="579438" indent="0">
              <a:buFontTx/>
              <a:buNone/>
              <a:defRPr sz="100"/>
            </a:lvl4pPr>
            <a:lvl5pPr>
              <a:buFontTx/>
              <a:buNone/>
              <a:defRPr sz="100"/>
            </a:lvl5pPr>
          </a:lstStyle>
          <a:p>
            <a:pPr lvl="0"/>
            <a:r>
              <a:rPr lang="en-US"/>
              <a:t>Click to edit Master text styles</a:t>
            </a:r>
          </a:p>
        </p:txBody>
      </p:sp>
      <p:pic>
        <p:nvPicPr>
          <p:cNvPr id="4" name="Picture 3">
            <a:extLst>
              <a:ext uri="{FF2B5EF4-FFF2-40B4-BE49-F238E27FC236}">
                <a16:creationId xmlns:a16="http://schemas.microsoft.com/office/drawing/2014/main" id="{438EE239-28E0-17D5-AE53-84911AC65850}"/>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3" name="Text Placeholder 4">
            <a:extLst>
              <a:ext uri="{FF2B5EF4-FFF2-40B4-BE49-F238E27FC236}">
                <a16:creationId xmlns:a16="http://schemas.microsoft.com/office/drawing/2014/main" id="{D3E7AE21-3437-A666-5617-76225D25C9AC}"/>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158518973"/>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ephroCare_Divider">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C3EABAB-F29A-293C-9827-A78D7728E4CA}"/>
              </a:ext>
            </a:extLst>
          </p:cNvPr>
          <p:cNvSpPr>
            <a:spLocks noGrp="1"/>
          </p:cNvSpPr>
          <p:nvPr>
            <p:ph type="body" sz="quarter" idx="32" hasCustomPrompt="1"/>
          </p:nvPr>
        </p:nvSpPr>
        <p:spPr>
          <a:xfrm>
            <a:off x="4214813" y="0"/>
            <a:ext cx="5349240"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Picture Placeholder 14">
            <a:extLst>
              <a:ext uri="{FF2B5EF4-FFF2-40B4-BE49-F238E27FC236}">
                <a16:creationId xmlns:a16="http://schemas.microsoft.com/office/drawing/2014/main" id="{FFE13F77-B90E-0B0F-81FA-53FE62E74127}"/>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7" name="Text Placeholder 18">
            <a:extLst>
              <a:ext uri="{FF2B5EF4-FFF2-40B4-BE49-F238E27FC236}">
                <a16:creationId xmlns:a16="http://schemas.microsoft.com/office/drawing/2014/main" id="{3680F029-B5E6-CA23-139B-374496FD3599}"/>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pic>
        <p:nvPicPr>
          <p:cNvPr id="4" name="Picture 3">
            <a:extLst>
              <a:ext uri="{FF2B5EF4-FFF2-40B4-BE49-F238E27FC236}">
                <a16:creationId xmlns:a16="http://schemas.microsoft.com/office/drawing/2014/main" id="{C98B35C6-05C5-6B5F-40FF-9E0342580E99}"/>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2" name="Text Placeholder 5">
            <a:extLst>
              <a:ext uri="{FF2B5EF4-FFF2-40B4-BE49-F238E27FC236}">
                <a16:creationId xmlns:a16="http://schemas.microsoft.com/office/drawing/2014/main" id="{27C5F82F-69C1-CA1B-17B4-0749EAD5510B}"/>
              </a:ext>
            </a:extLst>
          </p:cNvPr>
          <p:cNvSpPr>
            <a:spLocks noGrp="1"/>
          </p:cNvSpPr>
          <p:nvPr>
            <p:ph type="body" sz="quarter" idx="27" hasCustomPrompt="1"/>
          </p:nvPr>
        </p:nvSpPr>
        <p:spPr>
          <a:xfrm>
            <a:off x="254976" y="234461"/>
            <a:ext cx="2145324" cy="656493"/>
          </a:xfrm>
          <a:blipFill>
            <a:blip r:embed="rId9"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pic>
        <p:nvPicPr>
          <p:cNvPr id="5" name="Picture 4">
            <a:extLst>
              <a:ext uri="{FF2B5EF4-FFF2-40B4-BE49-F238E27FC236}">
                <a16:creationId xmlns:a16="http://schemas.microsoft.com/office/drawing/2014/main" id="{FC89FF1B-0F8C-EF60-5580-0F7F7D980F97}"/>
              </a:ext>
            </a:extLst>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9689772" y="245442"/>
            <a:ext cx="2260600" cy="673100"/>
          </a:xfrm>
          <a:prstGeom prst="rect">
            <a:avLst/>
          </a:prstGeom>
        </p:spPr>
      </p:pic>
    </p:spTree>
    <p:custDataLst>
      <p:tags r:id="rId1"/>
    </p:custDataLst>
    <p:extLst>
      <p:ext uri="{BB962C8B-B14F-4D97-AF65-F5344CB8AC3E}">
        <p14:creationId xmlns:p14="http://schemas.microsoft.com/office/powerpoint/2010/main" val="3453863047"/>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Renal Pharma_Divider">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2CAF7639-2E0D-B65C-8C9B-2AAB5CD35D6E}"/>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6" name="Text Placeholder 18">
            <a:extLst>
              <a:ext uri="{FF2B5EF4-FFF2-40B4-BE49-F238E27FC236}">
                <a16:creationId xmlns:a16="http://schemas.microsoft.com/office/drawing/2014/main" id="{B9E7C678-2857-92B9-3135-4F5980285769}"/>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sp>
        <p:nvSpPr>
          <p:cNvPr id="2" name="Text Placeholder 8">
            <a:extLst>
              <a:ext uri="{FF2B5EF4-FFF2-40B4-BE49-F238E27FC236}">
                <a16:creationId xmlns:a16="http://schemas.microsoft.com/office/drawing/2014/main" id="{0A32D58B-8ADC-CA8F-F45F-7AFC1542EB9F}"/>
              </a:ext>
            </a:extLst>
          </p:cNvPr>
          <p:cNvSpPr>
            <a:spLocks noGrp="1"/>
          </p:cNvSpPr>
          <p:nvPr>
            <p:ph type="body" sz="quarter" idx="28"/>
          </p:nvPr>
        </p:nvSpPr>
        <p:spPr>
          <a:xfrm>
            <a:off x="261538" y="88490"/>
            <a:ext cx="2064774" cy="1002890"/>
          </a:xfr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sz="100">
                <a:noFill/>
              </a:defRPr>
            </a:lvl1pPr>
            <a:lvl2pPr marL="209550" indent="0">
              <a:buFontTx/>
              <a:buNone/>
              <a:defRPr/>
            </a:lvl2pPr>
            <a:lvl3pPr marL="412750" indent="0">
              <a:buFontTx/>
              <a:buNone/>
              <a:defRPr/>
            </a:lvl3pPr>
            <a:lvl4pPr marL="579438" indent="0">
              <a:buFontTx/>
              <a:buNone/>
              <a:defRPr/>
            </a:lvl4pPr>
            <a:lvl5pPr>
              <a:buFontTx/>
              <a:buNone/>
              <a:defRPr/>
            </a:lvl5pPr>
          </a:lstStyle>
          <a:p>
            <a:pPr lvl="0"/>
            <a:r>
              <a:rPr lang="en-US"/>
              <a:t>Click to edit Master text styles</a:t>
            </a:r>
          </a:p>
        </p:txBody>
      </p:sp>
      <p:pic>
        <p:nvPicPr>
          <p:cNvPr id="4" name="Picture 3">
            <a:extLst>
              <a:ext uri="{FF2B5EF4-FFF2-40B4-BE49-F238E27FC236}">
                <a16:creationId xmlns:a16="http://schemas.microsoft.com/office/drawing/2014/main" id="{3073ACB8-D320-9D04-2D4E-E33CB2FC0563}"/>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3" name="Text Placeholder 4">
            <a:extLst>
              <a:ext uri="{FF2B5EF4-FFF2-40B4-BE49-F238E27FC236}">
                <a16:creationId xmlns:a16="http://schemas.microsoft.com/office/drawing/2014/main" id="{E02D04B6-FA09-4C13-660E-F83B88E1AFD6}"/>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796147180"/>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RRI_Divider">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6374E555-EA77-C8A1-F40E-91001CD7DD30}"/>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6" name="Text Placeholder 18">
            <a:extLst>
              <a:ext uri="{FF2B5EF4-FFF2-40B4-BE49-F238E27FC236}">
                <a16:creationId xmlns:a16="http://schemas.microsoft.com/office/drawing/2014/main" id="{74AE9F84-C878-47AD-0BC4-B13FA5870C83}"/>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sp>
        <p:nvSpPr>
          <p:cNvPr id="3" name="Text Placeholder 8">
            <a:extLst>
              <a:ext uri="{FF2B5EF4-FFF2-40B4-BE49-F238E27FC236}">
                <a16:creationId xmlns:a16="http://schemas.microsoft.com/office/drawing/2014/main" id="{171C8867-E896-3C68-5399-BA0B2D70315C}"/>
              </a:ext>
            </a:extLst>
          </p:cNvPr>
          <p:cNvSpPr>
            <a:spLocks noGrp="1"/>
          </p:cNvSpPr>
          <p:nvPr>
            <p:ph type="body" sz="quarter" idx="28"/>
          </p:nvPr>
        </p:nvSpPr>
        <p:spPr>
          <a:xfrm>
            <a:off x="445008" y="193040"/>
            <a:ext cx="1773936" cy="758952"/>
          </a:xfr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a:buFontTx/>
              <a:buNone/>
              <a:defRPr/>
            </a:lvl5pPr>
          </a:lstStyle>
          <a:p>
            <a:pPr lvl="0"/>
            <a:r>
              <a:rPr lang="en-US"/>
              <a:t>Click to edit Master text styles</a:t>
            </a:r>
          </a:p>
        </p:txBody>
      </p:sp>
      <p:pic>
        <p:nvPicPr>
          <p:cNvPr id="4" name="Picture 3">
            <a:extLst>
              <a:ext uri="{FF2B5EF4-FFF2-40B4-BE49-F238E27FC236}">
                <a16:creationId xmlns:a16="http://schemas.microsoft.com/office/drawing/2014/main" id="{F787BE8E-32B6-909E-7325-3F6F3987BC78}"/>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2" name="Text Placeholder 4">
            <a:extLst>
              <a:ext uri="{FF2B5EF4-FFF2-40B4-BE49-F238E27FC236}">
                <a16:creationId xmlns:a16="http://schemas.microsoft.com/office/drawing/2014/main" id="{7B212A7F-0B5E-8714-FD03-6849381C5153}"/>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970014171"/>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pectra_Divider">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9E8A96ED-28A3-A0FC-014F-9E7D8EF69A6A}"/>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6" name="Text Placeholder 18">
            <a:extLst>
              <a:ext uri="{FF2B5EF4-FFF2-40B4-BE49-F238E27FC236}">
                <a16:creationId xmlns:a16="http://schemas.microsoft.com/office/drawing/2014/main" id="{F51FDF6C-54E9-DEA7-1355-5F4480AB7577}"/>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err="1"/>
              <a:t>Ura</a:t>
            </a:r>
            <a:endParaRPr lang="en-US"/>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sp>
        <p:nvSpPr>
          <p:cNvPr id="2" name="Text Placeholder 8">
            <a:extLst>
              <a:ext uri="{FF2B5EF4-FFF2-40B4-BE49-F238E27FC236}">
                <a16:creationId xmlns:a16="http://schemas.microsoft.com/office/drawing/2014/main" id="{D67CEBC5-16E5-C1D4-832E-FFDEF887F251}"/>
              </a:ext>
            </a:extLst>
          </p:cNvPr>
          <p:cNvSpPr>
            <a:spLocks noGrp="1"/>
          </p:cNvSpPr>
          <p:nvPr>
            <p:ph type="body" sz="quarter" idx="28"/>
          </p:nvPr>
        </p:nvSpPr>
        <p:spPr>
          <a:xfrm>
            <a:off x="391708" y="181536"/>
            <a:ext cx="1957823" cy="840744"/>
          </a:xfr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sz="100">
                <a:noFill/>
              </a:defRPr>
            </a:lvl1pPr>
            <a:lvl2pPr marL="209550" indent="0">
              <a:buFontTx/>
              <a:buNone/>
              <a:defRPr/>
            </a:lvl2pPr>
            <a:lvl3pPr marL="412750" indent="0">
              <a:buFontTx/>
              <a:buNone/>
              <a:defRPr/>
            </a:lvl3pPr>
            <a:lvl4pPr marL="579438" indent="0">
              <a:buFontTx/>
              <a:buNone/>
              <a:defRPr/>
            </a:lvl4pPr>
            <a:lvl5pPr>
              <a:buFontTx/>
              <a:buNone/>
              <a:defRPr/>
            </a:lvl5pPr>
          </a:lstStyle>
          <a:p>
            <a:pPr lvl="0"/>
            <a:r>
              <a:rPr lang="en-US"/>
              <a:t>Click to edit Master text styles</a:t>
            </a:r>
          </a:p>
        </p:txBody>
      </p:sp>
      <p:pic>
        <p:nvPicPr>
          <p:cNvPr id="4" name="Picture 3">
            <a:extLst>
              <a:ext uri="{FF2B5EF4-FFF2-40B4-BE49-F238E27FC236}">
                <a16:creationId xmlns:a16="http://schemas.microsoft.com/office/drawing/2014/main" id="{BCEE36FD-DEAA-DCFF-2266-A0E56603EC16}"/>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3" name="Text Placeholder 4">
            <a:extLst>
              <a:ext uri="{FF2B5EF4-FFF2-40B4-BE49-F238E27FC236}">
                <a16:creationId xmlns:a16="http://schemas.microsoft.com/office/drawing/2014/main" id="{3641C5E2-29A4-FB91-3822-D295A14B389F}"/>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949121986"/>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3A8007CF-EEE0-41C5-BE50-6D3D1409D252}"/>
              </a:ext>
            </a:extLst>
          </p:cNvPr>
          <p:cNvGraphicFramePr>
            <a:graphicFrameLocks noChangeAspect="1"/>
          </p:cNvGraphicFramePr>
          <p:nvPr userDrawn="1">
            <p:custDataLst>
              <p:tags r:id="rId2"/>
            </p:custDataLst>
            <p:extLst>
              <p:ext uri="{D42A27DB-BD31-4B8C-83A1-F6EECF244321}">
                <p14:modId xmlns:p14="http://schemas.microsoft.com/office/powerpoint/2010/main" val="20629029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0" name="Object 9" hidden="1">
                        <a:extLst>
                          <a:ext uri="{FF2B5EF4-FFF2-40B4-BE49-F238E27FC236}">
                            <a16:creationId xmlns:a16="http://schemas.microsoft.com/office/drawing/2014/main" id="{3A8007CF-EEE0-41C5-BE50-6D3D1409D25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B05B3576-554F-4179-BB20-8D8CFB73E575}"/>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17" name="Text Placeholder 16">
            <a:extLst>
              <a:ext uri="{FF2B5EF4-FFF2-40B4-BE49-F238E27FC236}">
                <a16:creationId xmlns:a16="http://schemas.microsoft.com/office/drawing/2014/main" id="{B69D320D-B05B-4994-8050-65DA2352C828}"/>
              </a:ext>
            </a:extLst>
          </p:cNvPr>
          <p:cNvSpPr>
            <a:spLocks noGrp="1"/>
          </p:cNvSpPr>
          <p:nvPr>
            <p:ph type="body" sz="quarter" idx="15" hasCustomPrompt="1"/>
          </p:nvPr>
        </p:nvSpPr>
        <p:spPr bwMode="gray">
          <a:xfrm>
            <a:off x="587375"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
        <p:nvSpPr>
          <p:cNvPr id="4" name="Datumsplatzhalter 3">
            <a:extLst>
              <a:ext uri="{FF2B5EF4-FFF2-40B4-BE49-F238E27FC236}">
                <a16:creationId xmlns:a16="http://schemas.microsoft.com/office/drawing/2014/main" id="{4CCE5476-60EA-4A2C-AE03-469AAF4B215D}"/>
              </a:ext>
            </a:extLst>
          </p:cNvPr>
          <p:cNvSpPr>
            <a:spLocks noGrp="1"/>
          </p:cNvSpPr>
          <p:nvPr>
            <p:ph type="dt" sz="half" idx="10"/>
          </p:nvPr>
        </p:nvSpPr>
        <p:spPr bwMode="gray"/>
        <p:txBody>
          <a:bodyPr/>
          <a:lstStyle>
            <a:lvl1pPr rtl="0">
              <a:defRPr/>
            </a:lvl1pPr>
          </a:lstStyle>
          <a:p>
            <a:r>
              <a:rPr lang="it-IT"/>
              <a:t>11/2024</a:t>
            </a:r>
            <a:endParaRPr lang="en-US"/>
          </a:p>
        </p:txBody>
      </p:sp>
      <p:sp>
        <p:nvSpPr>
          <p:cNvPr id="5" name="Fußzeilenplatzhalter 4">
            <a:extLst>
              <a:ext uri="{FF2B5EF4-FFF2-40B4-BE49-F238E27FC236}">
                <a16:creationId xmlns:a16="http://schemas.microsoft.com/office/drawing/2014/main" id="{DF4E9BA6-9407-471E-8BE0-3C644DED8FF4}"/>
              </a:ext>
            </a:extLst>
          </p:cNvPr>
          <p:cNvSpPr>
            <a:spLocks noGrp="1"/>
          </p:cNvSpPr>
          <p:nvPr>
            <p:ph type="ftr" sz="quarter" idx="11"/>
          </p:nvPr>
        </p:nvSpPr>
        <p:spPr bwMode="gray"/>
        <p:txBody>
          <a:bodyPr/>
          <a:lstStyle>
            <a:lvl1pPr rtl="0">
              <a:defRPr/>
            </a:lvl1pPr>
          </a:lstStyle>
          <a:p>
            <a:r>
              <a:rPr lang="en-US"/>
              <a:t>Charlie\Delta sprint review</a:t>
            </a:r>
          </a:p>
        </p:txBody>
      </p:sp>
      <p:sp>
        <p:nvSpPr>
          <p:cNvPr id="6" name="Foliennummernplatzhalter 5">
            <a:extLst>
              <a:ext uri="{FF2B5EF4-FFF2-40B4-BE49-F238E27FC236}">
                <a16:creationId xmlns:a16="http://schemas.microsoft.com/office/drawing/2014/main" id="{D560EEBD-8A3A-4045-A507-02F35C8CE62F}"/>
              </a:ext>
            </a:extLst>
          </p:cNvPr>
          <p:cNvSpPr>
            <a:spLocks noGrp="1"/>
          </p:cNvSpPr>
          <p:nvPr>
            <p:ph type="sldNum" sz="quarter" idx="12"/>
          </p:nvPr>
        </p:nvSpPr>
        <p:spPr bwMode="gray"/>
        <p:txBody>
          <a:bodyPr/>
          <a:lstStyle>
            <a:lvl1pPr rtl="0">
              <a:defRPr/>
            </a:lvl1pPr>
            <a:lvl2pPr algn="r">
              <a:defRPr/>
            </a:lvl2pPr>
            <a:lvl3pPr algn="r">
              <a:defRPr/>
            </a:lvl3pPr>
            <a:lvl4pPr algn="r">
              <a:defRPr/>
            </a:lvl4pPr>
            <a:lvl5pPr algn="r">
              <a:defRPr/>
            </a:lvl5pPr>
            <a:lvl6pPr algn="r">
              <a:defRPr/>
            </a:lvl6pPr>
            <a:lvl7pPr algn="r">
              <a:defRPr/>
            </a:lvl7pPr>
            <a:lvl8pPr algn="r">
              <a:defRPr/>
            </a:lvl8pPr>
            <a:lvl9pPr algn="r">
              <a:defRPr/>
            </a:lvl9pPr>
          </a:lstStyle>
          <a:p>
            <a:r>
              <a:rPr lang="en-US"/>
              <a:t>Page </a:t>
            </a:r>
            <a:fld id="{2CB2E8EB-2C5B-4D97-B458-C472B19B0559}" type="slidenum">
              <a:rPr lang="en-US" smtClean="0"/>
              <a:pPr/>
              <a:t>‹#›</a:t>
            </a:fld>
            <a:endParaRPr lang="en-US"/>
          </a:p>
        </p:txBody>
      </p:sp>
      <p:sp>
        <p:nvSpPr>
          <p:cNvPr id="8" name="Title 7">
            <a:extLst>
              <a:ext uri="{FF2B5EF4-FFF2-40B4-BE49-F238E27FC236}">
                <a16:creationId xmlns:a16="http://schemas.microsoft.com/office/drawing/2014/main" id="{7381E464-80E6-4F2F-A2B9-1422ED13F10B}"/>
              </a:ext>
            </a:extLst>
          </p:cNvPr>
          <p:cNvSpPr>
            <a:spLocks noGrp="1"/>
          </p:cNvSpPr>
          <p:nvPr>
            <p:ph type="title" hasCustomPrompt="1"/>
          </p:nvPr>
        </p:nvSpPr>
        <p:spPr bwMode="gray">
          <a:xfrm>
            <a:off x="587375" y="346076"/>
            <a:ext cx="11017249" cy="720081"/>
          </a:xfrm>
        </p:spPr>
        <p:txBody>
          <a:bodyPr vert="horz"/>
          <a:lstStyle>
            <a:lvl1pPr rtl="0">
              <a:defRPr/>
            </a:lvl1pPr>
          </a:lstStyle>
          <a:p>
            <a:r>
              <a:rPr lang="en-US" noProof="0"/>
              <a:t>Click to insert title</a:t>
            </a:r>
          </a:p>
        </p:txBody>
      </p:sp>
      <p:sp>
        <p:nvSpPr>
          <p:cNvPr id="12" name="Subtitle 2">
            <a:extLst>
              <a:ext uri="{FF2B5EF4-FFF2-40B4-BE49-F238E27FC236}">
                <a16:creationId xmlns:a16="http://schemas.microsoft.com/office/drawing/2014/main" id="{ADE5B64C-E1D3-4D5D-B7D1-7D9F8B883605}"/>
              </a:ext>
            </a:extLst>
          </p:cNvPr>
          <p:cNvSpPr>
            <a:spLocks noGrp="1"/>
          </p:cNvSpPr>
          <p:nvPr>
            <p:ph type="subTitle" idx="13" hasCustomPrompt="1"/>
          </p:nvPr>
        </p:nvSpPr>
        <p:spPr bwMode="gray">
          <a:xfrm>
            <a:off x="587374" y="1268413"/>
            <a:ext cx="11016000" cy="435600"/>
          </a:xfrm>
          <a:prstGeom prst="rect">
            <a:avLst/>
          </a:prstGeom>
        </p:spPr>
        <p:txBody>
          <a:bodyPr/>
          <a:lstStyle>
            <a:lvl1pPr marL="0" indent="0" algn="l" rtl="0">
              <a:spcAft>
                <a:spcPts val="0"/>
              </a:spcAft>
              <a:buNone/>
              <a:defRPr sz="1800" b="1" i="0" cap="none" baseline="0">
                <a:solidFill>
                  <a:schemeClr val="tx2"/>
                </a:solidFill>
                <a:latin typeface="Arial" panose="020B0604020202020204" pitchFamily="34" charset="0"/>
                <a:cs typeface="Arial" panose="020B0604020202020204" pitchFamily="34" charset="0"/>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Click to insert subline</a:t>
            </a:r>
          </a:p>
        </p:txBody>
      </p:sp>
    </p:spTree>
    <p:custDataLst>
      <p:tags r:id="rId1"/>
    </p:custDataLst>
    <p:extLst>
      <p:ext uri="{BB962C8B-B14F-4D97-AF65-F5344CB8AC3E}">
        <p14:creationId xmlns:p14="http://schemas.microsoft.com/office/powerpoint/2010/main" val="163876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78647"/>
          </a:xfrm>
          <a:prstGeom prst="rect">
            <a:avLst/>
          </a:prstGeom>
        </p:spPr>
        <p:txBody>
          <a:bodyPr wrap="square" lIns="0" tIns="0" rIns="0" bIns="0">
            <a:spAutoFit/>
          </a:bodyPr>
          <a:lstStyle>
            <a:lvl1pPr>
              <a:defRPr sz="4900" b="1" i="0">
                <a:solidFill>
                  <a:srgbClr val="466BB9"/>
                </a:solidFill>
                <a:latin typeface="Arial" panose="020B0604020202020204" pitchFamily="34" charset="0"/>
                <a:cs typeface="Arial" panose="020B0604020202020204" pitchFamily="34" charset="0"/>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it-IT"/>
              <a:t>Charlie\Delta sprint review</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it-IT"/>
              <a:t>11/2024</a:t>
            </a:r>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54517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59C8C40A-5AFF-4330-ADF1-BF8E2E464065}"/>
              </a:ext>
            </a:extLst>
          </p:cNvPr>
          <p:cNvGraphicFramePr>
            <a:graphicFrameLocks noChangeAspect="1"/>
          </p:cNvGraphicFramePr>
          <p:nvPr userDrawn="1">
            <p:custDataLst>
              <p:tags r:id="rId2"/>
            </p:custDataLst>
            <p:extLst>
              <p:ext uri="{D42A27DB-BD31-4B8C-83A1-F6EECF244321}">
                <p14:modId xmlns:p14="http://schemas.microsoft.com/office/powerpoint/2010/main" val="41228407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1" name="Object 10" hidden="1">
                        <a:extLst>
                          <a:ext uri="{FF2B5EF4-FFF2-40B4-BE49-F238E27FC236}">
                            <a16:creationId xmlns:a16="http://schemas.microsoft.com/office/drawing/2014/main" id="{59C8C40A-5AFF-4330-ADF1-BF8E2E46406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2A370EFC-F2F4-41A1-A7EC-CAE53E85C545}"/>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5" name="Datumsplatzhalter 4">
            <a:extLst>
              <a:ext uri="{FF2B5EF4-FFF2-40B4-BE49-F238E27FC236}">
                <a16:creationId xmlns:a16="http://schemas.microsoft.com/office/drawing/2014/main" id="{A9B4A3D6-B25C-4747-A526-917B5D7086C1}"/>
              </a:ext>
            </a:extLst>
          </p:cNvPr>
          <p:cNvSpPr>
            <a:spLocks noGrp="1"/>
          </p:cNvSpPr>
          <p:nvPr>
            <p:ph type="dt" sz="half" idx="10"/>
          </p:nvPr>
        </p:nvSpPr>
        <p:spPr bwMode="gray"/>
        <p:txBody>
          <a:bodyPr/>
          <a:lstStyle>
            <a:lvl1pPr rtl="0">
              <a:defRPr/>
            </a:lvl1pPr>
          </a:lstStyle>
          <a:p>
            <a:r>
              <a:rPr lang="it-IT" noProof="0"/>
              <a:t>11/2024</a:t>
            </a:r>
            <a:endParaRPr lang="en-US" noProof="0"/>
          </a:p>
        </p:txBody>
      </p:sp>
      <p:sp>
        <p:nvSpPr>
          <p:cNvPr id="6" name="Fußzeilenplatzhalter 5">
            <a:extLst>
              <a:ext uri="{FF2B5EF4-FFF2-40B4-BE49-F238E27FC236}">
                <a16:creationId xmlns:a16="http://schemas.microsoft.com/office/drawing/2014/main" id="{5E4E9603-2CEA-408D-8511-A392869E5168}"/>
              </a:ext>
            </a:extLst>
          </p:cNvPr>
          <p:cNvSpPr>
            <a:spLocks noGrp="1"/>
          </p:cNvSpPr>
          <p:nvPr>
            <p:ph type="ftr" sz="quarter" idx="11"/>
          </p:nvPr>
        </p:nvSpPr>
        <p:spPr bwMode="gray"/>
        <p:txBody>
          <a:bodyPr/>
          <a:lstStyle>
            <a:lvl1pPr rtl="0">
              <a:defRPr/>
            </a:lvl1pPr>
          </a:lstStyle>
          <a:p>
            <a:r>
              <a:rPr lang="en-US" noProof="0"/>
              <a:t>Charlie\Delta sprint review</a:t>
            </a:r>
          </a:p>
        </p:txBody>
      </p:sp>
      <p:sp>
        <p:nvSpPr>
          <p:cNvPr id="7" name="Foliennummernplatzhalter 6">
            <a:extLst>
              <a:ext uri="{FF2B5EF4-FFF2-40B4-BE49-F238E27FC236}">
                <a16:creationId xmlns:a16="http://schemas.microsoft.com/office/drawing/2014/main" id="{492199F7-9FE9-45EA-8AB0-2F8E87D93D72}"/>
              </a:ext>
            </a:extLst>
          </p:cNvPr>
          <p:cNvSpPr>
            <a:spLocks noGrp="1"/>
          </p:cNvSpPr>
          <p:nvPr>
            <p:ph type="sldNum" sz="quarter" idx="12"/>
          </p:nvPr>
        </p:nvSpPr>
        <p:spPr bwMode="gray"/>
        <p:txBody>
          <a:bodyPr/>
          <a:lstStyle>
            <a:lvl1pPr rtl="0">
              <a:defRPr/>
            </a:lvl1pPr>
          </a:lstStyle>
          <a:p>
            <a:r>
              <a:rPr lang="en-US" noProof="0"/>
              <a:t>  Page </a:t>
            </a:r>
            <a:fld id="{2CB2E8EB-2C5B-4D97-B458-C472B19B0559}" type="slidenum">
              <a:rPr lang="en-US" noProof="0" smtClean="0"/>
              <a:pPr/>
              <a:t>‹#›</a:t>
            </a:fld>
            <a:endParaRPr lang="en-US" noProof="0"/>
          </a:p>
        </p:txBody>
      </p:sp>
      <p:sp>
        <p:nvSpPr>
          <p:cNvPr id="9" name="Title 8">
            <a:extLst>
              <a:ext uri="{FF2B5EF4-FFF2-40B4-BE49-F238E27FC236}">
                <a16:creationId xmlns:a16="http://schemas.microsoft.com/office/drawing/2014/main" id="{5DFA3556-1C45-48FF-8121-B2F71186F840}"/>
              </a:ext>
            </a:extLst>
          </p:cNvPr>
          <p:cNvSpPr>
            <a:spLocks noGrp="1"/>
          </p:cNvSpPr>
          <p:nvPr>
            <p:ph type="title" hasCustomPrompt="1"/>
          </p:nvPr>
        </p:nvSpPr>
        <p:spPr bwMode="gray">
          <a:xfrm>
            <a:off x="587375" y="346076"/>
            <a:ext cx="11017249" cy="720081"/>
          </a:xfrm>
        </p:spPr>
        <p:txBody>
          <a:bodyPr vert="horz"/>
          <a:lstStyle>
            <a:lvl1pPr rtl="0">
              <a:defRPr/>
            </a:lvl1pPr>
          </a:lstStyle>
          <a:p>
            <a:r>
              <a:rPr lang="en-US" noProof="0"/>
              <a:t>Click to insert title</a:t>
            </a:r>
          </a:p>
        </p:txBody>
      </p:sp>
      <p:sp>
        <p:nvSpPr>
          <p:cNvPr id="13" name="Subtitle 2">
            <a:extLst>
              <a:ext uri="{FF2B5EF4-FFF2-40B4-BE49-F238E27FC236}">
                <a16:creationId xmlns:a16="http://schemas.microsoft.com/office/drawing/2014/main" id="{F933FCB8-CEEB-428B-8E3D-868FFE5D1B35}"/>
              </a:ext>
            </a:extLst>
          </p:cNvPr>
          <p:cNvSpPr>
            <a:spLocks noGrp="1"/>
          </p:cNvSpPr>
          <p:nvPr>
            <p:ph type="subTitle" idx="13" hasCustomPrompt="1"/>
          </p:nvPr>
        </p:nvSpPr>
        <p:spPr bwMode="gray">
          <a:xfrm>
            <a:off x="587374" y="1268413"/>
            <a:ext cx="5364161" cy="435600"/>
          </a:xfrm>
          <a:prstGeom prst="rect">
            <a:avLst/>
          </a:prstGeom>
        </p:spPr>
        <p:txBody>
          <a:bodyPr/>
          <a:lstStyle>
            <a:lvl1pPr marL="0" indent="0" algn="l" rtl="0">
              <a:spcAft>
                <a:spcPts val="0"/>
              </a:spcAft>
              <a:buNone/>
              <a:defRPr sz="1800" b="1" i="0" cap="none" baseline="0">
                <a:solidFill>
                  <a:schemeClr val="tx2"/>
                </a:solidFill>
                <a:latin typeface="Arial" panose="020B0604020202020204" pitchFamily="34" charset="0"/>
                <a:cs typeface="Arial" panose="020B0604020202020204" pitchFamily="34" charset="0"/>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Click to insert subline</a:t>
            </a:r>
          </a:p>
        </p:txBody>
      </p:sp>
      <p:sp>
        <p:nvSpPr>
          <p:cNvPr id="15" name="Text Placeholder 14">
            <a:extLst>
              <a:ext uri="{FF2B5EF4-FFF2-40B4-BE49-F238E27FC236}">
                <a16:creationId xmlns:a16="http://schemas.microsoft.com/office/drawing/2014/main" id="{2BF33F89-D0E7-4F7B-8430-B767C0C4FD55}"/>
              </a:ext>
            </a:extLst>
          </p:cNvPr>
          <p:cNvSpPr>
            <a:spLocks noGrp="1"/>
          </p:cNvSpPr>
          <p:nvPr>
            <p:ph type="body" sz="quarter" idx="14" hasCustomPrompt="1"/>
          </p:nvPr>
        </p:nvSpPr>
        <p:spPr bwMode="gray">
          <a:xfrm>
            <a:off x="6240463" y="1268413"/>
            <a:ext cx="5364162" cy="434975"/>
          </a:xfrm>
          <a:prstGeom prst="rect">
            <a:avLst/>
          </a:prstGeom>
        </p:spPr>
        <p:txBody>
          <a:bodyPr/>
          <a:lstStyle>
            <a:lvl1pPr marL="0" indent="0" rtl="0">
              <a:spcAft>
                <a:spcPts val="0"/>
              </a:spcAft>
              <a:buFont typeface="Arial" panose="020B0604020202020204" pitchFamily="34" charset="0"/>
              <a:buNone/>
              <a:defRPr sz="1800" b="1" i="0" cap="none" baseline="0">
                <a:solidFill>
                  <a:schemeClr val="tx2"/>
                </a:solidFill>
                <a:latin typeface="Arial" panose="020B0604020202020204" pitchFamily="34" charset="0"/>
                <a:cs typeface="Arial" panose="020B0604020202020204" pitchFamily="34" charset="0"/>
              </a:defRPr>
            </a:lvl1pPr>
            <a:lvl2pPr marL="0" indent="0">
              <a:buNone/>
              <a:defRPr sz="1800" cap="all" baseline="0">
                <a:solidFill>
                  <a:schemeClr val="tx2"/>
                </a:solidFill>
              </a:defRPr>
            </a:lvl2pPr>
            <a:lvl3pPr marL="0" indent="0">
              <a:buNone/>
              <a:defRPr sz="1800" cap="all" baseline="0">
                <a:solidFill>
                  <a:schemeClr val="tx2"/>
                </a:solidFill>
              </a:defRPr>
            </a:lvl3pPr>
            <a:lvl4pPr marL="0" indent="0">
              <a:buNone/>
              <a:defRPr sz="1800" cap="all" baseline="0">
                <a:solidFill>
                  <a:schemeClr val="tx2"/>
                </a:solidFill>
              </a:defRPr>
            </a:lvl4pPr>
            <a:lvl5pPr marL="0" indent="0">
              <a:buNone/>
              <a:defRPr sz="1800" cap="all" baseline="0">
                <a:solidFill>
                  <a:schemeClr val="tx2"/>
                </a:solidFill>
              </a:defRPr>
            </a:lvl5pPr>
            <a:lvl6pPr marL="0" indent="0">
              <a:defRPr sz="1800" cap="all" baseline="0">
                <a:solidFill>
                  <a:schemeClr val="tx2"/>
                </a:solidFill>
              </a:defRPr>
            </a:lvl6pPr>
            <a:lvl7pPr marL="0" indent="0">
              <a:buNone/>
              <a:defRPr sz="1800" cap="all" baseline="0">
                <a:solidFill>
                  <a:schemeClr val="tx2"/>
                </a:solidFill>
              </a:defRPr>
            </a:lvl7pPr>
            <a:lvl8pPr marL="0" indent="0">
              <a:buNone/>
              <a:defRPr sz="1800" cap="all" baseline="0">
                <a:solidFill>
                  <a:schemeClr val="tx2"/>
                </a:solidFill>
              </a:defRPr>
            </a:lvl8pPr>
            <a:lvl9pPr marL="0" indent="0">
              <a:buNone/>
              <a:defRPr sz="1800" cap="all" baseline="0">
                <a:solidFill>
                  <a:schemeClr val="tx2"/>
                </a:solidFill>
              </a:defRPr>
            </a:lvl9pPr>
          </a:lstStyle>
          <a:p>
            <a:pPr lvl="0"/>
            <a:r>
              <a:rPr lang="en-US" noProof="0"/>
              <a:t>Click to insert subline</a:t>
            </a:r>
          </a:p>
        </p:txBody>
      </p:sp>
      <p:sp>
        <p:nvSpPr>
          <p:cNvPr id="19" name="Content Placeholder 18">
            <a:extLst>
              <a:ext uri="{FF2B5EF4-FFF2-40B4-BE49-F238E27FC236}">
                <a16:creationId xmlns:a16="http://schemas.microsoft.com/office/drawing/2014/main" id="{AD1CEEDB-01BF-4333-9ACF-12A07598D9E7}"/>
              </a:ext>
            </a:extLst>
          </p:cNvPr>
          <p:cNvSpPr>
            <a:spLocks noGrp="1"/>
          </p:cNvSpPr>
          <p:nvPr>
            <p:ph sz="quarter" idx="15" hasCustomPrompt="1"/>
          </p:nvPr>
        </p:nvSpPr>
        <p:spPr bwMode="gray">
          <a:xfrm>
            <a:off x="587375" y="1773238"/>
            <a:ext cx="5364160" cy="4248150"/>
          </a:xfrm>
          <a:prstGeom prst="rect">
            <a:avLst/>
          </a:prstGeom>
        </p:spPr>
        <p:txBody>
          <a:bodyPr/>
          <a:lstStyle>
            <a:lvl1pPr rtl="0">
              <a:defRPr/>
            </a:lvl1pPr>
            <a:lvl2pPr rtl="0">
              <a:defRPr/>
            </a:lvl2pPr>
            <a:lvl3pPr rtl="0">
              <a:defRPr/>
            </a:lvl3pPr>
            <a:lvl4pPr rtl="0">
              <a:defRPr/>
            </a:lvl4pPr>
            <a:lvl5pPr rtl="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20">
            <a:extLst>
              <a:ext uri="{FF2B5EF4-FFF2-40B4-BE49-F238E27FC236}">
                <a16:creationId xmlns:a16="http://schemas.microsoft.com/office/drawing/2014/main" id="{78E53C12-BB83-4A81-9914-D214910D0282}"/>
              </a:ext>
            </a:extLst>
          </p:cNvPr>
          <p:cNvSpPr>
            <a:spLocks noGrp="1"/>
          </p:cNvSpPr>
          <p:nvPr>
            <p:ph sz="quarter" idx="16" hasCustomPrompt="1"/>
          </p:nvPr>
        </p:nvSpPr>
        <p:spPr bwMode="gray">
          <a:xfrm>
            <a:off x="6240463" y="1773238"/>
            <a:ext cx="5364000" cy="4248150"/>
          </a:xfrm>
          <a:prstGeom prst="rect">
            <a:avLst/>
          </a:prstGeom>
        </p:spPr>
        <p:txBody>
          <a:bodyPr/>
          <a:lstStyle>
            <a:lvl1pPr rtl="0">
              <a:defRPr/>
            </a:lvl1pPr>
            <a:lvl2pPr rtl="0">
              <a:defRPr/>
            </a:lvl2pPr>
            <a:lvl3pPr rtl="0">
              <a:defRPr/>
            </a:lvl3pPr>
            <a:lvl4pPr rtl="0">
              <a:defRPr/>
            </a:lvl4pPr>
            <a:lvl5pPr rtl="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6">
            <a:extLst>
              <a:ext uri="{FF2B5EF4-FFF2-40B4-BE49-F238E27FC236}">
                <a16:creationId xmlns:a16="http://schemas.microsoft.com/office/drawing/2014/main" id="{D684218B-6FB3-4328-87F8-2D0211129D20}"/>
              </a:ext>
            </a:extLst>
          </p:cNvPr>
          <p:cNvSpPr>
            <a:spLocks noGrp="1"/>
          </p:cNvSpPr>
          <p:nvPr>
            <p:ph type="body" sz="quarter" idx="17" hasCustomPrompt="1"/>
          </p:nvPr>
        </p:nvSpPr>
        <p:spPr bwMode="gray">
          <a:xfrm>
            <a:off x="587375"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Tree>
    <p:custDataLst>
      <p:tags r:id="rId1"/>
    </p:custDataLst>
    <p:extLst>
      <p:ext uri="{BB962C8B-B14F-4D97-AF65-F5344CB8AC3E}">
        <p14:creationId xmlns:p14="http://schemas.microsoft.com/office/powerpoint/2010/main" val="2848902423"/>
      </p:ext>
    </p:extLst>
  </p:cSld>
  <p:clrMapOvr>
    <a:masterClrMapping/>
  </p:clrMapOvr>
  <p:extLst>
    <p:ext uri="{DCECCB84-F9BA-43D5-87BE-67443E8EF086}">
      <p15:sldGuideLst xmlns:p15="http://schemas.microsoft.com/office/powerpoint/2012/main">
        <p15:guide id="2" pos="3749">
          <p15:clr>
            <a:srgbClr val="F26B43"/>
          </p15:clr>
        </p15:guide>
        <p15:guide id="3" pos="3931">
          <p15:clr>
            <a:srgbClr val="F26B43"/>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659CA7CE-6892-4E92-8888-37A0DF1280A5}"/>
              </a:ext>
            </a:extLst>
          </p:cNvPr>
          <p:cNvGraphicFramePr>
            <a:graphicFrameLocks noChangeAspect="1"/>
          </p:cNvGraphicFramePr>
          <p:nvPr userDrawn="1">
            <p:custDataLst>
              <p:tags r:id="rId2"/>
            </p:custDataLst>
            <p:extLst>
              <p:ext uri="{D42A27DB-BD31-4B8C-83A1-F6EECF244321}">
                <p14:modId xmlns:p14="http://schemas.microsoft.com/office/powerpoint/2010/main" val="3372562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5" name="Object 14" hidden="1">
                        <a:extLst>
                          <a:ext uri="{FF2B5EF4-FFF2-40B4-BE49-F238E27FC236}">
                            <a16:creationId xmlns:a16="http://schemas.microsoft.com/office/drawing/2014/main" id="{659CA7CE-6892-4E92-8888-37A0DF1280A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51EDC7C2-EEA2-466C-85D7-B8B0D89C3E9A}"/>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5" name="Datumsplatzhalter 4">
            <a:extLst>
              <a:ext uri="{FF2B5EF4-FFF2-40B4-BE49-F238E27FC236}">
                <a16:creationId xmlns:a16="http://schemas.microsoft.com/office/drawing/2014/main" id="{A9B4A3D6-B25C-4747-A526-917B5D7086C1}"/>
              </a:ext>
            </a:extLst>
          </p:cNvPr>
          <p:cNvSpPr>
            <a:spLocks noGrp="1"/>
          </p:cNvSpPr>
          <p:nvPr>
            <p:ph type="dt" sz="half" idx="10"/>
          </p:nvPr>
        </p:nvSpPr>
        <p:spPr bwMode="gray"/>
        <p:txBody>
          <a:bodyPr/>
          <a:lstStyle>
            <a:lvl1pPr rtl="0">
              <a:defRPr/>
            </a:lvl1pPr>
          </a:lstStyle>
          <a:p>
            <a:r>
              <a:rPr lang="it-IT"/>
              <a:t>11/2024</a:t>
            </a:r>
            <a:endParaRPr lang="en-US"/>
          </a:p>
        </p:txBody>
      </p:sp>
      <p:sp>
        <p:nvSpPr>
          <p:cNvPr id="6" name="Fußzeilenplatzhalter 5">
            <a:extLst>
              <a:ext uri="{FF2B5EF4-FFF2-40B4-BE49-F238E27FC236}">
                <a16:creationId xmlns:a16="http://schemas.microsoft.com/office/drawing/2014/main" id="{5E4E9603-2CEA-408D-8511-A392869E5168}"/>
              </a:ext>
            </a:extLst>
          </p:cNvPr>
          <p:cNvSpPr>
            <a:spLocks noGrp="1"/>
          </p:cNvSpPr>
          <p:nvPr>
            <p:ph type="ftr" sz="quarter" idx="11"/>
          </p:nvPr>
        </p:nvSpPr>
        <p:spPr bwMode="gray"/>
        <p:txBody>
          <a:bodyPr/>
          <a:lstStyle>
            <a:lvl1pPr rtl="0">
              <a:defRPr/>
            </a:lvl1pPr>
          </a:lstStyle>
          <a:p>
            <a:r>
              <a:rPr lang="en-US"/>
              <a:t>Charlie\Delta sprint review</a:t>
            </a:r>
          </a:p>
        </p:txBody>
      </p:sp>
      <p:sp>
        <p:nvSpPr>
          <p:cNvPr id="7" name="Foliennummernplatzhalter 6">
            <a:extLst>
              <a:ext uri="{FF2B5EF4-FFF2-40B4-BE49-F238E27FC236}">
                <a16:creationId xmlns:a16="http://schemas.microsoft.com/office/drawing/2014/main" id="{492199F7-9FE9-45EA-8AB0-2F8E87D93D72}"/>
              </a:ext>
            </a:extLst>
          </p:cNvPr>
          <p:cNvSpPr>
            <a:spLocks noGrp="1"/>
          </p:cNvSpPr>
          <p:nvPr>
            <p:ph type="sldNum" sz="quarter" idx="12"/>
          </p:nvPr>
        </p:nvSpPr>
        <p:spPr bwMode="gray"/>
        <p:txBody>
          <a:bodyPr/>
          <a:lstStyle>
            <a:lvl1pPr rtl="0">
              <a:defRPr/>
            </a:lvl1pPr>
          </a:lstStyle>
          <a:p>
            <a:r>
              <a:rPr lang="en-US"/>
              <a:t>  Page </a:t>
            </a:r>
            <a:fld id="{2CB2E8EB-2C5B-4D97-B458-C472B19B0559}" type="slidenum">
              <a:rPr lang="en-US" smtClean="0"/>
              <a:pPr/>
              <a:t>‹#›</a:t>
            </a:fld>
            <a:endParaRPr lang="en-US"/>
          </a:p>
        </p:txBody>
      </p:sp>
      <p:sp>
        <p:nvSpPr>
          <p:cNvPr id="10" name="Bildplatzhalter 9">
            <a:extLst>
              <a:ext uri="{FF2B5EF4-FFF2-40B4-BE49-F238E27FC236}">
                <a16:creationId xmlns:a16="http://schemas.microsoft.com/office/drawing/2014/main" id="{FC37FD9D-6DF8-4B6E-8900-573E5212B6FC}"/>
              </a:ext>
            </a:extLst>
          </p:cNvPr>
          <p:cNvSpPr>
            <a:spLocks noGrp="1"/>
          </p:cNvSpPr>
          <p:nvPr>
            <p:ph type="pic" sz="quarter" idx="14" hasCustomPrompt="1"/>
          </p:nvPr>
        </p:nvSpPr>
        <p:spPr bwMode="gray">
          <a:xfrm>
            <a:off x="0" y="1268413"/>
            <a:ext cx="5951538" cy="4752975"/>
          </a:xfrm>
          <a:prstGeom prst="rect">
            <a:avLst/>
          </a:prstGeom>
          <a:solidFill>
            <a:schemeClr val="bg2"/>
          </a:solidFill>
        </p:spPr>
        <p:txBody>
          <a:bodyPr lIns="108000" tIns="1371600" rIns="72000" anchor="t" anchorCtr="0"/>
          <a:lstStyle>
            <a:lvl1pPr marL="0" indent="0" algn="ctr" rtl="0">
              <a:buNone/>
              <a:defRPr sz="2000" b="1">
                <a:solidFill>
                  <a:schemeClr val="tx1"/>
                </a:solidFill>
                <a:highlight>
                  <a:srgbClr val="FFFF00"/>
                </a:highlight>
              </a:defRPr>
            </a:lvl1pPr>
          </a:lstStyle>
          <a:p>
            <a:r>
              <a:rPr lang="en-US" noProof="0"/>
              <a:t> </a:t>
            </a:r>
          </a:p>
        </p:txBody>
      </p:sp>
      <p:sp>
        <p:nvSpPr>
          <p:cNvPr id="11" name="Subtitle 2">
            <a:extLst>
              <a:ext uri="{FF2B5EF4-FFF2-40B4-BE49-F238E27FC236}">
                <a16:creationId xmlns:a16="http://schemas.microsoft.com/office/drawing/2014/main" id="{0F34A95A-5F2D-4B9E-8C26-1A7E054962E6}"/>
              </a:ext>
            </a:extLst>
          </p:cNvPr>
          <p:cNvSpPr>
            <a:spLocks noGrp="1"/>
          </p:cNvSpPr>
          <p:nvPr>
            <p:ph type="subTitle" idx="13" hasCustomPrompt="1"/>
          </p:nvPr>
        </p:nvSpPr>
        <p:spPr bwMode="gray">
          <a:xfrm>
            <a:off x="6240461" y="1268413"/>
            <a:ext cx="5364000" cy="435600"/>
          </a:xfrm>
          <a:prstGeom prst="rect">
            <a:avLst/>
          </a:prstGeom>
        </p:spPr>
        <p:txBody>
          <a:bodyPr/>
          <a:lstStyle>
            <a:lvl1pPr marL="0" indent="0" algn="l" rtl="0">
              <a:spcAft>
                <a:spcPts val="0"/>
              </a:spcAft>
              <a:buNone/>
              <a:defRPr sz="1800" b="1" i="0" cap="none" baseline="0">
                <a:solidFill>
                  <a:schemeClr val="tx2"/>
                </a:solidFill>
                <a:latin typeface="Arial" panose="020B0604020202020204" pitchFamily="34" charset="0"/>
                <a:cs typeface="Arial" panose="020B0604020202020204" pitchFamily="34" charset="0"/>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Click to insert subline</a:t>
            </a:r>
          </a:p>
        </p:txBody>
      </p:sp>
      <p:sp>
        <p:nvSpPr>
          <p:cNvPr id="4" name="Text Placeholder 3">
            <a:extLst>
              <a:ext uri="{FF2B5EF4-FFF2-40B4-BE49-F238E27FC236}">
                <a16:creationId xmlns:a16="http://schemas.microsoft.com/office/drawing/2014/main" id="{2DB5D1BB-CE92-40CE-A10F-E52FC8BD1411}"/>
              </a:ext>
            </a:extLst>
          </p:cNvPr>
          <p:cNvSpPr>
            <a:spLocks noGrp="1"/>
          </p:cNvSpPr>
          <p:nvPr>
            <p:ph type="body" sz="quarter" idx="15" hasCustomPrompt="1"/>
          </p:nvPr>
        </p:nvSpPr>
        <p:spPr bwMode="gray">
          <a:xfrm>
            <a:off x="6240463" y="1773238"/>
            <a:ext cx="5364000" cy="4248150"/>
          </a:xfrm>
          <a:prstGeom prst="rect">
            <a:avLst/>
          </a:prstGeom>
        </p:spPr>
        <p:txBody>
          <a:bodyPr/>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12" name="Title 11">
            <a:extLst>
              <a:ext uri="{FF2B5EF4-FFF2-40B4-BE49-F238E27FC236}">
                <a16:creationId xmlns:a16="http://schemas.microsoft.com/office/drawing/2014/main" id="{40EADE19-5898-4E1D-B505-FBF7D117CB42}"/>
              </a:ext>
            </a:extLst>
          </p:cNvPr>
          <p:cNvSpPr>
            <a:spLocks noGrp="1"/>
          </p:cNvSpPr>
          <p:nvPr>
            <p:ph type="title" hasCustomPrompt="1"/>
          </p:nvPr>
        </p:nvSpPr>
        <p:spPr bwMode="gray"/>
        <p:txBody>
          <a:bodyPr vert="horz"/>
          <a:lstStyle>
            <a:lvl1pPr rtl="0">
              <a:defRPr/>
            </a:lvl1pPr>
          </a:lstStyle>
          <a:p>
            <a:r>
              <a:rPr lang="en-US" noProof="0"/>
              <a:t>Click to insert title</a:t>
            </a:r>
          </a:p>
        </p:txBody>
      </p:sp>
      <p:sp>
        <p:nvSpPr>
          <p:cNvPr id="17" name="Text Placeholder 16">
            <a:extLst>
              <a:ext uri="{FF2B5EF4-FFF2-40B4-BE49-F238E27FC236}">
                <a16:creationId xmlns:a16="http://schemas.microsoft.com/office/drawing/2014/main" id="{1E636D15-B864-4A22-819C-D9B8E76C26BB}"/>
              </a:ext>
            </a:extLst>
          </p:cNvPr>
          <p:cNvSpPr>
            <a:spLocks noGrp="1"/>
          </p:cNvSpPr>
          <p:nvPr>
            <p:ph type="body" sz="quarter" idx="16" hasCustomPrompt="1"/>
          </p:nvPr>
        </p:nvSpPr>
        <p:spPr bwMode="gray">
          <a:xfrm>
            <a:off x="586800"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Tree>
    <p:custDataLst>
      <p:tags r:id="rId1"/>
    </p:custDataLst>
    <p:extLst>
      <p:ext uri="{BB962C8B-B14F-4D97-AF65-F5344CB8AC3E}">
        <p14:creationId xmlns:p14="http://schemas.microsoft.com/office/powerpoint/2010/main" val="4250200692"/>
      </p:ext>
    </p:extLst>
  </p:cSld>
  <p:clrMapOvr>
    <a:masterClrMapping/>
  </p:clrMapOvr>
  <p:extLst>
    <p:ext uri="{DCECCB84-F9BA-43D5-87BE-67443E8EF086}">
      <p15:sldGuideLst xmlns:p15="http://schemas.microsoft.com/office/powerpoint/2012/main">
        <p15:guide id="2" pos="3749">
          <p15:clr>
            <a:srgbClr val="F26B43"/>
          </p15:clr>
        </p15:guide>
        <p15:guide id="3" pos="3931">
          <p15:clr>
            <a:srgbClr val="F26B43"/>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highlight box">
    <p:spTree>
      <p:nvGrpSpPr>
        <p:cNvPr id="1" name=""/>
        <p:cNvGrpSpPr/>
        <p:nvPr/>
      </p:nvGrpSpPr>
      <p:grpSpPr>
        <a:xfrm>
          <a:off x="0" y="0"/>
          <a:ext cx="0" cy="0"/>
          <a:chOff x="0" y="0"/>
          <a:chExt cx="0" cy="0"/>
        </a:xfrm>
      </p:grpSpPr>
      <p:sp>
        <p:nvSpPr>
          <p:cNvPr id="17" name="Rechteck 16">
            <a:extLst>
              <a:ext uri="{FF2B5EF4-FFF2-40B4-BE49-F238E27FC236}">
                <a16:creationId xmlns:a16="http://schemas.microsoft.com/office/drawing/2014/main" id="{1BE34DD7-6111-4790-B270-ADDB50505401}"/>
              </a:ext>
            </a:extLst>
          </p:cNvPr>
          <p:cNvSpPr/>
          <p:nvPr userDrawn="1"/>
        </p:nvSpPr>
        <p:spPr bwMode="gray">
          <a:xfrm>
            <a:off x="7336953" y="1268413"/>
            <a:ext cx="4864100" cy="47529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sz="1600" noProof="0"/>
          </a:p>
        </p:txBody>
      </p:sp>
      <p:graphicFrame>
        <p:nvGraphicFramePr>
          <p:cNvPr id="11" name="Object 10" hidden="1">
            <a:extLst>
              <a:ext uri="{FF2B5EF4-FFF2-40B4-BE49-F238E27FC236}">
                <a16:creationId xmlns:a16="http://schemas.microsoft.com/office/drawing/2014/main" id="{08B1DAE7-0E19-4096-AA06-34A46B65E55B}"/>
              </a:ext>
            </a:extLst>
          </p:cNvPr>
          <p:cNvGraphicFramePr>
            <a:graphicFrameLocks noChangeAspect="1"/>
          </p:cNvGraphicFramePr>
          <p:nvPr userDrawn="1">
            <p:custDataLst>
              <p:tags r:id="rId2"/>
            </p:custDataLst>
            <p:extLst>
              <p:ext uri="{D42A27DB-BD31-4B8C-83A1-F6EECF244321}">
                <p14:modId xmlns:p14="http://schemas.microsoft.com/office/powerpoint/2010/main" val="3294026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1" name="Object 10" hidden="1">
                        <a:extLst>
                          <a:ext uri="{FF2B5EF4-FFF2-40B4-BE49-F238E27FC236}">
                            <a16:creationId xmlns:a16="http://schemas.microsoft.com/office/drawing/2014/main" id="{08B1DAE7-0E19-4096-AA06-34A46B65E55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19554D2-6CB4-45C8-8224-34FD01CA3800}"/>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18" name="Text Placeholder 17">
            <a:extLst>
              <a:ext uri="{FF2B5EF4-FFF2-40B4-BE49-F238E27FC236}">
                <a16:creationId xmlns:a16="http://schemas.microsoft.com/office/drawing/2014/main" id="{92BCC550-2B66-4DED-9EE5-47DB77006640}"/>
              </a:ext>
            </a:extLst>
          </p:cNvPr>
          <p:cNvSpPr>
            <a:spLocks noGrp="1"/>
          </p:cNvSpPr>
          <p:nvPr>
            <p:ph type="body" sz="quarter" idx="18" hasCustomPrompt="1"/>
          </p:nvPr>
        </p:nvSpPr>
        <p:spPr bwMode="gray">
          <a:xfrm>
            <a:off x="7942262" y="2847480"/>
            <a:ext cx="3662363" cy="2742108"/>
          </a:xfrm>
          <a:prstGeom prst="rect">
            <a:avLst/>
          </a:prstGeom>
          <a:noFill/>
        </p:spPr>
        <p:txBody>
          <a:bodyPr lIns="0" tIns="0" rIns="0"/>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vl6pPr marL="979488" indent="-171450">
              <a:buClr>
                <a:schemeClr val="bg1"/>
              </a:buClr>
              <a:buFont typeface="Verdana" panose="020B0604030504040204" pitchFamily="34" charset="0"/>
              <a:buChar cha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16" name="Text Placeholder 14">
            <a:extLst>
              <a:ext uri="{FF2B5EF4-FFF2-40B4-BE49-F238E27FC236}">
                <a16:creationId xmlns:a16="http://schemas.microsoft.com/office/drawing/2014/main" id="{6C3CBE1F-89B8-436E-BA2B-DFE119AFA607}"/>
              </a:ext>
            </a:extLst>
          </p:cNvPr>
          <p:cNvSpPr>
            <a:spLocks noGrp="1"/>
          </p:cNvSpPr>
          <p:nvPr>
            <p:ph type="body" sz="quarter" idx="17" hasCustomPrompt="1"/>
          </p:nvPr>
        </p:nvSpPr>
        <p:spPr bwMode="gray">
          <a:xfrm>
            <a:off x="7942264" y="1906587"/>
            <a:ext cx="3662362" cy="574114"/>
          </a:xfrm>
          <a:prstGeom prst="rect">
            <a:avLst/>
          </a:prstGeom>
        </p:spPr>
        <p:txBody>
          <a:bodyPr/>
          <a:lstStyle>
            <a:lvl1pPr marL="0" indent="0" rtl="0">
              <a:spcAft>
                <a:spcPts val="0"/>
              </a:spcAft>
              <a:buFont typeface="Arial" panose="020B0604020202020204" pitchFamily="34" charset="0"/>
              <a:buNone/>
              <a:defRPr sz="1600" b="1" cap="none" baseline="0">
                <a:solidFill>
                  <a:schemeClr val="bg1"/>
                </a:solidFill>
              </a:defRPr>
            </a:lvl1pPr>
            <a:lvl2pPr marL="0" indent="0">
              <a:spcAft>
                <a:spcPts val="0"/>
              </a:spcAft>
              <a:buNone/>
              <a:defRPr sz="1600" b="1" i="0" cap="all" baseline="0">
                <a:solidFill>
                  <a:schemeClr val="bg1"/>
                </a:solidFill>
              </a:defRPr>
            </a:lvl2pPr>
            <a:lvl3pPr marL="0" indent="0">
              <a:spcAft>
                <a:spcPts val="0"/>
              </a:spcAft>
              <a:buNone/>
              <a:defRPr sz="1600" b="1" cap="all" baseline="0">
                <a:solidFill>
                  <a:schemeClr val="bg1"/>
                </a:solidFill>
              </a:defRPr>
            </a:lvl3pPr>
            <a:lvl4pPr marL="0" indent="0">
              <a:spcAft>
                <a:spcPts val="0"/>
              </a:spcAft>
              <a:buNone/>
              <a:defRPr sz="1600" b="1" cap="all" baseline="0">
                <a:solidFill>
                  <a:schemeClr val="bg1"/>
                </a:solidFill>
              </a:defRPr>
            </a:lvl4pPr>
            <a:lvl5pPr marL="0" indent="0">
              <a:spcAft>
                <a:spcPts val="0"/>
              </a:spcAft>
              <a:buNone/>
              <a:defRPr sz="1600" b="1" cap="all" baseline="0">
                <a:solidFill>
                  <a:schemeClr val="bg1"/>
                </a:solidFill>
              </a:defRPr>
            </a:lvl5pPr>
            <a:lvl6pPr marL="0" indent="0">
              <a:spcAft>
                <a:spcPts val="0"/>
              </a:spcAft>
              <a:buNone/>
              <a:defRPr sz="1600" b="1" cap="all" baseline="0">
                <a:solidFill>
                  <a:schemeClr val="bg1"/>
                </a:solidFill>
              </a:defRPr>
            </a:lvl6pPr>
            <a:lvl7pPr marL="0" indent="0">
              <a:spcAft>
                <a:spcPts val="0"/>
              </a:spcAft>
              <a:buNone/>
              <a:defRPr sz="1600" b="1" cap="all" baseline="0">
                <a:solidFill>
                  <a:schemeClr val="bg1"/>
                </a:solidFill>
              </a:defRPr>
            </a:lvl7pPr>
            <a:lvl8pPr marL="0" indent="0">
              <a:spcAft>
                <a:spcPts val="0"/>
              </a:spcAft>
              <a:buNone/>
              <a:defRPr sz="1600" b="1" cap="all" baseline="0">
                <a:solidFill>
                  <a:schemeClr val="bg1"/>
                </a:solidFill>
              </a:defRPr>
            </a:lvl8pPr>
            <a:lvl9pPr marL="0" indent="0">
              <a:spcAft>
                <a:spcPts val="0"/>
              </a:spcAft>
              <a:buNone/>
              <a:defRPr sz="1600" b="1" cap="all" baseline="0">
                <a:solidFill>
                  <a:schemeClr val="bg1"/>
                </a:solidFill>
              </a:defRPr>
            </a:lvl9pPr>
          </a:lstStyle>
          <a:p>
            <a:pPr lvl="0"/>
            <a:r>
              <a:rPr lang="en-US" noProof="0"/>
              <a:t>Click to insert subline</a:t>
            </a:r>
          </a:p>
        </p:txBody>
      </p:sp>
      <p:sp>
        <p:nvSpPr>
          <p:cNvPr id="5" name="Datumsplatzhalter 4">
            <a:extLst>
              <a:ext uri="{FF2B5EF4-FFF2-40B4-BE49-F238E27FC236}">
                <a16:creationId xmlns:a16="http://schemas.microsoft.com/office/drawing/2014/main" id="{A9B4A3D6-B25C-4747-A526-917B5D7086C1}"/>
              </a:ext>
            </a:extLst>
          </p:cNvPr>
          <p:cNvSpPr>
            <a:spLocks noGrp="1"/>
          </p:cNvSpPr>
          <p:nvPr>
            <p:ph type="dt" sz="half" idx="10"/>
          </p:nvPr>
        </p:nvSpPr>
        <p:spPr bwMode="gray"/>
        <p:txBody>
          <a:bodyPr/>
          <a:lstStyle>
            <a:lvl1pPr rtl="0">
              <a:defRPr/>
            </a:lvl1pPr>
          </a:lstStyle>
          <a:p>
            <a:r>
              <a:rPr lang="it-IT"/>
              <a:t>11/2024</a:t>
            </a:r>
            <a:endParaRPr lang="en-US"/>
          </a:p>
        </p:txBody>
      </p:sp>
      <p:sp>
        <p:nvSpPr>
          <p:cNvPr id="6" name="Fußzeilenplatzhalter 5">
            <a:extLst>
              <a:ext uri="{FF2B5EF4-FFF2-40B4-BE49-F238E27FC236}">
                <a16:creationId xmlns:a16="http://schemas.microsoft.com/office/drawing/2014/main" id="{5E4E9603-2CEA-408D-8511-A392869E5168}"/>
              </a:ext>
            </a:extLst>
          </p:cNvPr>
          <p:cNvSpPr>
            <a:spLocks noGrp="1"/>
          </p:cNvSpPr>
          <p:nvPr>
            <p:ph type="ftr" sz="quarter" idx="11"/>
          </p:nvPr>
        </p:nvSpPr>
        <p:spPr bwMode="gray"/>
        <p:txBody>
          <a:bodyPr/>
          <a:lstStyle>
            <a:lvl1pPr rtl="0">
              <a:defRPr/>
            </a:lvl1pPr>
          </a:lstStyle>
          <a:p>
            <a:r>
              <a:rPr lang="en-US"/>
              <a:t>Charlie\Delta sprint review</a:t>
            </a:r>
          </a:p>
        </p:txBody>
      </p:sp>
      <p:sp>
        <p:nvSpPr>
          <p:cNvPr id="7" name="Foliennummernplatzhalter 6">
            <a:extLst>
              <a:ext uri="{FF2B5EF4-FFF2-40B4-BE49-F238E27FC236}">
                <a16:creationId xmlns:a16="http://schemas.microsoft.com/office/drawing/2014/main" id="{492199F7-9FE9-45EA-8AB0-2F8E87D93D72}"/>
              </a:ext>
            </a:extLst>
          </p:cNvPr>
          <p:cNvSpPr>
            <a:spLocks noGrp="1"/>
          </p:cNvSpPr>
          <p:nvPr>
            <p:ph type="sldNum" sz="quarter" idx="12"/>
          </p:nvPr>
        </p:nvSpPr>
        <p:spPr bwMode="gray"/>
        <p:txBody>
          <a:bodyPr/>
          <a:lstStyle>
            <a:lvl1pPr rtl="0">
              <a:defRPr/>
            </a:lvl1pPr>
          </a:lstStyle>
          <a:p>
            <a:r>
              <a:rPr lang="en-US"/>
              <a:t>  Page </a:t>
            </a:r>
            <a:fld id="{2CB2E8EB-2C5B-4D97-B458-C472B19B0559}" type="slidenum">
              <a:rPr lang="en-US" smtClean="0"/>
              <a:pPr/>
              <a:t>‹#›</a:t>
            </a:fld>
            <a:endParaRPr lang="en-US"/>
          </a:p>
        </p:txBody>
      </p:sp>
      <p:sp>
        <p:nvSpPr>
          <p:cNvPr id="4" name="Title 3">
            <a:extLst>
              <a:ext uri="{FF2B5EF4-FFF2-40B4-BE49-F238E27FC236}">
                <a16:creationId xmlns:a16="http://schemas.microsoft.com/office/drawing/2014/main" id="{625FCD1E-5B1C-40BD-B3FC-8392FF60F389}"/>
              </a:ext>
            </a:extLst>
          </p:cNvPr>
          <p:cNvSpPr>
            <a:spLocks noGrp="1"/>
          </p:cNvSpPr>
          <p:nvPr>
            <p:ph type="title" hasCustomPrompt="1"/>
          </p:nvPr>
        </p:nvSpPr>
        <p:spPr bwMode="gray">
          <a:xfrm>
            <a:off x="587375" y="346076"/>
            <a:ext cx="11017249" cy="720081"/>
          </a:xfrm>
        </p:spPr>
        <p:txBody>
          <a:bodyPr vert="horz"/>
          <a:lstStyle>
            <a:lvl1pPr rtl="0">
              <a:defRPr/>
            </a:lvl1pPr>
          </a:lstStyle>
          <a:p>
            <a:r>
              <a:rPr lang="en-US" noProof="0"/>
              <a:t>Click to insert title</a:t>
            </a:r>
          </a:p>
        </p:txBody>
      </p:sp>
      <p:sp>
        <p:nvSpPr>
          <p:cNvPr id="13" name="Subtitle 2">
            <a:extLst>
              <a:ext uri="{FF2B5EF4-FFF2-40B4-BE49-F238E27FC236}">
                <a16:creationId xmlns:a16="http://schemas.microsoft.com/office/drawing/2014/main" id="{FB06ECD0-AE97-424E-9B20-B60D822AD911}"/>
              </a:ext>
            </a:extLst>
          </p:cNvPr>
          <p:cNvSpPr>
            <a:spLocks noGrp="1"/>
          </p:cNvSpPr>
          <p:nvPr>
            <p:ph type="subTitle" idx="13" hasCustomPrompt="1"/>
          </p:nvPr>
        </p:nvSpPr>
        <p:spPr bwMode="gray">
          <a:xfrm>
            <a:off x="587374" y="1268413"/>
            <a:ext cx="6444000" cy="435600"/>
          </a:xfrm>
          <a:prstGeom prst="rect">
            <a:avLst/>
          </a:prstGeom>
        </p:spPr>
        <p:txBody>
          <a:bodyPr/>
          <a:lstStyle>
            <a:lvl1pPr marL="0" indent="0" algn="l" rtl="0">
              <a:spcAft>
                <a:spcPts val="0"/>
              </a:spcAft>
              <a:buNone/>
              <a:defRPr sz="1800" b="1" i="0" cap="none" baseline="0">
                <a:solidFill>
                  <a:schemeClr val="tx2"/>
                </a:solidFill>
                <a:latin typeface="Arial" panose="020B0604020202020204" pitchFamily="34" charset="0"/>
                <a:cs typeface="Arial" panose="020B0604020202020204" pitchFamily="34" charset="0"/>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Click to insert subline</a:t>
            </a:r>
          </a:p>
        </p:txBody>
      </p:sp>
      <p:sp>
        <p:nvSpPr>
          <p:cNvPr id="14" name="Text Placeholder 13">
            <a:extLst>
              <a:ext uri="{FF2B5EF4-FFF2-40B4-BE49-F238E27FC236}">
                <a16:creationId xmlns:a16="http://schemas.microsoft.com/office/drawing/2014/main" id="{106A6251-4726-4826-893F-A5182931C086}"/>
              </a:ext>
            </a:extLst>
          </p:cNvPr>
          <p:cNvSpPr>
            <a:spLocks noGrp="1"/>
          </p:cNvSpPr>
          <p:nvPr>
            <p:ph type="body" sz="quarter" idx="16" hasCustomPrompt="1"/>
          </p:nvPr>
        </p:nvSpPr>
        <p:spPr bwMode="gray">
          <a:xfrm>
            <a:off x="587375" y="1773238"/>
            <a:ext cx="6444000" cy="4248150"/>
          </a:xfrm>
          <a:prstGeom prst="rect">
            <a:avLst/>
          </a:prstGeom>
        </p:spPr>
        <p:txBody>
          <a:bodyPr/>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21" name="Text Placeholder 16">
            <a:extLst>
              <a:ext uri="{FF2B5EF4-FFF2-40B4-BE49-F238E27FC236}">
                <a16:creationId xmlns:a16="http://schemas.microsoft.com/office/drawing/2014/main" id="{4604FBED-869A-4A6A-9198-C4031D080CAD}"/>
              </a:ext>
            </a:extLst>
          </p:cNvPr>
          <p:cNvSpPr>
            <a:spLocks noGrp="1"/>
          </p:cNvSpPr>
          <p:nvPr>
            <p:ph type="body" sz="quarter" idx="15" hasCustomPrompt="1"/>
          </p:nvPr>
        </p:nvSpPr>
        <p:spPr bwMode="gray">
          <a:xfrm>
            <a:off x="586800" y="6057900"/>
            <a:ext cx="10998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cxnSp>
        <p:nvCxnSpPr>
          <p:cNvPr id="19" name="Gerader Verbinder 18">
            <a:extLst>
              <a:ext uri="{FF2B5EF4-FFF2-40B4-BE49-F238E27FC236}">
                <a16:creationId xmlns:a16="http://schemas.microsoft.com/office/drawing/2014/main" id="{7D37239F-F8B4-4EFD-9530-B10A6382B984}"/>
              </a:ext>
            </a:extLst>
          </p:cNvPr>
          <p:cNvCxnSpPr>
            <a:cxnSpLocks/>
          </p:cNvCxnSpPr>
          <p:nvPr userDrawn="1"/>
        </p:nvCxnSpPr>
        <p:spPr bwMode="gray">
          <a:xfrm>
            <a:off x="11899106" y="1268413"/>
            <a:ext cx="0" cy="47529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59237294"/>
      </p:ext>
    </p:extLst>
  </p:cSld>
  <p:clrMapOvr>
    <a:masterClrMapping/>
  </p:clrMapOvr>
  <p:extLst>
    <p:ext uri="{DCECCB84-F9BA-43D5-87BE-67443E8EF086}">
      <p15:sldGuideLst xmlns:p15="http://schemas.microsoft.com/office/powerpoint/2012/main">
        <p15:guide id="1" pos="4430">
          <p15:clr>
            <a:srgbClr val="F26B43"/>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box columns">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84B42A7-E98C-43B9-BBDF-B7AAFF481851}"/>
              </a:ext>
            </a:extLst>
          </p:cNvPr>
          <p:cNvGraphicFramePr>
            <a:graphicFrameLocks noChangeAspect="1"/>
          </p:cNvGraphicFramePr>
          <p:nvPr userDrawn="1">
            <p:custDataLst>
              <p:tags r:id="rId2"/>
            </p:custDataLst>
            <p:extLst>
              <p:ext uri="{D42A27DB-BD31-4B8C-83A1-F6EECF244321}">
                <p14:modId xmlns:p14="http://schemas.microsoft.com/office/powerpoint/2010/main" val="1490393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8" name="Object 7" hidden="1">
                        <a:extLst>
                          <a:ext uri="{FF2B5EF4-FFF2-40B4-BE49-F238E27FC236}">
                            <a16:creationId xmlns:a16="http://schemas.microsoft.com/office/drawing/2014/main" id="{B84B42A7-E98C-43B9-BBDF-B7AAFF48185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hteck 21">
            <a:extLst>
              <a:ext uri="{FF2B5EF4-FFF2-40B4-BE49-F238E27FC236}">
                <a16:creationId xmlns:a16="http://schemas.microsoft.com/office/drawing/2014/main" id="{9A2C9AF7-2B53-4F85-9C13-721E88C3078C}"/>
              </a:ext>
            </a:extLst>
          </p:cNvPr>
          <p:cNvSpPr/>
          <p:nvPr userDrawn="1"/>
        </p:nvSpPr>
        <p:spPr bwMode="gray">
          <a:xfrm>
            <a:off x="6240464" y="1268413"/>
            <a:ext cx="536416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sz="1600" noProof="0"/>
          </a:p>
        </p:txBody>
      </p:sp>
      <p:sp>
        <p:nvSpPr>
          <p:cNvPr id="16" name="Rechteck 15">
            <a:extLst>
              <a:ext uri="{FF2B5EF4-FFF2-40B4-BE49-F238E27FC236}">
                <a16:creationId xmlns:a16="http://schemas.microsoft.com/office/drawing/2014/main" id="{F5B94FE7-C0EB-419D-BB1F-001E625485B4}"/>
              </a:ext>
            </a:extLst>
          </p:cNvPr>
          <p:cNvSpPr/>
          <p:nvPr userDrawn="1"/>
        </p:nvSpPr>
        <p:spPr bwMode="gray">
          <a:xfrm>
            <a:off x="587375" y="1268413"/>
            <a:ext cx="536575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sz="1600" noProof="0"/>
          </a:p>
        </p:txBody>
      </p:sp>
      <p:sp>
        <p:nvSpPr>
          <p:cNvPr id="7" name="Rectangle 6" hidden="1">
            <a:extLst>
              <a:ext uri="{FF2B5EF4-FFF2-40B4-BE49-F238E27FC236}">
                <a16:creationId xmlns:a16="http://schemas.microsoft.com/office/drawing/2014/main" id="{0A1FD7E6-6241-49B3-AC25-A68AF51DA15D}"/>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 name="Datumsplatzhalter 2">
            <a:extLst>
              <a:ext uri="{FF2B5EF4-FFF2-40B4-BE49-F238E27FC236}">
                <a16:creationId xmlns:a16="http://schemas.microsoft.com/office/drawing/2014/main" id="{53B0C0D0-8449-400E-BD85-F421255DA953}"/>
              </a:ext>
            </a:extLst>
          </p:cNvPr>
          <p:cNvSpPr>
            <a:spLocks noGrp="1"/>
          </p:cNvSpPr>
          <p:nvPr>
            <p:ph type="dt" sz="half" idx="10"/>
          </p:nvPr>
        </p:nvSpPr>
        <p:spPr bwMode="gray"/>
        <p:txBody>
          <a:bodyPr/>
          <a:lstStyle>
            <a:lvl1pPr rtl="0">
              <a:defRPr/>
            </a:lvl1pPr>
          </a:lstStyle>
          <a:p>
            <a:r>
              <a:rPr lang="it-IT"/>
              <a:t>11/2024</a:t>
            </a:r>
            <a:endParaRPr lang="en-US"/>
          </a:p>
        </p:txBody>
      </p:sp>
      <p:sp>
        <p:nvSpPr>
          <p:cNvPr id="4" name="Fußzeilenplatzhalter 3">
            <a:extLst>
              <a:ext uri="{FF2B5EF4-FFF2-40B4-BE49-F238E27FC236}">
                <a16:creationId xmlns:a16="http://schemas.microsoft.com/office/drawing/2014/main" id="{E4CE0ECD-5F8E-48E1-BC19-B818383B2595}"/>
              </a:ext>
            </a:extLst>
          </p:cNvPr>
          <p:cNvSpPr>
            <a:spLocks noGrp="1"/>
          </p:cNvSpPr>
          <p:nvPr>
            <p:ph type="ftr" sz="quarter" idx="11"/>
          </p:nvPr>
        </p:nvSpPr>
        <p:spPr bwMode="gray"/>
        <p:txBody>
          <a:bodyPr/>
          <a:lstStyle>
            <a:lvl1pPr rtl="0">
              <a:defRPr/>
            </a:lvl1pPr>
          </a:lstStyle>
          <a:p>
            <a:r>
              <a:rPr lang="en-US"/>
              <a:t>Charlie\Delta sprint review</a:t>
            </a:r>
          </a:p>
        </p:txBody>
      </p:sp>
      <p:sp>
        <p:nvSpPr>
          <p:cNvPr id="5" name="Foliennummernplatzhalter 4">
            <a:extLst>
              <a:ext uri="{FF2B5EF4-FFF2-40B4-BE49-F238E27FC236}">
                <a16:creationId xmlns:a16="http://schemas.microsoft.com/office/drawing/2014/main" id="{48E7CED3-DE86-4867-90E9-D86F12EC75C9}"/>
              </a:ext>
            </a:extLst>
          </p:cNvPr>
          <p:cNvSpPr>
            <a:spLocks noGrp="1"/>
          </p:cNvSpPr>
          <p:nvPr>
            <p:ph type="sldNum" sz="quarter" idx="12"/>
          </p:nvPr>
        </p:nvSpPr>
        <p:spPr bwMode="gray"/>
        <p:txBody>
          <a:bodyPr/>
          <a:lstStyle>
            <a:lvl1pPr rtl="0">
              <a:defRPr/>
            </a:lvl1pPr>
          </a:lstStyle>
          <a:p>
            <a:r>
              <a:rPr lang="en-US"/>
              <a:t>Page </a:t>
            </a:r>
            <a:fld id="{2CB2E8EB-2C5B-4D97-B458-C472B19B0559}" type="slidenum">
              <a:rPr lang="en-US" smtClean="0"/>
              <a:pPr/>
              <a:t>‹#›</a:t>
            </a:fld>
            <a:endParaRPr lang="en-US"/>
          </a:p>
        </p:txBody>
      </p:sp>
      <p:sp>
        <p:nvSpPr>
          <p:cNvPr id="6" name="Title 5">
            <a:extLst>
              <a:ext uri="{FF2B5EF4-FFF2-40B4-BE49-F238E27FC236}">
                <a16:creationId xmlns:a16="http://schemas.microsoft.com/office/drawing/2014/main" id="{3E47E4A0-FBAA-42BA-B464-1F5DF6D8127D}"/>
              </a:ext>
            </a:extLst>
          </p:cNvPr>
          <p:cNvSpPr>
            <a:spLocks noGrp="1"/>
          </p:cNvSpPr>
          <p:nvPr>
            <p:ph type="title" hasCustomPrompt="1"/>
          </p:nvPr>
        </p:nvSpPr>
        <p:spPr bwMode="gray">
          <a:xfrm>
            <a:off x="587375" y="346076"/>
            <a:ext cx="11017249" cy="720081"/>
          </a:xfrm>
        </p:spPr>
        <p:txBody>
          <a:bodyPr vert="horz"/>
          <a:lstStyle>
            <a:lvl1pPr rtl="0">
              <a:defRPr/>
            </a:lvl1pPr>
          </a:lstStyle>
          <a:p>
            <a:r>
              <a:rPr lang="en-US" noProof="0"/>
              <a:t>Click to insert title</a:t>
            </a:r>
          </a:p>
        </p:txBody>
      </p:sp>
      <p:sp>
        <p:nvSpPr>
          <p:cNvPr id="20" name="Text Placeholder 19">
            <a:extLst>
              <a:ext uri="{FF2B5EF4-FFF2-40B4-BE49-F238E27FC236}">
                <a16:creationId xmlns:a16="http://schemas.microsoft.com/office/drawing/2014/main" id="{BB2BA0C4-7AB0-4483-B1D8-9C6C9A790B45}"/>
              </a:ext>
            </a:extLst>
          </p:cNvPr>
          <p:cNvSpPr>
            <a:spLocks noGrp="1"/>
          </p:cNvSpPr>
          <p:nvPr>
            <p:ph type="body" sz="quarter" idx="16" hasCustomPrompt="1"/>
          </p:nvPr>
        </p:nvSpPr>
        <p:spPr bwMode="gray">
          <a:xfrm>
            <a:off x="587375" y="1773239"/>
            <a:ext cx="5365750" cy="4248150"/>
          </a:xfrm>
          <a:prstGeom prst="rect">
            <a:avLst/>
          </a:prstGeom>
        </p:spPr>
        <p:txBody>
          <a:bodyPr lIns="144000"/>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23" name="Text Placeholder 22">
            <a:extLst>
              <a:ext uri="{FF2B5EF4-FFF2-40B4-BE49-F238E27FC236}">
                <a16:creationId xmlns:a16="http://schemas.microsoft.com/office/drawing/2014/main" id="{0C3F763F-59D4-414C-9DED-B45F031C2787}"/>
              </a:ext>
            </a:extLst>
          </p:cNvPr>
          <p:cNvSpPr>
            <a:spLocks noGrp="1"/>
          </p:cNvSpPr>
          <p:nvPr>
            <p:ph type="body" sz="quarter" idx="17" hasCustomPrompt="1"/>
          </p:nvPr>
        </p:nvSpPr>
        <p:spPr bwMode="gray">
          <a:xfrm>
            <a:off x="6240464" y="1773239"/>
            <a:ext cx="5362905" cy="4248150"/>
          </a:xfrm>
          <a:prstGeom prst="rect">
            <a:avLst/>
          </a:prstGeom>
        </p:spPr>
        <p:txBody>
          <a:bodyPr lIns="144000"/>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25" name="Subtitle 2">
            <a:extLst>
              <a:ext uri="{FF2B5EF4-FFF2-40B4-BE49-F238E27FC236}">
                <a16:creationId xmlns:a16="http://schemas.microsoft.com/office/drawing/2014/main" id="{82799730-C4C6-4362-9990-33C6A71A0146}"/>
              </a:ext>
            </a:extLst>
          </p:cNvPr>
          <p:cNvSpPr>
            <a:spLocks noGrp="1"/>
          </p:cNvSpPr>
          <p:nvPr>
            <p:ph type="subTitle" idx="13" hasCustomPrompt="1"/>
          </p:nvPr>
        </p:nvSpPr>
        <p:spPr bwMode="gray">
          <a:xfrm>
            <a:off x="587376" y="1384438"/>
            <a:ext cx="5363422" cy="201474"/>
          </a:xfrm>
          <a:prstGeom prst="rect">
            <a:avLst/>
          </a:prstGeom>
          <a:noFill/>
        </p:spPr>
        <p:txBody>
          <a:bodyPr lIns="144000" anchor="ctr"/>
          <a:lstStyle>
            <a:lvl1pPr marL="0" indent="0" algn="l" rtl="0">
              <a:spcAft>
                <a:spcPts val="0"/>
              </a:spcAft>
              <a:buNone/>
              <a:defRPr sz="1600" b="1" i="0" cap="none" baseline="0">
                <a:solidFill>
                  <a:schemeClr val="bg1"/>
                </a:solidFill>
                <a:latin typeface="Arial" panose="020B0604020202020204" pitchFamily="34" charset="0"/>
                <a:cs typeface="Arial" panose="020B0604020202020204" pitchFamily="34" charset="0"/>
              </a:defRPr>
            </a:lvl1pPr>
            <a:lvl2pPr marL="0" indent="0" algn="l">
              <a:buNone/>
              <a:defRPr sz="1600" cap="all" baseline="0">
                <a:solidFill>
                  <a:schemeClr val="bg1"/>
                </a:solidFill>
              </a:defRPr>
            </a:lvl2pPr>
            <a:lvl3pPr marL="0" indent="0" algn="l">
              <a:buNone/>
              <a:defRPr sz="1600" cap="all" baseline="0">
                <a:solidFill>
                  <a:schemeClr val="bg1"/>
                </a:solidFill>
              </a:defRPr>
            </a:lvl3pPr>
            <a:lvl4pPr marL="0" indent="0" algn="l">
              <a:buNone/>
              <a:defRPr sz="1600" cap="all" baseline="0">
                <a:solidFill>
                  <a:schemeClr val="bg1"/>
                </a:solidFill>
              </a:defRPr>
            </a:lvl4pPr>
            <a:lvl5pPr marL="0" indent="0" algn="l">
              <a:buNone/>
              <a:defRPr sz="1600" cap="all" baseline="0">
                <a:solidFill>
                  <a:schemeClr val="bg1"/>
                </a:solidFill>
              </a:defRPr>
            </a:lvl5pPr>
            <a:lvl6pPr marL="0" indent="0" algn="l">
              <a:buNone/>
              <a:defRPr sz="1600" cap="all" baseline="0">
                <a:solidFill>
                  <a:schemeClr val="bg1"/>
                </a:solidFill>
              </a:defRPr>
            </a:lvl6pPr>
            <a:lvl7pPr marL="0" indent="0" algn="l">
              <a:buNone/>
              <a:defRPr sz="1600" cap="all" baseline="0">
                <a:solidFill>
                  <a:schemeClr val="bg1"/>
                </a:solidFill>
              </a:defRPr>
            </a:lvl7pPr>
            <a:lvl8pPr marL="0" indent="0" algn="l">
              <a:buNone/>
              <a:defRPr sz="1600" cap="all" baseline="0">
                <a:solidFill>
                  <a:schemeClr val="bg1"/>
                </a:solidFill>
              </a:defRPr>
            </a:lvl8pPr>
            <a:lvl9pPr marL="0" indent="0" algn="l">
              <a:buNone/>
              <a:defRPr sz="1600" cap="all" baseline="0">
                <a:solidFill>
                  <a:schemeClr val="bg1"/>
                </a:solidFill>
              </a:defRPr>
            </a:lvl9pPr>
          </a:lstStyle>
          <a:p>
            <a:pPr lvl="0"/>
            <a:r>
              <a:rPr lang="en-US" noProof="0"/>
              <a:t>Click to insert subline</a:t>
            </a:r>
          </a:p>
        </p:txBody>
      </p:sp>
      <p:sp>
        <p:nvSpPr>
          <p:cNvPr id="26" name="Text Placeholder 14">
            <a:extLst>
              <a:ext uri="{FF2B5EF4-FFF2-40B4-BE49-F238E27FC236}">
                <a16:creationId xmlns:a16="http://schemas.microsoft.com/office/drawing/2014/main" id="{223EBF8A-D3BA-45CA-A133-369D09D0AB68}"/>
              </a:ext>
            </a:extLst>
          </p:cNvPr>
          <p:cNvSpPr>
            <a:spLocks noGrp="1"/>
          </p:cNvSpPr>
          <p:nvPr>
            <p:ph type="body" sz="quarter" idx="15" hasCustomPrompt="1"/>
          </p:nvPr>
        </p:nvSpPr>
        <p:spPr bwMode="gray">
          <a:xfrm>
            <a:off x="6240464" y="1384438"/>
            <a:ext cx="5364159" cy="201473"/>
          </a:xfrm>
          <a:prstGeom prst="rect">
            <a:avLst/>
          </a:prstGeom>
          <a:noFill/>
        </p:spPr>
        <p:txBody>
          <a:bodyPr lIns="144000" anchor="ct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14" name="Text Placeholder 16">
            <a:extLst>
              <a:ext uri="{FF2B5EF4-FFF2-40B4-BE49-F238E27FC236}">
                <a16:creationId xmlns:a16="http://schemas.microsoft.com/office/drawing/2014/main" id="{32FCDCD2-7E71-487C-AE72-37F62FA34D6A}"/>
              </a:ext>
            </a:extLst>
          </p:cNvPr>
          <p:cNvSpPr>
            <a:spLocks noGrp="1"/>
          </p:cNvSpPr>
          <p:nvPr>
            <p:ph type="body" sz="quarter" idx="18" hasCustomPrompt="1"/>
          </p:nvPr>
        </p:nvSpPr>
        <p:spPr bwMode="gray">
          <a:xfrm>
            <a:off x="586800"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Tree>
    <p:custDataLst>
      <p:tags r:id="rId1"/>
    </p:custDataLst>
    <p:extLst>
      <p:ext uri="{BB962C8B-B14F-4D97-AF65-F5344CB8AC3E}">
        <p14:creationId xmlns:p14="http://schemas.microsoft.com/office/powerpoint/2010/main" val="4162798827"/>
      </p:ext>
    </p:extLst>
  </p:cSld>
  <p:clrMapOvr>
    <a:masterClrMapping/>
  </p:clrMapOvr>
  <p:extLst>
    <p:ext uri="{DCECCB84-F9BA-43D5-87BE-67443E8EF086}">
      <p15:sldGuideLst xmlns:p15="http://schemas.microsoft.com/office/powerpoint/2012/main">
        <p15:guide id="2" pos="3750">
          <p15:clr>
            <a:srgbClr val="F26B43"/>
          </p15:clr>
        </p15:guide>
        <p15:guide id="3" pos="3930">
          <p15:clr>
            <a:srgbClr val="F26B43"/>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4F39E40-A3D5-493E-BA2D-A3D865C3B593}"/>
              </a:ext>
            </a:extLst>
          </p:cNvPr>
          <p:cNvGraphicFramePr>
            <a:graphicFrameLocks noChangeAspect="1"/>
          </p:cNvGraphicFramePr>
          <p:nvPr userDrawn="1">
            <p:custDataLst>
              <p:tags r:id="rId2"/>
            </p:custDataLst>
            <p:extLst>
              <p:ext uri="{D42A27DB-BD31-4B8C-83A1-F6EECF244321}">
                <p14:modId xmlns:p14="http://schemas.microsoft.com/office/powerpoint/2010/main" val="2613644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7" name="Object 6" hidden="1">
                        <a:extLst>
                          <a:ext uri="{FF2B5EF4-FFF2-40B4-BE49-F238E27FC236}">
                            <a16:creationId xmlns:a16="http://schemas.microsoft.com/office/drawing/2014/main" id="{B4F39E40-A3D5-493E-BA2D-A3D865C3B59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4" name="Rechteck 21">
            <a:extLst>
              <a:ext uri="{FF2B5EF4-FFF2-40B4-BE49-F238E27FC236}">
                <a16:creationId xmlns:a16="http://schemas.microsoft.com/office/drawing/2014/main" id="{984E8387-3716-4C2E-9FBD-F96221F709D0}"/>
              </a:ext>
            </a:extLst>
          </p:cNvPr>
          <p:cNvSpPr/>
          <p:nvPr userDrawn="1"/>
        </p:nvSpPr>
        <p:spPr bwMode="gray">
          <a:xfrm>
            <a:off x="6240464" y="3857826"/>
            <a:ext cx="536416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41" name="Rechteck 15">
            <a:extLst>
              <a:ext uri="{FF2B5EF4-FFF2-40B4-BE49-F238E27FC236}">
                <a16:creationId xmlns:a16="http://schemas.microsoft.com/office/drawing/2014/main" id="{E4DD2ED6-E176-4743-897D-84DB38DCDC03}"/>
              </a:ext>
            </a:extLst>
          </p:cNvPr>
          <p:cNvSpPr/>
          <p:nvPr userDrawn="1"/>
        </p:nvSpPr>
        <p:spPr bwMode="gray">
          <a:xfrm>
            <a:off x="587375" y="3857826"/>
            <a:ext cx="536575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30" name="Rechteck 21">
            <a:extLst>
              <a:ext uri="{FF2B5EF4-FFF2-40B4-BE49-F238E27FC236}">
                <a16:creationId xmlns:a16="http://schemas.microsoft.com/office/drawing/2014/main" id="{FA3952F1-486A-4D35-8528-D89FE08A2770}"/>
              </a:ext>
            </a:extLst>
          </p:cNvPr>
          <p:cNvSpPr/>
          <p:nvPr userDrawn="1"/>
        </p:nvSpPr>
        <p:spPr bwMode="gray">
          <a:xfrm>
            <a:off x="6240464" y="1268413"/>
            <a:ext cx="536416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25" name="Rechteck 15">
            <a:extLst>
              <a:ext uri="{FF2B5EF4-FFF2-40B4-BE49-F238E27FC236}">
                <a16:creationId xmlns:a16="http://schemas.microsoft.com/office/drawing/2014/main" id="{C45C2249-2F48-4071-869F-1BD3B5FF0093}"/>
              </a:ext>
            </a:extLst>
          </p:cNvPr>
          <p:cNvSpPr/>
          <p:nvPr userDrawn="1"/>
        </p:nvSpPr>
        <p:spPr bwMode="gray">
          <a:xfrm>
            <a:off x="587375" y="1268413"/>
            <a:ext cx="536575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6" name="Rectangle 5" hidden="1">
            <a:extLst>
              <a:ext uri="{FF2B5EF4-FFF2-40B4-BE49-F238E27FC236}">
                <a16:creationId xmlns:a16="http://schemas.microsoft.com/office/drawing/2014/main" id="{B1DB63F8-A226-45FE-97BA-631F2F1E8A59}"/>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 name="Datumsplatzhalter 2">
            <a:extLst>
              <a:ext uri="{FF2B5EF4-FFF2-40B4-BE49-F238E27FC236}">
                <a16:creationId xmlns:a16="http://schemas.microsoft.com/office/drawing/2014/main" id="{53B0C0D0-8449-400E-BD85-F421255DA953}"/>
              </a:ext>
            </a:extLst>
          </p:cNvPr>
          <p:cNvSpPr>
            <a:spLocks noGrp="1"/>
          </p:cNvSpPr>
          <p:nvPr>
            <p:ph type="dt" sz="half" idx="10"/>
          </p:nvPr>
        </p:nvSpPr>
        <p:spPr bwMode="gray"/>
        <p:txBody>
          <a:bodyPr/>
          <a:lstStyle>
            <a:lvl1pPr rtl="0">
              <a:defRPr/>
            </a:lvl1pPr>
          </a:lstStyle>
          <a:p>
            <a:r>
              <a:rPr lang="it-IT"/>
              <a:t>11/2024</a:t>
            </a:r>
            <a:endParaRPr lang="en-US"/>
          </a:p>
        </p:txBody>
      </p:sp>
      <p:sp>
        <p:nvSpPr>
          <p:cNvPr id="4" name="Fußzeilenplatzhalter 3">
            <a:extLst>
              <a:ext uri="{FF2B5EF4-FFF2-40B4-BE49-F238E27FC236}">
                <a16:creationId xmlns:a16="http://schemas.microsoft.com/office/drawing/2014/main" id="{E4CE0ECD-5F8E-48E1-BC19-B818383B2595}"/>
              </a:ext>
            </a:extLst>
          </p:cNvPr>
          <p:cNvSpPr>
            <a:spLocks noGrp="1"/>
          </p:cNvSpPr>
          <p:nvPr>
            <p:ph type="ftr" sz="quarter" idx="11"/>
          </p:nvPr>
        </p:nvSpPr>
        <p:spPr bwMode="gray"/>
        <p:txBody>
          <a:bodyPr/>
          <a:lstStyle>
            <a:lvl1pPr rtl="0">
              <a:defRPr/>
            </a:lvl1pPr>
          </a:lstStyle>
          <a:p>
            <a:r>
              <a:rPr lang="en-US"/>
              <a:t>Charlie\Delta sprint review</a:t>
            </a:r>
          </a:p>
        </p:txBody>
      </p:sp>
      <p:sp>
        <p:nvSpPr>
          <p:cNvPr id="5" name="Foliennummernplatzhalter 4">
            <a:extLst>
              <a:ext uri="{FF2B5EF4-FFF2-40B4-BE49-F238E27FC236}">
                <a16:creationId xmlns:a16="http://schemas.microsoft.com/office/drawing/2014/main" id="{48E7CED3-DE86-4867-90E9-D86F12EC75C9}"/>
              </a:ext>
            </a:extLst>
          </p:cNvPr>
          <p:cNvSpPr>
            <a:spLocks noGrp="1"/>
          </p:cNvSpPr>
          <p:nvPr>
            <p:ph type="sldNum" sz="quarter" idx="12"/>
          </p:nvPr>
        </p:nvSpPr>
        <p:spPr bwMode="gray"/>
        <p:txBody>
          <a:bodyPr/>
          <a:lstStyle>
            <a:lvl1pPr rtl="0">
              <a:defRPr/>
            </a:lvl1pPr>
          </a:lstStyle>
          <a:p>
            <a:r>
              <a:rPr lang="en-US"/>
              <a:t>Page </a:t>
            </a:r>
            <a:fld id="{2CB2E8EB-2C5B-4D97-B458-C472B19B0559}" type="slidenum">
              <a:rPr lang="en-US" smtClean="0"/>
              <a:pPr/>
              <a:t>‹#›</a:t>
            </a:fld>
            <a:endParaRPr lang="en-US"/>
          </a:p>
        </p:txBody>
      </p:sp>
      <p:sp>
        <p:nvSpPr>
          <p:cNvPr id="9" name="Title 8">
            <a:extLst>
              <a:ext uri="{FF2B5EF4-FFF2-40B4-BE49-F238E27FC236}">
                <a16:creationId xmlns:a16="http://schemas.microsoft.com/office/drawing/2014/main" id="{C4CE21AA-DB16-48A3-8ED1-B5644108599F}"/>
              </a:ext>
            </a:extLst>
          </p:cNvPr>
          <p:cNvSpPr>
            <a:spLocks noGrp="1"/>
          </p:cNvSpPr>
          <p:nvPr>
            <p:ph type="title" hasCustomPrompt="1"/>
          </p:nvPr>
        </p:nvSpPr>
        <p:spPr bwMode="gray"/>
        <p:txBody>
          <a:bodyPr vert="horz"/>
          <a:lstStyle>
            <a:lvl1pPr rtl="0">
              <a:defRPr/>
            </a:lvl1pPr>
          </a:lstStyle>
          <a:p>
            <a:r>
              <a:rPr lang="en-US" noProof="0"/>
              <a:t>Click to insert title</a:t>
            </a:r>
          </a:p>
        </p:txBody>
      </p:sp>
      <p:sp>
        <p:nvSpPr>
          <p:cNvPr id="18" name="Subtitle 2">
            <a:extLst>
              <a:ext uri="{FF2B5EF4-FFF2-40B4-BE49-F238E27FC236}">
                <a16:creationId xmlns:a16="http://schemas.microsoft.com/office/drawing/2014/main" id="{0BC70AC1-2DF6-4C31-84F6-A5C147376673}"/>
              </a:ext>
            </a:extLst>
          </p:cNvPr>
          <p:cNvSpPr>
            <a:spLocks noGrp="1"/>
          </p:cNvSpPr>
          <p:nvPr>
            <p:ph type="subTitle" idx="13" hasCustomPrompt="1"/>
          </p:nvPr>
        </p:nvSpPr>
        <p:spPr bwMode="gray">
          <a:xfrm>
            <a:off x="587376" y="1383676"/>
            <a:ext cx="5365684" cy="201475"/>
          </a:xfrm>
          <a:prstGeom prst="rect">
            <a:avLst/>
          </a:prstGeom>
          <a:noFill/>
        </p:spPr>
        <p:txBody>
          <a:bodyPr lIns="144000" anchor="ctr">
            <a:noAutofit/>
          </a:bodyPr>
          <a:lstStyle>
            <a:lvl1pPr marL="0" indent="0" algn="l" rtl="0">
              <a:spcAft>
                <a:spcPts val="0"/>
              </a:spcAft>
              <a:buNone/>
              <a:defRPr sz="1600" b="1" i="0" cap="none" baseline="0">
                <a:solidFill>
                  <a:schemeClr val="bg1"/>
                </a:solidFill>
                <a:latin typeface="Arial" panose="020B0604020202020204" pitchFamily="34" charset="0"/>
                <a:cs typeface="Arial" panose="020B0604020202020204" pitchFamily="34" charset="0"/>
              </a:defRPr>
            </a:lvl1pPr>
            <a:lvl2pPr marL="0" indent="0" algn="l">
              <a:buNone/>
              <a:defRPr sz="1600" cap="all" baseline="0">
                <a:solidFill>
                  <a:schemeClr val="bg1"/>
                </a:solidFill>
              </a:defRPr>
            </a:lvl2pPr>
            <a:lvl3pPr marL="0" indent="0" algn="l">
              <a:buNone/>
              <a:defRPr sz="1600" cap="all" baseline="0">
                <a:solidFill>
                  <a:schemeClr val="bg1"/>
                </a:solidFill>
              </a:defRPr>
            </a:lvl3pPr>
            <a:lvl4pPr marL="0" indent="0" algn="l">
              <a:buNone/>
              <a:defRPr sz="1600" cap="all" baseline="0">
                <a:solidFill>
                  <a:schemeClr val="bg1"/>
                </a:solidFill>
              </a:defRPr>
            </a:lvl4pPr>
            <a:lvl5pPr marL="0" indent="0" algn="l">
              <a:buNone/>
              <a:defRPr sz="1600" cap="all" baseline="0">
                <a:solidFill>
                  <a:schemeClr val="bg1"/>
                </a:solidFill>
              </a:defRPr>
            </a:lvl5pPr>
            <a:lvl6pPr marL="0" indent="0" algn="l">
              <a:buNone/>
              <a:defRPr sz="1600" cap="all" baseline="0">
                <a:solidFill>
                  <a:schemeClr val="bg1"/>
                </a:solidFill>
              </a:defRPr>
            </a:lvl6pPr>
            <a:lvl7pPr marL="0" indent="0" algn="l">
              <a:buNone/>
              <a:defRPr sz="1600" cap="all" baseline="0">
                <a:solidFill>
                  <a:schemeClr val="bg1"/>
                </a:solidFill>
              </a:defRPr>
            </a:lvl7pPr>
            <a:lvl8pPr marL="0" indent="0" algn="l">
              <a:buNone/>
              <a:defRPr sz="1600" cap="all" baseline="0">
                <a:solidFill>
                  <a:schemeClr val="bg1"/>
                </a:solidFill>
              </a:defRPr>
            </a:lvl8pPr>
            <a:lvl9pPr marL="0" indent="0" algn="l">
              <a:buNone/>
              <a:defRPr sz="1600" cap="all" baseline="0">
                <a:solidFill>
                  <a:schemeClr val="bg1"/>
                </a:solidFill>
              </a:defRPr>
            </a:lvl9pPr>
          </a:lstStyle>
          <a:p>
            <a:pPr lvl="0"/>
            <a:r>
              <a:rPr lang="en-US" noProof="0"/>
              <a:t>Click to insert subline</a:t>
            </a:r>
          </a:p>
        </p:txBody>
      </p:sp>
      <p:sp>
        <p:nvSpPr>
          <p:cNvPr id="19" name="Text Placeholder 14">
            <a:extLst>
              <a:ext uri="{FF2B5EF4-FFF2-40B4-BE49-F238E27FC236}">
                <a16:creationId xmlns:a16="http://schemas.microsoft.com/office/drawing/2014/main" id="{EF461AF6-9BB2-41B6-A2AE-7A2107B83A79}"/>
              </a:ext>
            </a:extLst>
          </p:cNvPr>
          <p:cNvSpPr>
            <a:spLocks noGrp="1"/>
          </p:cNvSpPr>
          <p:nvPr>
            <p:ph type="body" sz="quarter" idx="15" hasCustomPrompt="1"/>
          </p:nvPr>
        </p:nvSpPr>
        <p:spPr bwMode="gray">
          <a:xfrm>
            <a:off x="6240464" y="1383676"/>
            <a:ext cx="5362336" cy="201474"/>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26" name="Text Placeholder 14">
            <a:extLst>
              <a:ext uri="{FF2B5EF4-FFF2-40B4-BE49-F238E27FC236}">
                <a16:creationId xmlns:a16="http://schemas.microsoft.com/office/drawing/2014/main" id="{82A1DD42-43A0-40F5-9FB1-EB1360445675}"/>
              </a:ext>
            </a:extLst>
          </p:cNvPr>
          <p:cNvSpPr>
            <a:spLocks noGrp="1"/>
          </p:cNvSpPr>
          <p:nvPr>
            <p:ph type="body" sz="quarter" idx="18" hasCustomPrompt="1"/>
          </p:nvPr>
        </p:nvSpPr>
        <p:spPr bwMode="gray">
          <a:xfrm>
            <a:off x="587377" y="3973026"/>
            <a:ext cx="5363424"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31" name="Text Placeholder 14">
            <a:extLst>
              <a:ext uri="{FF2B5EF4-FFF2-40B4-BE49-F238E27FC236}">
                <a16:creationId xmlns:a16="http://schemas.microsoft.com/office/drawing/2014/main" id="{F68B9756-7454-4451-B311-9E7C8AC35332}"/>
              </a:ext>
            </a:extLst>
          </p:cNvPr>
          <p:cNvSpPr>
            <a:spLocks noGrp="1"/>
          </p:cNvSpPr>
          <p:nvPr>
            <p:ph type="body" sz="quarter" idx="20" hasCustomPrompt="1"/>
          </p:nvPr>
        </p:nvSpPr>
        <p:spPr bwMode="gray">
          <a:xfrm>
            <a:off x="6240464" y="3973026"/>
            <a:ext cx="5362336"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37" name="Text Placeholder 19">
            <a:extLst>
              <a:ext uri="{FF2B5EF4-FFF2-40B4-BE49-F238E27FC236}">
                <a16:creationId xmlns:a16="http://schemas.microsoft.com/office/drawing/2014/main" id="{7B5868B1-EEED-4B43-895B-624EDDE66AB8}"/>
              </a:ext>
            </a:extLst>
          </p:cNvPr>
          <p:cNvSpPr>
            <a:spLocks noGrp="1"/>
          </p:cNvSpPr>
          <p:nvPr>
            <p:ph type="body" sz="quarter" idx="16" hasCustomPrompt="1"/>
          </p:nvPr>
        </p:nvSpPr>
        <p:spPr bwMode="gray">
          <a:xfrm>
            <a:off x="587375" y="1773239"/>
            <a:ext cx="5363425" cy="1655761"/>
          </a:xfrm>
          <a:prstGeom prst="rect">
            <a:avLst/>
          </a:prstGeom>
        </p:spPr>
        <p:txBody>
          <a:bodyPr lIns="144000">
            <a:noAutofit/>
          </a:bodyPr>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38" name="Text Placeholder 22">
            <a:extLst>
              <a:ext uri="{FF2B5EF4-FFF2-40B4-BE49-F238E27FC236}">
                <a16:creationId xmlns:a16="http://schemas.microsoft.com/office/drawing/2014/main" id="{6EEDF8D1-D435-4D01-909A-75E07E82CF2F}"/>
              </a:ext>
            </a:extLst>
          </p:cNvPr>
          <p:cNvSpPr>
            <a:spLocks noGrp="1"/>
          </p:cNvSpPr>
          <p:nvPr>
            <p:ph type="body" sz="quarter" idx="17" hasCustomPrompt="1"/>
          </p:nvPr>
        </p:nvSpPr>
        <p:spPr bwMode="gray">
          <a:xfrm>
            <a:off x="6240464" y="1773239"/>
            <a:ext cx="5364161" cy="1655761"/>
          </a:xfrm>
          <a:prstGeom prst="rect">
            <a:avLst/>
          </a:prstGeom>
        </p:spPr>
        <p:txBody>
          <a:bodyPr lIns="144000">
            <a:noAutofit/>
          </a:bodyPr>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39" name="Text Placeholder 19">
            <a:extLst>
              <a:ext uri="{FF2B5EF4-FFF2-40B4-BE49-F238E27FC236}">
                <a16:creationId xmlns:a16="http://schemas.microsoft.com/office/drawing/2014/main" id="{FC219F49-EEC2-48C5-8F1C-972489F5FCB7}"/>
              </a:ext>
            </a:extLst>
          </p:cNvPr>
          <p:cNvSpPr>
            <a:spLocks noGrp="1"/>
          </p:cNvSpPr>
          <p:nvPr>
            <p:ph type="body" sz="quarter" idx="21" hasCustomPrompt="1"/>
          </p:nvPr>
        </p:nvSpPr>
        <p:spPr bwMode="gray">
          <a:xfrm>
            <a:off x="587375" y="4365627"/>
            <a:ext cx="5363425" cy="1655761"/>
          </a:xfrm>
          <a:prstGeom prst="rect">
            <a:avLst/>
          </a:prstGeom>
        </p:spPr>
        <p:txBody>
          <a:bodyPr lIns="144000">
            <a:noAutofit/>
          </a:bodyPr>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40" name="Text Placeholder 22">
            <a:extLst>
              <a:ext uri="{FF2B5EF4-FFF2-40B4-BE49-F238E27FC236}">
                <a16:creationId xmlns:a16="http://schemas.microsoft.com/office/drawing/2014/main" id="{E7FCD9B1-4108-4F01-9153-205F6B4EBE73}"/>
              </a:ext>
            </a:extLst>
          </p:cNvPr>
          <p:cNvSpPr>
            <a:spLocks noGrp="1"/>
          </p:cNvSpPr>
          <p:nvPr>
            <p:ph type="body" sz="quarter" idx="22" hasCustomPrompt="1"/>
          </p:nvPr>
        </p:nvSpPr>
        <p:spPr bwMode="gray">
          <a:xfrm>
            <a:off x="6240464" y="4365627"/>
            <a:ext cx="5362336" cy="1655761"/>
          </a:xfrm>
          <a:prstGeom prst="rect">
            <a:avLst/>
          </a:prstGeom>
        </p:spPr>
        <p:txBody>
          <a:bodyPr lIns="144000">
            <a:noAutofit/>
          </a:bodyPr>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20" name="Text Placeholder 16">
            <a:extLst>
              <a:ext uri="{FF2B5EF4-FFF2-40B4-BE49-F238E27FC236}">
                <a16:creationId xmlns:a16="http://schemas.microsoft.com/office/drawing/2014/main" id="{915BFA5C-7EC8-46A6-A1C0-46817C9F5204}"/>
              </a:ext>
            </a:extLst>
          </p:cNvPr>
          <p:cNvSpPr>
            <a:spLocks noGrp="1"/>
          </p:cNvSpPr>
          <p:nvPr>
            <p:ph type="body" sz="quarter" idx="23" hasCustomPrompt="1"/>
          </p:nvPr>
        </p:nvSpPr>
        <p:spPr bwMode="gray">
          <a:xfrm>
            <a:off x="586800" y="6057900"/>
            <a:ext cx="11016000" cy="192139"/>
          </a:xfrm>
          <a:prstGeom prst="rect">
            <a:avLst/>
          </a:prstGeom>
        </p:spPr>
        <p:txBody>
          <a:bodyPr anchor="b">
            <a:noAutofit/>
          </a:bodyPr>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Tree>
    <p:custDataLst>
      <p:tags r:id="rId1"/>
    </p:custDataLst>
    <p:extLst>
      <p:ext uri="{BB962C8B-B14F-4D97-AF65-F5344CB8AC3E}">
        <p14:creationId xmlns:p14="http://schemas.microsoft.com/office/powerpoint/2010/main" val="2689482681"/>
      </p:ext>
    </p:extLst>
  </p:cSld>
  <p:clrMapOvr>
    <a:masterClrMapping/>
  </p:clrMapOvr>
  <p:extLst>
    <p:ext uri="{DCECCB84-F9BA-43D5-87BE-67443E8EF086}">
      <p15:sldGuideLst xmlns:p15="http://schemas.microsoft.com/office/powerpoint/2012/main">
        <p15:guide id="2" pos="3750">
          <p15:clr>
            <a:srgbClr val="F26B43"/>
          </p15:clr>
        </p15:guide>
        <p15:guide id="3" pos="3930">
          <p15:clr>
            <a:srgbClr val="F26B43"/>
          </p15:clr>
        </p15:guide>
        <p15:guide id="4" orient="horz" pos="2160">
          <p15:clr>
            <a:srgbClr val="F26B43"/>
          </p15:clr>
        </p15:guide>
        <p15:guide id="5" orient="horz" pos="2430">
          <p15:clr>
            <a:srgbClr val="F26B43"/>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7" name="Rechteck 26">
            <a:extLst>
              <a:ext uri="{FF2B5EF4-FFF2-40B4-BE49-F238E27FC236}">
                <a16:creationId xmlns:a16="http://schemas.microsoft.com/office/drawing/2014/main" id="{34866180-971B-424C-9D47-2983C1C91B2E}"/>
              </a:ext>
            </a:extLst>
          </p:cNvPr>
          <p:cNvSpPr/>
          <p:nvPr userDrawn="1"/>
        </p:nvSpPr>
        <p:spPr bwMode="gray">
          <a:xfrm>
            <a:off x="587376" y="1268413"/>
            <a:ext cx="347345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24" name="Rechteck 23">
            <a:extLst>
              <a:ext uri="{FF2B5EF4-FFF2-40B4-BE49-F238E27FC236}">
                <a16:creationId xmlns:a16="http://schemas.microsoft.com/office/drawing/2014/main" id="{3489F47D-6836-4876-B1D5-B8DD695E4B2A}"/>
              </a:ext>
            </a:extLst>
          </p:cNvPr>
          <p:cNvSpPr/>
          <p:nvPr userDrawn="1"/>
        </p:nvSpPr>
        <p:spPr bwMode="gray">
          <a:xfrm>
            <a:off x="8128000" y="1268413"/>
            <a:ext cx="347514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22" name="Rechteck 21">
            <a:extLst>
              <a:ext uri="{FF2B5EF4-FFF2-40B4-BE49-F238E27FC236}">
                <a16:creationId xmlns:a16="http://schemas.microsoft.com/office/drawing/2014/main" id="{3801879F-BD0C-4B54-ACF7-1B6E8F7C07F9}"/>
              </a:ext>
            </a:extLst>
          </p:cNvPr>
          <p:cNvSpPr/>
          <p:nvPr userDrawn="1"/>
        </p:nvSpPr>
        <p:spPr bwMode="gray">
          <a:xfrm>
            <a:off x="4351338" y="1268413"/>
            <a:ext cx="3476625"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graphicFrame>
        <p:nvGraphicFramePr>
          <p:cNvPr id="9" name="Object 8" hidden="1">
            <a:extLst>
              <a:ext uri="{FF2B5EF4-FFF2-40B4-BE49-F238E27FC236}">
                <a16:creationId xmlns:a16="http://schemas.microsoft.com/office/drawing/2014/main" id="{786E3FE3-FADB-4310-B4CA-04B6A105BFE0}"/>
              </a:ext>
            </a:extLst>
          </p:cNvPr>
          <p:cNvGraphicFramePr>
            <a:graphicFrameLocks noChangeAspect="1"/>
          </p:cNvGraphicFramePr>
          <p:nvPr userDrawn="1">
            <p:custDataLst>
              <p:tags r:id="rId2"/>
            </p:custDataLst>
            <p:extLst>
              <p:ext uri="{D42A27DB-BD31-4B8C-83A1-F6EECF244321}">
                <p14:modId xmlns:p14="http://schemas.microsoft.com/office/powerpoint/2010/main" val="513661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9" name="Object 8" hidden="1">
                        <a:extLst>
                          <a:ext uri="{FF2B5EF4-FFF2-40B4-BE49-F238E27FC236}">
                            <a16:creationId xmlns:a16="http://schemas.microsoft.com/office/drawing/2014/main" id="{786E3FE3-FADB-4310-B4CA-04B6A105BFE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80E1A81-3576-4F28-87BC-B314A8ECD51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0" name="Text Placeholder 19">
            <a:extLst>
              <a:ext uri="{FF2B5EF4-FFF2-40B4-BE49-F238E27FC236}">
                <a16:creationId xmlns:a16="http://schemas.microsoft.com/office/drawing/2014/main" id="{C98037BA-C42B-4909-9B61-C9BC9A052EBE}"/>
              </a:ext>
            </a:extLst>
          </p:cNvPr>
          <p:cNvSpPr>
            <a:spLocks noGrp="1"/>
          </p:cNvSpPr>
          <p:nvPr>
            <p:ph type="body" sz="quarter" idx="21" hasCustomPrompt="1"/>
          </p:nvPr>
        </p:nvSpPr>
        <p:spPr bwMode="gray">
          <a:xfrm>
            <a:off x="4352634" y="1773239"/>
            <a:ext cx="3475308" cy="4248149"/>
          </a:xfrm>
          <a:prstGeom prst="rect">
            <a:avLst/>
          </a:prstGeom>
        </p:spPr>
        <p:txBody>
          <a:bodyPr lIns="144000"/>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3" name="Datumsplatzhalter 2">
            <a:extLst>
              <a:ext uri="{FF2B5EF4-FFF2-40B4-BE49-F238E27FC236}">
                <a16:creationId xmlns:a16="http://schemas.microsoft.com/office/drawing/2014/main" id="{53B0C0D0-8449-400E-BD85-F421255DA953}"/>
              </a:ext>
            </a:extLst>
          </p:cNvPr>
          <p:cNvSpPr>
            <a:spLocks noGrp="1"/>
          </p:cNvSpPr>
          <p:nvPr>
            <p:ph type="dt" sz="half" idx="10"/>
          </p:nvPr>
        </p:nvSpPr>
        <p:spPr bwMode="gray"/>
        <p:txBody>
          <a:bodyPr/>
          <a:lstStyle>
            <a:lvl1pPr rtl="0">
              <a:defRPr/>
            </a:lvl1pPr>
          </a:lstStyle>
          <a:p>
            <a:r>
              <a:rPr lang="it-IT"/>
              <a:t>11/2024</a:t>
            </a:r>
            <a:endParaRPr lang="en-US"/>
          </a:p>
        </p:txBody>
      </p:sp>
      <p:sp>
        <p:nvSpPr>
          <p:cNvPr id="4" name="Fußzeilenplatzhalter 3">
            <a:extLst>
              <a:ext uri="{FF2B5EF4-FFF2-40B4-BE49-F238E27FC236}">
                <a16:creationId xmlns:a16="http://schemas.microsoft.com/office/drawing/2014/main" id="{E4CE0ECD-5F8E-48E1-BC19-B818383B2595}"/>
              </a:ext>
            </a:extLst>
          </p:cNvPr>
          <p:cNvSpPr>
            <a:spLocks noGrp="1"/>
          </p:cNvSpPr>
          <p:nvPr>
            <p:ph type="ftr" sz="quarter" idx="11"/>
          </p:nvPr>
        </p:nvSpPr>
        <p:spPr bwMode="gray"/>
        <p:txBody>
          <a:bodyPr/>
          <a:lstStyle>
            <a:lvl1pPr rtl="0">
              <a:defRPr/>
            </a:lvl1pPr>
          </a:lstStyle>
          <a:p>
            <a:r>
              <a:rPr lang="en-US"/>
              <a:t>Charlie\Delta sprint review</a:t>
            </a:r>
          </a:p>
        </p:txBody>
      </p:sp>
      <p:sp>
        <p:nvSpPr>
          <p:cNvPr id="5" name="Foliennummernplatzhalter 4">
            <a:extLst>
              <a:ext uri="{FF2B5EF4-FFF2-40B4-BE49-F238E27FC236}">
                <a16:creationId xmlns:a16="http://schemas.microsoft.com/office/drawing/2014/main" id="{48E7CED3-DE86-4867-90E9-D86F12EC75C9}"/>
              </a:ext>
            </a:extLst>
          </p:cNvPr>
          <p:cNvSpPr>
            <a:spLocks noGrp="1"/>
          </p:cNvSpPr>
          <p:nvPr>
            <p:ph type="sldNum" sz="quarter" idx="12"/>
          </p:nvPr>
        </p:nvSpPr>
        <p:spPr bwMode="gray"/>
        <p:txBody>
          <a:bodyPr/>
          <a:lstStyle>
            <a:lvl1pPr rtl="0">
              <a:defRPr/>
            </a:lvl1pPr>
          </a:lstStyle>
          <a:p>
            <a:r>
              <a:rPr lang="en-US"/>
              <a:t>Page </a:t>
            </a:r>
            <a:fld id="{2CB2E8EB-2C5B-4D97-B458-C472B19B0559}" type="slidenum">
              <a:rPr lang="en-US" smtClean="0"/>
              <a:pPr/>
              <a:t>‹#›</a:t>
            </a:fld>
            <a:endParaRPr lang="en-US"/>
          </a:p>
        </p:txBody>
      </p:sp>
      <p:sp>
        <p:nvSpPr>
          <p:cNvPr id="7" name="Title 6">
            <a:extLst>
              <a:ext uri="{FF2B5EF4-FFF2-40B4-BE49-F238E27FC236}">
                <a16:creationId xmlns:a16="http://schemas.microsoft.com/office/drawing/2014/main" id="{239108F6-D5E1-4A7D-A33A-1BFA5318413E}"/>
              </a:ext>
            </a:extLst>
          </p:cNvPr>
          <p:cNvSpPr>
            <a:spLocks noGrp="1"/>
          </p:cNvSpPr>
          <p:nvPr>
            <p:ph type="title" hasCustomPrompt="1"/>
          </p:nvPr>
        </p:nvSpPr>
        <p:spPr bwMode="gray"/>
        <p:txBody>
          <a:bodyPr vert="horz"/>
          <a:lstStyle>
            <a:lvl1pPr rtl="0">
              <a:defRPr/>
            </a:lvl1pPr>
          </a:lstStyle>
          <a:p>
            <a:r>
              <a:rPr lang="en-US" noProof="0"/>
              <a:t>Click to insert title</a:t>
            </a:r>
          </a:p>
        </p:txBody>
      </p:sp>
      <p:sp>
        <p:nvSpPr>
          <p:cNvPr id="18" name="Subtitle 2">
            <a:extLst>
              <a:ext uri="{FF2B5EF4-FFF2-40B4-BE49-F238E27FC236}">
                <a16:creationId xmlns:a16="http://schemas.microsoft.com/office/drawing/2014/main" id="{8E31026D-68A2-4E81-9FF9-D2073325D8EC}"/>
              </a:ext>
            </a:extLst>
          </p:cNvPr>
          <p:cNvSpPr>
            <a:spLocks noGrp="1"/>
          </p:cNvSpPr>
          <p:nvPr>
            <p:ph type="subTitle" idx="13" hasCustomPrompt="1"/>
          </p:nvPr>
        </p:nvSpPr>
        <p:spPr bwMode="gray">
          <a:xfrm>
            <a:off x="587376" y="1383613"/>
            <a:ext cx="3465407" cy="201601"/>
          </a:xfrm>
          <a:prstGeom prst="rect">
            <a:avLst/>
          </a:prstGeom>
          <a:noFill/>
        </p:spPr>
        <p:txBody>
          <a:bodyPr lIns="144000" anchor="ctr">
            <a:noAutofit/>
          </a:bodyPr>
          <a:lstStyle>
            <a:lvl1pPr marL="0" indent="0" algn="l" rtl="0">
              <a:spcAft>
                <a:spcPts val="0"/>
              </a:spcAft>
              <a:buNone/>
              <a:defRPr sz="1600" b="1" i="0" cap="none" baseline="0">
                <a:solidFill>
                  <a:schemeClr val="bg1"/>
                </a:solidFill>
                <a:latin typeface="Arial" panose="020B0604020202020204" pitchFamily="34" charset="0"/>
                <a:cs typeface="Arial" panose="020B0604020202020204" pitchFamily="34" charset="0"/>
              </a:defRPr>
            </a:lvl1pPr>
            <a:lvl2pPr marL="0" indent="0" algn="l">
              <a:buNone/>
              <a:defRPr sz="1600" cap="all" baseline="0">
                <a:solidFill>
                  <a:schemeClr val="bg1"/>
                </a:solidFill>
              </a:defRPr>
            </a:lvl2pPr>
            <a:lvl3pPr marL="0" indent="0" algn="l">
              <a:buNone/>
              <a:defRPr sz="1600" cap="all" baseline="0">
                <a:solidFill>
                  <a:schemeClr val="bg1"/>
                </a:solidFill>
              </a:defRPr>
            </a:lvl3pPr>
            <a:lvl4pPr marL="0" indent="0" algn="l">
              <a:buNone/>
              <a:defRPr sz="1600" cap="all" baseline="0">
                <a:solidFill>
                  <a:schemeClr val="bg1"/>
                </a:solidFill>
              </a:defRPr>
            </a:lvl4pPr>
            <a:lvl5pPr marL="0" indent="0" algn="l">
              <a:buNone/>
              <a:defRPr sz="1600" cap="all" baseline="0">
                <a:solidFill>
                  <a:schemeClr val="bg1"/>
                </a:solidFill>
              </a:defRPr>
            </a:lvl5pPr>
            <a:lvl6pPr marL="0" indent="0" algn="l">
              <a:buNone/>
              <a:defRPr sz="1600" cap="all" baseline="0">
                <a:solidFill>
                  <a:schemeClr val="bg1"/>
                </a:solidFill>
              </a:defRPr>
            </a:lvl6pPr>
            <a:lvl7pPr marL="0" indent="0" algn="l">
              <a:buNone/>
              <a:defRPr sz="1600" cap="all" baseline="0">
                <a:solidFill>
                  <a:schemeClr val="bg1"/>
                </a:solidFill>
              </a:defRPr>
            </a:lvl7pPr>
            <a:lvl8pPr marL="0" indent="0" algn="l">
              <a:buNone/>
              <a:defRPr sz="1600" cap="all" baseline="0">
                <a:solidFill>
                  <a:schemeClr val="bg1"/>
                </a:solidFill>
              </a:defRPr>
            </a:lvl8pPr>
            <a:lvl9pPr marL="0" indent="0" algn="l">
              <a:buNone/>
              <a:defRPr sz="1600" cap="all" baseline="0">
                <a:solidFill>
                  <a:schemeClr val="bg1"/>
                </a:solidFill>
              </a:defRPr>
            </a:lvl9pPr>
          </a:lstStyle>
          <a:p>
            <a:pPr lvl="0"/>
            <a:r>
              <a:rPr lang="en-US" noProof="0"/>
              <a:t>Click to insert subline</a:t>
            </a:r>
          </a:p>
        </p:txBody>
      </p:sp>
      <p:sp>
        <p:nvSpPr>
          <p:cNvPr id="20" name="Text Placeholder 14">
            <a:extLst>
              <a:ext uri="{FF2B5EF4-FFF2-40B4-BE49-F238E27FC236}">
                <a16:creationId xmlns:a16="http://schemas.microsoft.com/office/drawing/2014/main" id="{FEB1BE97-BCD7-4523-AB2C-0118E40FB2EF}"/>
              </a:ext>
            </a:extLst>
          </p:cNvPr>
          <p:cNvSpPr>
            <a:spLocks noGrp="1"/>
          </p:cNvSpPr>
          <p:nvPr>
            <p:ph type="body" sz="quarter" idx="15" hasCustomPrompt="1"/>
          </p:nvPr>
        </p:nvSpPr>
        <p:spPr bwMode="gray">
          <a:xfrm>
            <a:off x="4352635" y="1383613"/>
            <a:ext cx="3475308"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25" name="Text Placeholder 14">
            <a:extLst>
              <a:ext uri="{FF2B5EF4-FFF2-40B4-BE49-F238E27FC236}">
                <a16:creationId xmlns:a16="http://schemas.microsoft.com/office/drawing/2014/main" id="{BDDD9465-CCD8-4F42-A37D-AEFB4BAFFD0F}"/>
              </a:ext>
            </a:extLst>
          </p:cNvPr>
          <p:cNvSpPr>
            <a:spLocks noGrp="1"/>
          </p:cNvSpPr>
          <p:nvPr>
            <p:ph type="body" sz="quarter" idx="16" hasCustomPrompt="1"/>
          </p:nvPr>
        </p:nvSpPr>
        <p:spPr bwMode="gray">
          <a:xfrm>
            <a:off x="8128000" y="1383613"/>
            <a:ext cx="3476626"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29" name="Text Placeholder 19">
            <a:extLst>
              <a:ext uri="{FF2B5EF4-FFF2-40B4-BE49-F238E27FC236}">
                <a16:creationId xmlns:a16="http://schemas.microsoft.com/office/drawing/2014/main" id="{218A52FE-5D94-42BE-A987-92B902930295}"/>
              </a:ext>
            </a:extLst>
          </p:cNvPr>
          <p:cNvSpPr>
            <a:spLocks noGrp="1"/>
          </p:cNvSpPr>
          <p:nvPr>
            <p:ph type="body" sz="quarter" idx="20" hasCustomPrompt="1"/>
          </p:nvPr>
        </p:nvSpPr>
        <p:spPr bwMode="gray">
          <a:xfrm>
            <a:off x="586253" y="1773239"/>
            <a:ext cx="3474574" cy="4248149"/>
          </a:xfrm>
          <a:prstGeom prst="rect">
            <a:avLst/>
          </a:prstGeom>
        </p:spPr>
        <p:txBody>
          <a:bodyPr lIns="144000"/>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31" name="Text Placeholder 19">
            <a:extLst>
              <a:ext uri="{FF2B5EF4-FFF2-40B4-BE49-F238E27FC236}">
                <a16:creationId xmlns:a16="http://schemas.microsoft.com/office/drawing/2014/main" id="{5F328A78-DB07-4A87-8938-E7A271A4C433}"/>
              </a:ext>
            </a:extLst>
          </p:cNvPr>
          <p:cNvSpPr>
            <a:spLocks noGrp="1"/>
          </p:cNvSpPr>
          <p:nvPr>
            <p:ph type="body" sz="quarter" idx="22" hasCustomPrompt="1"/>
          </p:nvPr>
        </p:nvSpPr>
        <p:spPr bwMode="gray">
          <a:xfrm>
            <a:off x="8128000" y="1773239"/>
            <a:ext cx="3476626" cy="4248149"/>
          </a:xfrm>
          <a:prstGeom prst="rect">
            <a:avLst/>
          </a:prstGeom>
        </p:spPr>
        <p:txBody>
          <a:bodyPr lIns="144000"/>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34" name="Text Placeholder 16">
            <a:extLst>
              <a:ext uri="{FF2B5EF4-FFF2-40B4-BE49-F238E27FC236}">
                <a16:creationId xmlns:a16="http://schemas.microsoft.com/office/drawing/2014/main" id="{68A416A4-7586-4AE4-895E-E8DAFB1CEA6F}"/>
              </a:ext>
            </a:extLst>
          </p:cNvPr>
          <p:cNvSpPr>
            <a:spLocks noGrp="1"/>
          </p:cNvSpPr>
          <p:nvPr>
            <p:ph type="body" sz="quarter" idx="23" hasCustomPrompt="1"/>
          </p:nvPr>
        </p:nvSpPr>
        <p:spPr bwMode="gray">
          <a:xfrm>
            <a:off x="586800"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Tree>
    <p:custDataLst>
      <p:tags r:id="rId1"/>
    </p:custDataLst>
    <p:extLst>
      <p:ext uri="{BB962C8B-B14F-4D97-AF65-F5344CB8AC3E}">
        <p14:creationId xmlns:p14="http://schemas.microsoft.com/office/powerpoint/2010/main" val="4114226575"/>
      </p:ext>
    </p:extLst>
  </p:cSld>
  <p:clrMapOvr>
    <a:masterClrMapping/>
  </p:clrMapOvr>
  <p:extLst>
    <p:ext uri="{DCECCB84-F9BA-43D5-87BE-67443E8EF086}">
      <p15:sldGuideLst xmlns:p15="http://schemas.microsoft.com/office/powerpoint/2012/main">
        <p15:guide id="1" pos="2741">
          <p15:clr>
            <a:srgbClr val="F26B43"/>
          </p15:clr>
        </p15:guide>
        <p15:guide id="2" pos="2558">
          <p15:clr>
            <a:srgbClr val="F26B43"/>
          </p15:clr>
        </p15:guide>
        <p15:guide id="3" pos="4931">
          <p15:clr>
            <a:srgbClr val="F26B43"/>
          </p15:clr>
        </p15:guide>
        <p15:guide id="4" pos="5120">
          <p15:clr>
            <a:srgbClr val="F26B43"/>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x boxes">
    <p:spTree>
      <p:nvGrpSpPr>
        <p:cNvPr id="1" name=""/>
        <p:cNvGrpSpPr/>
        <p:nvPr/>
      </p:nvGrpSpPr>
      <p:grpSpPr>
        <a:xfrm>
          <a:off x="0" y="0"/>
          <a:ext cx="0" cy="0"/>
          <a:chOff x="0" y="0"/>
          <a:chExt cx="0" cy="0"/>
        </a:xfrm>
      </p:grpSpPr>
      <p:sp>
        <p:nvSpPr>
          <p:cNvPr id="54" name="Rechteck 53">
            <a:extLst>
              <a:ext uri="{FF2B5EF4-FFF2-40B4-BE49-F238E27FC236}">
                <a16:creationId xmlns:a16="http://schemas.microsoft.com/office/drawing/2014/main" id="{8DD521E6-8641-49B1-B690-EB7D64366705}"/>
              </a:ext>
            </a:extLst>
          </p:cNvPr>
          <p:cNvSpPr/>
          <p:nvPr userDrawn="1"/>
        </p:nvSpPr>
        <p:spPr bwMode="gray">
          <a:xfrm>
            <a:off x="4351338" y="3859213"/>
            <a:ext cx="3476625"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56" name="Rechteck 55">
            <a:extLst>
              <a:ext uri="{FF2B5EF4-FFF2-40B4-BE49-F238E27FC236}">
                <a16:creationId xmlns:a16="http://schemas.microsoft.com/office/drawing/2014/main" id="{648E0EAD-C279-405C-AFDE-4E027AB42A76}"/>
              </a:ext>
            </a:extLst>
          </p:cNvPr>
          <p:cNvSpPr/>
          <p:nvPr userDrawn="1"/>
        </p:nvSpPr>
        <p:spPr bwMode="gray">
          <a:xfrm>
            <a:off x="8128000" y="3859213"/>
            <a:ext cx="347514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55" name="Rechteck 54">
            <a:extLst>
              <a:ext uri="{FF2B5EF4-FFF2-40B4-BE49-F238E27FC236}">
                <a16:creationId xmlns:a16="http://schemas.microsoft.com/office/drawing/2014/main" id="{7F12D0F9-D8EC-4A75-A70D-942D5976C022}"/>
              </a:ext>
            </a:extLst>
          </p:cNvPr>
          <p:cNvSpPr/>
          <p:nvPr userDrawn="1"/>
        </p:nvSpPr>
        <p:spPr bwMode="gray">
          <a:xfrm>
            <a:off x="8128000" y="1268413"/>
            <a:ext cx="347514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52" name="Rechteck 51">
            <a:extLst>
              <a:ext uri="{FF2B5EF4-FFF2-40B4-BE49-F238E27FC236}">
                <a16:creationId xmlns:a16="http://schemas.microsoft.com/office/drawing/2014/main" id="{AAFB3BD9-B01C-44F3-A7F3-23C388A05E7E}"/>
              </a:ext>
            </a:extLst>
          </p:cNvPr>
          <p:cNvSpPr/>
          <p:nvPr userDrawn="1"/>
        </p:nvSpPr>
        <p:spPr bwMode="gray">
          <a:xfrm>
            <a:off x="587376" y="3859213"/>
            <a:ext cx="347345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41" name="Rechteck 40">
            <a:extLst>
              <a:ext uri="{FF2B5EF4-FFF2-40B4-BE49-F238E27FC236}">
                <a16:creationId xmlns:a16="http://schemas.microsoft.com/office/drawing/2014/main" id="{40E648E9-6748-43E2-AA5B-FDB0B0DC9856}"/>
              </a:ext>
            </a:extLst>
          </p:cNvPr>
          <p:cNvSpPr/>
          <p:nvPr userDrawn="1"/>
        </p:nvSpPr>
        <p:spPr bwMode="gray">
          <a:xfrm>
            <a:off x="587376" y="1268413"/>
            <a:ext cx="3473450"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sp>
        <p:nvSpPr>
          <p:cNvPr id="51" name="Rechteck 50">
            <a:extLst>
              <a:ext uri="{FF2B5EF4-FFF2-40B4-BE49-F238E27FC236}">
                <a16:creationId xmlns:a16="http://schemas.microsoft.com/office/drawing/2014/main" id="{C7393465-9845-4AD2-AAF9-DEBCB8F8802B}"/>
              </a:ext>
            </a:extLst>
          </p:cNvPr>
          <p:cNvSpPr/>
          <p:nvPr userDrawn="1"/>
        </p:nvSpPr>
        <p:spPr bwMode="gray">
          <a:xfrm>
            <a:off x="4351338" y="1268413"/>
            <a:ext cx="3476625" cy="43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eaLnBrk="1"/>
            <a:endParaRPr lang="en-US" sz="1600" noProof="0"/>
          </a:p>
        </p:txBody>
      </p:sp>
      <p:graphicFrame>
        <p:nvGraphicFramePr>
          <p:cNvPr id="8" name="Object 7" hidden="1">
            <a:extLst>
              <a:ext uri="{FF2B5EF4-FFF2-40B4-BE49-F238E27FC236}">
                <a16:creationId xmlns:a16="http://schemas.microsoft.com/office/drawing/2014/main" id="{3F3771B9-DBBC-4455-AE93-B15316C86123}"/>
              </a:ext>
            </a:extLst>
          </p:cNvPr>
          <p:cNvGraphicFramePr>
            <a:graphicFrameLocks noChangeAspect="1"/>
          </p:cNvGraphicFramePr>
          <p:nvPr userDrawn="1">
            <p:custDataLst>
              <p:tags r:id="rId2"/>
            </p:custDataLst>
            <p:extLst>
              <p:ext uri="{D42A27DB-BD31-4B8C-83A1-F6EECF244321}">
                <p14:modId xmlns:p14="http://schemas.microsoft.com/office/powerpoint/2010/main" val="818249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8" name="Object 7" hidden="1">
                        <a:extLst>
                          <a:ext uri="{FF2B5EF4-FFF2-40B4-BE49-F238E27FC236}">
                            <a16:creationId xmlns:a16="http://schemas.microsoft.com/office/drawing/2014/main" id="{3F3771B9-DBBC-4455-AE93-B15316C86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C7ACFEC-F41B-47D1-933D-1FF91BDF466B}"/>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 name="Datumsplatzhalter 2">
            <a:extLst>
              <a:ext uri="{FF2B5EF4-FFF2-40B4-BE49-F238E27FC236}">
                <a16:creationId xmlns:a16="http://schemas.microsoft.com/office/drawing/2014/main" id="{53B0C0D0-8449-400E-BD85-F421255DA953}"/>
              </a:ext>
            </a:extLst>
          </p:cNvPr>
          <p:cNvSpPr>
            <a:spLocks noGrp="1"/>
          </p:cNvSpPr>
          <p:nvPr>
            <p:ph type="dt" sz="half" idx="10"/>
          </p:nvPr>
        </p:nvSpPr>
        <p:spPr bwMode="gray"/>
        <p:txBody>
          <a:bodyPr/>
          <a:lstStyle>
            <a:lvl1pPr rtl="0">
              <a:defRPr/>
            </a:lvl1pPr>
          </a:lstStyle>
          <a:p>
            <a:r>
              <a:rPr lang="it-IT" noProof="0"/>
              <a:t>11/2024</a:t>
            </a:r>
            <a:endParaRPr lang="en-US" noProof="0"/>
          </a:p>
        </p:txBody>
      </p:sp>
      <p:sp>
        <p:nvSpPr>
          <p:cNvPr id="4" name="Fußzeilenplatzhalter 3">
            <a:extLst>
              <a:ext uri="{FF2B5EF4-FFF2-40B4-BE49-F238E27FC236}">
                <a16:creationId xmlns:a16="http://schemas.microsoft.com/office/drawing/2014/main" id="{E4CE0ECD-5F8E-48E1-BC19-B818383B2595}"/>
              </a:ext>
            </a:extLst>
          </p:cNvPr>
          <p:cNvSpPr>
            <a:spLocks noGrp="1"/>
          </p:cNvSpPr>
          <p:nvPr>
            <p:ph type="ftr" sz="quarter" idx="11"/>
          </p:nvPr>
        </p:nvSpPr>
        <p:spPr bwMode="gray"/>
        <p:txBody>
          <a:bodyPr/>
          <a:lstStyle>
            <a:lvl1pPr rtl="0">
              <a:defRPr/>
            </a:lvl1pPr>
          </a:lstStyle>
          <a:p>
            <a:r>
              <a:rPr lang="en-US" noProof="0"/>
              <a:t>Charlie\Delta sprint review</a:t>
            </a:r>
          </a:p>
        </p:txBody>
      </p:sp>
      <p:sp>
        <p:nvSpPr>
          <p:cNvPr id="5" name="Foliennummernplatzhalter 4">
            <a:extLst>
              <a:ext uri="{FF2B5EF4-FFF2-40B4-BE49-F238E27FC236}">
                <a16:creationId xmlns:a16="http://schemas.microsoft.com/office/drawing/2014/main" id="{48E7CED3-DE86-4867-90E9-D86F12EC75C9}"/>
              </a:ext>
            </a:extLst>
          </p:cNvPr>
          <p:cNvSpPr>
            <a:spLocks noGrp="1"/>
          </p:cNvSpPr>
          <p:nvPr>
            <p:ph type="sldNum" sz="quarter" idx="12"/>
          </p:nvPr>
        </p:nvSpPr>
        <p:spPr bwMode="gray"/>
        <p:txBody>
          <a:bodyPr/>
          <a:lstStyle>
            <a:lvl1pPr rtl="0">
              <a:defRPr/>
            </a:lvl1pPr>
          </a:lstStyle>
          <a:p>
            <a:r>
              <a:rPr lang="en-US" noProof="0"/>
              <a:t>Page </a:t>
            </a:r>
            <a:fld id="{2CB2E8EB-2C5B-4D97-B458-C472B19B0559}" type="slidenum">
              <a:rPr lang="en-US" noProof="0" smtClean="0"/>
              <a:pPr/>
              <a:t>‹#›</a:t>
            </a:fld>
            <a:endParaRPr lang="en-US" noProof="0"/>
          </a:p>
        </p:txBody>
      </p:sp>
      <p:sp>
        <p:nvSpPr>
          <p:cNvPr id="6" name="Title 5">
            <a:extLst>
              <a:ext uri="{FF2B5EF4-FFF2-40B4-BE49-F238E27FC236}">
                <a16:creationId xmlns:a16="http://schemas.microsoft.com/office/drawing/2014/main" id="{1A62AD02-A04C-4CED-B9F6-A65B82548F7A}"/>
              </a:ext>
            </a:extLst>
          </p:cNvPr>
          <p:cNvSpPr>
            <a:spLocks noGrp="1"/>
          </p:cNvSpPr>
          <p:nvPr>
            <p:ph type="title" hasCustomPrompt="1"/>
          </p:nvPr>
        </p:nvSpPr>
        <p:spPr bwMode="gray"/>
        <p:txBody>
          <a:bodyPr vert="horz"/>
          <a:lstStyle>
            <a:lvl1pPr rtl="0">
              <a:defRPr/>
            </a:lvl1pPr>
          </a:lstStyle>
          <a:p>
            <a:r>
              <a:rPr lang="en-US" noProof="0"/>
              <a:t>Click to insert title</a:t>
            </a:r>
          </a:p>
        </p:txBody>
      </p:sp>
      <p:sp>
        <p:nvSpPr>
          <p:cNvPr id="25" name="Subtitle 2">
            <a:extLst>
              <a:ext uri="{FF2B5EF4-FFF2-40B4-BE49-F238E27FC236}">
                <a16:creationId xmlns:a16="http://schemas.microsoft.com/office/drawing/2014/main" id="{590950E3-BA73-4F84-BC4A-B016DE91D84F}"/>
              </a:ext>
            </a:extLst>
          </p:cNvPr>
          <p:cNvSpPr>
            <a:spLocks noGrp="1"/>
          </p:cNvSpPr>
          <p:nvPr>
            <p:ph type="subTitle" idx="13" hasCustomPrompt="1"/>
          </p:nvPr>
        </p:nvSpPr>
        <p:spPr bwMode="gray">
          <a:xfrm>
            <a:off x="587376" y="1384857"/>
            <a:ext cx="3473422" cy="199112"/>
          </a:xfrm>
          <a:prstGeom prst="rect">
            <a:avLst/>
          </a:prstGeom>
          <a:noFill/>
        </p:spPr>
        <p:txBody>
          <a:bodyPr lIns="144000" anchor="ctr">
            <a:noAutofit/>
          </a:bodyPr>
          <a:lstStyle>
            <a:lvl1pPr marL="0" indent="0" algn="l" rtl="0">
              <a:spcAft>
                <a:spcPts val="0"/>
              </a:spcAft>
              <a:buNone/>
              <a:defRPr sz="1600" b="1" i="0" cap="none" baseline="0">
                <a:solidFill>
                  <a:schemeClr val="bg1"/>
                </a:solidFill>
                <a:latin typeface="Arial" panose="020B0604020202020204" pitchFamily="34" charset="0"/>
                <a:cs typeface="Arial" panose="020B0604020202020204" pitchFamily="34" charset="0"/>
              </a:defRPr>
            </a:lvl1pPr>
            <a:lvl2pPr marL="0" indent="0" algn="l">
              <a:buNone/>
              <a:defRPr sz="1600" cap="all" baseline="0">
                <a:solidFill>
                  <a:schemeClr val="bg1"/>
                </a:solidFill>
              </a:defRPr>
            </a:lvl2pPr>
            <a:lvl3pPr marL="0" indent="0" algn="l">
              <a:buNone/>
              <a:defRPr sz="1600" cap="all" baseline="0">
                <a:solidFill>
                  <a:schemeClr val="bg1"/>
                </a:solidFill>
              </a:defRPr>
            </a:lvl3pPr>
            <a:lvl4pPr marL="0" indent="0" algn="l">
              <a:buNone/>
              <a:defRPr sz="1600" cap="all" baseline="0">
                <a:solidFill>
                  <a:schemeClr val="bg1"/>
                </a:solidFill>
              </a:defRPr>
            </a:lvl4pPr>
            <a:lvl5pPr marL="0" indent="0" algn="l">
              <a:buNone/>
              <a:defRPr sz="1600" cap="all" baseline="0">
                <a:solidFill>
                  <a:schemeClr val="bg1"/>
                </a:solidFill>
              </a:defRPr>
            </a:lvl5pPr>
            <a:lvl6pPr marL="0" indent="0" algn="l">
              <a:buNone/>
              <a:defRPr sz="1600" cap="all" baseline="0">
                <a:solidFill>
                  <a:schemeClr val="bg1"/>
                </a:solidFill>
              </a:defRPr>
            </a:lvl6pPr>
            <a:lvl7pPr marL="0" indent="0" algn="l">
              <a:buNone/>
              <a:defRPr sz="1600" cap="all" baseline="0">
                <a:solidFill>
                  <a:schemeClr val="bg1"/>
                </a:solidFill>
              </a:defRPr>
            </a:lvl7pPr>
            <a:lvl8pPr marL="0" indent="0" algn="l">
              <a:buNone/>
              <a:defRPr sz="1600" cap="all" baseline="0">
                <a:solidFill>
                  <a:schemeClr val="bg1"/>
                </a:solidFill>
              </a:defRPr>
            </a:lvl8pPr>
            <a:lvl9pPr marL="0" indent="0" algn="l">
              <a:buNone/>
              <a:defRPr sz="1600" cap="all" baseline="0">
                <a:solidFill>
                  <a:schemeClr val="bg1"/>
                </a:solidFill>
              </a:defRPr>
            </a:lvl9pPr>
          </a:lstStyle>
          <a:p>
            <a:pPr lvl="0"/>
            <a:r>
              <a:rPr lang="en-US" noProof="0"/>
              <a:t>Click to insert subline</a:t>
            </a:r>
          </a:p>
        </p:txBody>
      </p:sp>
      <p:sp>
        <p:nvSpPr>
          <p:cNvPr id="26" name="Text Placeholder 14">
            <a:extLst>
              <a:ext uri="{FF2B5EF4-FFF2-40B4-BE49-F238E27FC236}">
                <a16:creationId xmlns:a16="http://schemas.microsoft.com/office/drawing/2014/main" id="{E32DAB4A-72C5-4171-A21F-4AC940C642A4}"/>
              </a:ext>
            </a:extLst>
          </p:cNvPr>
          <p:cNvSpPr>
            <a:spLocks noGrp="1"/>
          </p:cNvSpPr>
          <p:nvPr>
            <p:ph type="body" sz="quarter" idx="15" hasCustomPrompt="1"/>
          </p:nvPr>
        </p:nvSpPr>
        <p:spPr bwMode="gray">
          <a:xfrm>
            <a:off x="4351338" y="1383613"/>
            <a:ext cx="3475062"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27" name="Text Placeholder 14">
            <a:extLst>
              <a:ext uri="{FF2B5EF4-FFF2-40B4-BE49-F238E27FC236}">
                <a16:creationId xmlns:a16="http://schemas.microsoft.com/office/drawing/2014/main" id="{153F9F1F-C723-4EAF-8DC0-82095B029CC4}"/>
              </a:ext>
            </a:extLst>
          </p:cNvPr>
          <p:cNvSpPr>
            <a:spLocks noGrp="1"/>
          </p:cNvSpPr>
          <p:nvPr>
            <p:ph type="body" sz="quarter" idx="16" hasCustomPrompt="1"/>
          </p:nvPr>
        </p:nvSpPr>
        <p:spPr bwMode="gray">
          <a:xfrm>
            <a:off x="8128000" y="1383613"/>
            <a:ext cx="3475062"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38" name="Text Placeholder 14">
            <a:extLst>
              <a:ext uri="{FF2B5EF4-FFF2-40B4-BE49-F238E27FC236}">
                <a16:creationId xmlns:a16="http://schemas.microsoft.com/office/drawing/2014/main" id="{CC5EE651-0AEA-41F0-9B91-B8DDCB11F8A7}"/>
              </a:ext>
            </a:extLst>
          </p:cNvPr>
          <p:cNvSpPr>
            <a:spLocks noGrp="1"/>
          </p:cNvSpPr>
          <p:nvPr>
            <p:ph type="body" sz="quarter" idx="21" hasCustomPrompt="1"/>
          </p:nvPr>
        </p:nvSpPr>
        <p:spPr bwMode="gray">
          <a:xfrm>
            <a:off x="587376" y="3974413"/>
            <a:ext cx="3475062"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40" name="Text Placeholder 14">
            <a:extLst>
              <a:ext uri="{FF2B5EF4-FFF2-40B4-BE49-F238E27FC236}">
                <a16:creationId xmlns:a16="http://schemas.microsoft.com/office/drawing/2014/main" id="{18A2D0AD-8A42-4E8E-A944-BF8820798587}"/>
              </a:ext>
            </a:extLst>
          </p:cNvPr>
          <p:cNvSpPr>
            <a:spLocks noGrp="1"/>
          </p:cNvSpPr>
          <p:nvPr>
            <p:ph type="body" sz="quarter" idx="23" hasCustomPrompt="1"/>
          </p:nvPr>
        </p:nvSpPr>
        <p:spPr bwMode="gray">
          <a:xfrm>
            <a:off x="4351338" y="3974413"/>
            <a:ext cx="3475062"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42" name="Text Placeholder 14">
            <a:extLst>
              <a:ext uri="{FF2B5EF4-FFF2-40B4-BE49-F238E27FC236}">
                <a16:creationId xmlns:a16="http://schemas.microsoft.com/office/drawing/2014/main" id="{070CFB7F-592A-49BD-B0DE-8C702F4D25F6}"/>
              </a:ext>
            </a:extLst>
          </p:cNvPr>
          <p:cNvSpPr>
            <a:spLocks noGrp="1"/>
          </p:cNvSpPr>
          <p:nvPr>
            <p:ph type="body" sz="quarter" idx="25" hasCustomPrompt="1"/>
          </p:nvPr>
        </p:nvSpPr>
        <p:spPr bwMode="gray">
          <a:xfrm>
            <a:off x="8128000" y="3974413"/>
            <a:ext cx="3475062" cy="201600"/>
          </a:xfrm>
          <a:prstGeom prst="rect">
            <a:avLst/>
          </a:prstGeom>
          <a:noFill/>
        </p:spPr>
        <p:txBody>
          <a:bodyPr lIns="144000" anchor="ctr">
            <a:noAutofit/>
          </a:bodyPr>
          <a:lstStyle>
            <a:lvl1pPr marL="0" indent="0" rtl="0">
              <a:spcAft>
                <a:spcPts val="0"/>
              </a:spcAft>
              <a:buFont typeface="Arial" panose="020B0604020202020204" pitchFamily="34" charset="0"/>
              <a:buNone/>
              <a:defRPr sz="1600" b="1" i="0" cap="none" baseline="0">
                <a:solidFill>
                  <a:schemeClr val="bg1"/>
                </a:solidFill>
                <a:latin typeface="Arial" panose="020B0604020202020204" pitchFamily="34" charset="0"/>
                <a:cs typeface="Arial" panose="020B0604020202020204" pitchFamily="34" charset="0"/>
              </a:defRPr>
            </a:lvl1pPr>
            <a:lvl2pPr marL="0" indent="0">
              <a:spcAft>
                <a:spcPts val="0"/>
              </a:spcAft>
              <a:buNone/>
              <a:defRPr sz="1600" cap="all" baseline="0">
                <a:solidFill>
                  <a:schemeClr val="bg1"/>
                </a:solidFill>
              </a:defRPr>
            </a:lvl2pPr>
            <a:lvl3pPr marL="0" indent="0">
              <a:spcAft>
                <a:spcPts val="0"/>
              </a:spcAft>
              <a:buNone/>
              <a:defRPr sz="1600" cap="all" baseline="0">
                <a:solidFill>
                  <a:schemeClr val="bg1"/>
                </a:solidFill>
              </a:defRPr>
            </a:lvl3pPr>
            <a:lvl4pPr marL="0" indent="0">
              <a:spcAft>
                <a:spcPts val="0"/>
              </a:spcAft>
              <a:buNone/>
              <a:defRPr sz="1600" cap="all" baseline="0">
                <a:solidFill>
                  <a:schemeClr val="bg1"/>
                </a:solidFill>
              </a:defRPr>
            </a:lvl4pPr>
            <a:lvl5pPr marL="0" indent="0">
              <a:spcAft>
                <a:spcPts val="0"/>
              </a:spcAft>
              <a:buNone/>
              <a:defRPr sz="1600" cap="all" baseline="0">
                <a:solidFill>
                  <a:schemeClr val="bg1"/>
                </a:solidFill>
              </a:defRPr>
            </a:lvl5pPr>
            <a:lvl6pPr marL="0" indent="0">
              <a:spcAft>
                <a:spcPts val="0"/>
              </a:spcAft>
              <a:buNone/>
              <a:defRPr sz="1600" cap="all" baseline="0">
                <a:solidFill>
                  <a:schemeClr val="bg1"/>
                </a:solidFill>
              </a:defRPr>
            </a:lvl6pPr>
            <a:lvl7pPr marL="0" indent="0">
              <a:spcAft>
                <a:spcPts val="0"/>
              </a:spcAft>
              <a:buNone/>
              <a:defRPr sz="1600" cap="all" baseline="0">
                <a:solidFill>
                  <a:schemeClr val="bg1"/>
                </a:solidFill>
              </a:defRPr>
            </a:lvl7pPr>
            <a:lvl8pPr marL="0" indent="0">
              <a:spcAft>
                <a:spcPts val="0"/>
              </a:spcAft>
              <a:buNone/>
              <a:defRPr sz="1600" cap="all" baseline="0">
                <a:solidFill>
                  <a:schemeClr val="bg1"/>
                </a:solidFill>
              </a:defRPr>
            </a:lvl8pPr>
            <a:lvl9pPr marL="0" indent="0">
              <a:buNone/>
              <a:defRPr sz="1600" cap="all" baseline="0">
                <a:solidFill>
                  <a:schemeClr val="bg1"/>
                </a:solidFill>
              </a:defRPr>
            </a:lvl9pPr>
          </a:lstStyle>
          <a:p>
            <a:pPr lvl="0"/>
            <a:r>
              <a:rPr lang="en-US" noProof="0"/>
              <a:t>Click to insert subline</a:t>
            </a:r>
          </a:p>
        </p:txBody>
      </p:sp>
      <p:sp>
        <p:nvSpPr>
          <p:cNvPr id="44" name="Text Placeholder 19">
            <a:extLst>
              <a:ext uri="{FF2B5EF4-FFF2-40B4-BE49-F238E27FC236}">
                <a16:creationId xmlns:a16="http://schemas.microsoft.com/office/drawing/2014/main" id="{62763C27-0DD0-42D2-91BB-9CAF23744190}"/>
              </a:ext>
            </a:extLst>
          </p:cNvPr>
          <p:cNvSpPr>
            <a:spLocks noGrp="1"/>
          </p:cNvSpPr>
          <p:nvPr>
            <p:ph type="body" sz="quarter" idx="26" hasCustomPrompt="1"/>
          </p:nvPr>
        </p:nvSpPr>
        <p:spPr bwMode="gray">
          <a:xfrm>
            <a:off x="4351338" y="1773239"/>
            <a:ext cx="3475062" cy="1655761"/>
          </a:xfrm>
          <a:prstGeom prst="rect">
            <a:avLst/>
          </a:prstGeom>
        </p:spPr>
        <p:txBody>
          <a:bodyPr lIns="144000">
            <a:noAutofit/>
          </a:bodyPr>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 name="Text Placeholder 19">
            <a:extLst>
              <a:ext uri="{FF2B5EF4-FFF2-40B4-BE49-F238E27FC236}">
                <a16:creationId xmlns:a16="http://schemas.microsoft.com/office/drawing/2014/main" id="{416D2425-A9F6-4002-A14E-8DF9AFC30140}"/>
              </a:ext>
            </a:extLst>
          </p:cNvPr>
          <p:cNvSpPr>
            <a:spLocks noGrp="1"/>
          </p:cNvSpPr>
          <p:nvPr>
            <p:ph type="body" sz="quarter" idx="20" hasCustomPrompt="1"/>
          </p:nvPr>
        </p:nvSpPr>
        <p:spPr bwMode="gray">
          <a:xfrm>
            <a:off x="587376" y="1773239"/>
            <a:ext cx="3473422" cy="1655761"/>
          </a:xfrm>
          <a:prstGeom prst="rect">
            <a:avLst/>
          </a:prstGeom>
        </p:spPr>
        <p:txBody>
          <a:bodyPr lIns="144000">
            <a:noAutofit/>
          </a:bodyPr>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 name="Text Placeholder 19">
            <a:extLst>
              <a:ext uri="{FF2B5EF4-FFF2-40B4-BE49-F238E27FC236}">
                <a16:creationId xmlns:a16="http://schemas.microsoft.com/office/drawing/2014/main" id="{2B92BDD1-F971-4514-BC1D-146BFAC68814}"/>
              </a:ext>
            </a:extLst>
          </p:cNvPr>
          <p:cNvSpPr>
            <a:spLocks noGrp="1"/>
          </p:cNvSpPr>
          <p:nvPr>
            <p:ph type="body" sz="quarter" idx="22" hasCustomPrompt="1"/>
          </p:nvPr>
        </p:nvSpPr>
        <p:spPr bwMode="gray">
          <a:xfrm>
            <a:off x="8128000" y="1773239"/>
            <a:ext cx="3474800" cy="1655761"/>
          </a:xfrm>
          <a:prstGeom prst="rect">
            <a:avLst/>
          </a:prstGeom>
        </p:spPr>
        <p:txBody>
          <a:bodyPr lIns="144000">
            <a:noAutofit/>
          </a:bodyPr>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 name="Text Placeholder 19">
            <a:extLst>
              <a:ext uri="{FF2B5EF4-FFF2-40B4-BE49-F238E27FC236}">
                <a16:creationId xmlns:a16="http://schemas.microsoft.com/office/drawing/2014/main" id="{63ED0430-8B61-44C7-9E11-4B1C03CB4495}"/>
              </a:ext>
            </a:extLst>
          </p:cNvPr>
          <p:cNvSpPr>
            <a:spLocks noGrp="1"/>
          </p:cNvSpPr>
          <p:nvPr>
            <p:ph type="body" sz="quarter" idx="27" hasCustomPrompt="1"/>
          </p:nvPr>
        </p:nvSpPr>
        <p:spPr bwMode="gray">
          <a:xfrm>
            <a:off x="4351338" y="4365627"/>
            <a:ext cx="3475062" cy="1655761"/>
          </a:xfrm>
          <a:prstGeom prst="rect">
            <a:avLst/>
          </a:prstGeom>
        </p:spPr>
        <p:txBody>
          <a:bodyPr lIns="144000">
            <a:noAutofit/>
          </a:bodyPr>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 name="Text Placeholder 19">
            <a:extLst>
              <a:ext uri="{FF2B5EF4-FFF2-40B4-BE49-F238E27FC236}">
                <a16:creationId xmlns:a16="http://schemas.microsoft.com/office/drawing/2014/main" id="{311EEAD7-0B95-4D65-B783-8B9894A3D617}"/>
              </a:ext>
            </a:extLst>
          </p:cNvPr>
          <p:cNvSpPr>
            <a:spLocks noGrp="1"/>
          </p:cNvSpPr>
          <p:nvPr>
            <p:ph type="body" sz="quarter" idx="28" hasCustomPrompt="1"/>
          </p:nvPr>
        </p:nvSpPr>
        <p:spPr bwMode="gray">
          <a:xfrm>
            <a:off x="587376" y="4365627"/>
            <a:ext cx="3473422" cy="1655761"/>
          </a:xfrm>
          <a:prstGeom prst="rect">
            <a:avLst/>
          </a:prstGeom>
        </p:spPr>
        <p:txBody>
          <a:bodyPr lIns="144000">
            <a:noAutofit/>
          </a:bodyPr>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 name="Text Placeholder 19">
            <a:extLst>
              <a:ext uri="{FF2B5EF4-FFF2-40B4-BE49-F238E27FC236}">
                <a16:creationId xmlns:a16="http://schemas.microsoft.com/office/drawing/2014/main" id="{DC42657B-DEC1-40EA-BFD1-197684518B51}"/>
              </a:ext>
            </a:extLst>
          </p:cNvPr>
          <p:cNvSpPr>
            <a:spLocks noGrp="1"/>
          </p:cNvSpPr>
          <p:nvPr>
            <p:ph type="body" sz="quarter" idx="29" hasCustomPrompt="1"/>
          </p:nvPr>
        </p:nvSpPr>
        <p:spPr bwMode="gray">
          <a:xfrm>
            <a:off x="8128000" y="4365627"/>
            <a:ext cx="3474800" cy="1655761"/>
          </a:xfrm>
          <a:prstGeom prst="rect">
            <a:avLst/>
          </a:prstGeom>
        </p:spPr>
        <p:txBody>
          <a:bodyPr lIns="144000">
            <a:noAutofit/>
          </a:bodyPr>
          <a:lstStyle>
            <a:lvl1pPr rtl="0">
              <a:defRPr sz="1400"/>
            </a:lvl1pPr>
            <a:lvl2pPr rtl="0">
              <a:defRPr sz="1400"/>
            </a:lvl2pPr>
            <a:lvl3pPr rtl="0">
              <a:defRPr sz="1200"/>
            </a:lvl3pPr>
            <a:lvl4pPr rtl="0">
              <a:defRPr sz="1000"/>
            </a:lvl4pPr>
            <a:lvl5pPr rtl="0">
              <a:defRPr sz="1400"/>
            </a:lvl5pPr>
            <a:lvl6pPr>
              <a:defRPr sz="1000"/>
            </a:lvl6pPr>
            <a:lvl7pPr>
              <a:defRPr sz="1000"/>
            </a:lvl7pPr>
            <a:lvl8pPr>
              <a:defRPr sz="1000"/>
            </a:lvl8pPr>
            <a:lvl9pPr>
              <a:defRPr sz="1000"/>
            </a:lvl9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 name="Text Placeholder 16">
            <a:extLst>
              <a:ext uri="{FF2B5EF4-FFF2-40B4-BE49-F238E27FC236}">
                <a16:creationId xmlns:a16="http://schemas.microsoft.com/office/drawing/2014/main" id="{48A4557E-B66C-4141-8CCE-EED4941B434E}"/>
              </a:ext>
            </a:extLst>
          </p:cNvPr>
          <p:cNvSpPr>
            <a:spLocks noGrp="1"/>
          </p:cNvSpPr>
          <p:nvPr>
            <p:ph type="body" sz="quarter" idx="30" hasCustomPrompt="1"/>
          </p:nvPr>
        </p:nvSpPr>
        <p:spPr bwMode="gray">
          <a:xfrm>
            <a:off x="586800" y="6057900"/>
            <a:ext cx="11016000" cy="192139"/>
          </a:xfrm>
          <a:prstGeom prst="rect">
            <a:avLst/>
          </a:prstGeom>
        </p:spPr>
        <p:txBody>
          <a:bodyPr anchor="b">
            <a:noAutofit/>
          </a:bodyPr>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Tree>
    <p:custDataLst>
      <p:tags r:id="rId1"/>
    </p:custDataLst>
    <p:extLst>
      <p:ext uri="{BB962C8B-B14F-4D97-AF65-F5344CB8AC3E}">
        <p14:creationId xmlns:p14="http://schemas.microsoft.com/office/powerpoint/2010/main" val="845408414"/>
      </p:ext>
    </p:extLst>
  </p:cSld>
  <p:clrMapOvr>
    <a:masterClrMapping/>
  </p:clrMapOvr>
  <p:extLst>
    <p:ext uri="{DCECCB84-F9BA-43D5-87BE-67443E8EF086}">
      <p15:sldGuideLst xmlns:p15="http://schemas.microsoft.com/office/powerpoint/2012/main">
        <p15:guide id="1" pos="2741">
          <p15:clr>
            <a:srgbClr val="F26B43"/>
          </p15:clr>
        </p15:guide>
        <p15:guide id="2" pos="2558">
          <p15:clr>
            <a:srgbClr val="F26B43"/>
          </p15:clr>
        </p15:guide>
        <p15:guide id="3" pos="4931">
          <p15:clr>
            <a:srgbClr val="F26B43"/>
          </p15:clr>
        </p15:guide>
        <p15:guide id="4" pos="5120">
          <p15:clr>
            <a:srgbClr val="F26B43"/>
          </p15:clr>
        </p15:guide>
        <p15:guide id="5" orient="horz" pos="2160">
          <p15:clr>
            <a:srgbClr val="F26B43"/>
          </p15:clr>
        </p15:guide>
        <p15:guide id="6" orient="horz" pos="2424">
          <p15:clr>
            <a:srgbClr val="F26B43"/>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1F953492-9FA8-4BD3-9CA1-0E3DC8888A56}"/>
              </a:ext>
            </a:extLst>
          </p:cNvPr>
          <p:cNvGraphicFramePr>
            <a:graphicFrameLocks noChangeAspect="1"/>
          </p:cNvGraphicFramePr>
          <p:nvPr userDrawn="1">
            <p:custDataLst>
              <p:tags r:id="rId2"/>
            </p:custDataLst>
            <p:extLst>
              <p:ext uri="{D42A27DB-BD31-4B8C-83A1-F6EECF244321}">
                <p14:modId xmlns:p14="http://schemas.microsoft.com/office/powerpoint/2010/main" val="1296293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0" name="Object 9" hidden="1">
                        <a:extLst>
                          <a:ext uri="{FF2B5EF4-FFF2-40B4-BE49-F238E27FC236}">
                            <a16:creationId xmlns:a16="http://schemas.microsoft.com/office/drawing/2014/main" id="{1F953492-9FA8-4BD3-9CA1-0E3DC8888A5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57438530-DB46-46B0-B9A9-F4594ABB5171}"/>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4" name="Datumsplatzhalter 3">
            <a:extLst>
              <a:ext uri="{FF2B5EF4-FFF2-40B4-BE49-F238E27FC236}">
                <a16:creationId xmlns:a16="http://schemas.microsoft.com/office/drawing/2014/main" id="{4CCE5476-60EA-4A2C-AE03-469AAF4B215D}"/>
              </a:ext>
            </a:extLst>
          </p:cNvPr>
          <p:cNvSpPr>
            <a:spLocks noGrp="1"/>
          </p:cNvSpPr>
          <p:nvPr>
            <p:ph type="dt" sz="half" idx="10"/>
          </p:nvPr>
        </p:nvSpPr>
        <p:spPr bwMode="gray"/>
        <p:txBody>
          <a:bodyPr/>
          <a:lstStyle>
            <a:lvl1pPr rtl="0">
              <a:defRPr/>
            </a:lvl1pPr>
          </a:lstStyle>
          <a:p>
            <a:r>
              <a:rPr lang="it-IT"/>
              <a:t>11/2024</a:t>
            </a:r>
            <a:endParaRPr lang="en-US"/>
          </a:p>
        </p:txBody>
      </p:sp>
      <p:sp>
        <p:nvSpPr>
          <p:cNvPr id="5" name="Fußzeilenplatzhalter 4">
            <a:extLst>
              <a:ext uri="{FF2B5EF4-FFF2-40B4-BE49-F238E27FC236}">
                <a16:creationId xmlns:a16="http://schemas.microsoft.com/office/drawing/2014/main" id="{DF4E9BA6-9407-471E-8BE0-3C644DED8FF4}"/>
              </a:ext>
            </a:extLst>
          </p:cNvPr>
          <p:cNvSpPr>
            <a:spLocks noGrp="1"/>
          </p:cNvSpPr>
          <p:nvPr>
            <p:ph type="ftr" sz="quarter" idx="11"/>
          </p:nvPr>
        </p:nvSpPr>
        <p:spPr bwMode="gray"/>
        <p:txBody>
          <a:bodyPr/>
          <a:lstStyle>
            <a:lvl1pPr rtl="0">
              <a:defRPr/>
            </a:lvl1pPr>
          </a:lstStyle>
          <a:p>
            <a:r>
              <a:rPr lang="en-US"/>
              <a:t>Charlie\Delta sprint review</a:t>
            </a:r>
          </a:p>
        </p:txBody>
      </p:sp>
      <p:sp>
        <p:nvSpPr>
          <p:cNvPr id="6" name="Foliennummernplatzhalter 5">
            <a:extLst>
              <a:ext uri="{FF2B5EF4-FFF2-40B4-BE49-F238E27FC236}">
                <a16:creationId xmlns:a16="http://schemas.microsoft.com/office/drawing/2014/main" id="{D560EEBD-8A3A-4045-A507-02F35C8CE62F}"/>
              </a:ext>
            </a:extLst>
          </p:cNvPr>
          <p:cNvSpPr>
            <a:spLocks noGrp="1"/>
          </p:cNvSpPr>
          <p:nvPr>
            <p:ph type="sldNum" sz="quarter" idx="12"/>
          </p:nvPr>
        </p:nvSpPr>
        <p:spPr bwMode="gray"/>
        <p:txBody>
          <a:bodyPr/>
          <a:lstStyle>
            <a:lvl1pPr rtl="0">
              <a:defRPr/>
            </a:lvl1pPr>
          </a:lstStyle>
          <a:p>
            <a:r>
              <a:rPr lang="en-US"/>
              <a:t>Page </a:t>
            </a:r>
            <a:fld id="{2CB2E8EB-2C5B-4D97-B458-C472B19B0559}" type="slidenum">
              <a:rPr lang="en-US" smtClean="0"/>
              <a:pPr/>
              <a:t>‹#›</a:t>
            </a:fld>
            <a:endParaRPr lang="en-US"/>
          </a:p>
        </p:txBody>
      </p:sp>
      <p:sp>
        <p:nvSpPr>
          <p:cNvPr id="9" name="Bildplatzhalter 8">
            <a:extLst>
              <a:ext uri="{FF2B5EF4-FFF2-40B4-BE49-F238E27FC236}">
                <a16:creationId xmlns:a16="http://schemas.microsoft.com/office/drawing/2014/main" id="{E8A4A318-CAEC-4BB4-8A85-9ACED79578FB}"/>
              </a:ext>
            </a:extLst>
          </p:cNvPr>
          <p:cNvSpPr>
            <a:spLocks noGrp="1"/>
          </p:cNvSpPr>
          <p:nvPr>
            <p:ph type="pic" sz="quarter" idx="13" hasCustomPrompt="1"/>
          </p:nvPr>
        </p:nvSpPr>
        <p:spPr bwMode="gray">
          <a:xfrm>
            <a:off x="1" y="1268413"/>
            <a:ext cx="5951538" cy="4752975"/>
          </a:xfrm>
          <a:prstGeom prst="rect">
            <a:avLst/>
          </a:prstGeom>
          <a:solidFill>
            <a:schemeClr val="bg2"/>
          </a:solidFill>
        </p:spPr>
        <p:txBody>
          <a:bodyPr lIns="108000" tIns="72000" rIns="72000" anchor="ctr"/>
          <a:lstStyle>
            <a:lvl1pPr marL="0" indent="0" algn="ctr" rtl="0">
              <a:buNone/>
              <a:defRPr sz="1200">
                <a:solidFill>
                  <a:schemeClr val="tx1"/>
                </a:solidFill>
              </a:defRPr>
            </a:lvl1pPr>
          </a:lstStyle>
          <a:p>
            <a:r>
              <a:rPr lang="en-US" noProof="0"/>
              <a:t>Click to insert picture</a:t>
            </a:r>
          </a:p>
        </p:txBody>
      </p:sp>
      <p:sp>
        <p:nvSpPr>
          <p:cNvPr id="7" name="Bildplatzhalter 8">
            <a:extLst>
              <a:ext uri="{FF2B5EF4-FFF2-40B4-BE49-F238E27FC236}">
                <a16:creationId xmlns:a16="http://schemas.microsoft.com/office/drawing/2014/main" id="{9AB97697-39C6-4604-AD1D-F6289FC4FC47}"/>
              </a:ext>
            </a:extLst>
          </p:cNvPr>
          <p:cNvSpPr>
            <a:spLocks noGrp="1"/>
          </p:cNvSpPr>
          <p:nvPr>
            <p:ph type="pic" sz="quarter" idx="14" hasCustomPrompt="1"/>
          </p:nvPr>
        </p:nvSpPr>
        <p:spPr bwMode="gray">
          <a:xfrm>
            <a:off x="6240463" y="1268413"/>
            <a:ext cx="5364162" cy="4752975"/>
          </a:xfrm>
          <a:prstGeom prst="rect">
            <a:avLst/>
          </a:prstGeom>
          <a:solidFill>
            <a:schemeClr val="bg2"/>
          </a:solidFill>
        </p:spPr>
        <p:txBody>
          <a:bodyPr lIns="108000" tIns="72000" rIns="72000" anchor="ctr"/>
          <a:lstStyle>
            <a:lvl1pPr marL="0" indent="0" algn="ctr" rtl="0">
              <a:buNone/>
              <a:defRPr sz="1200">
                <a:solidFill>
                  <a:schemeClr val="tx1"/>
                </a:solidFill>
              </a:defRPr>
            </a:lvl1pPr>
          </a:lstStyle>
          <a:p>
            <a:r>
              <a:rPr lang="en-US" noProof="0"/>
              <a:t>Click to insert picture</a:t>
            </a:r>
          </a:p>
        </p:txBody>
      </p:sp>
      <p:sp>
        <p:nvSpPr>
          <p:cNvPr id="3" name="Title 2">
            <a:extLst>
              <a:ext uri="{FF2B5EF4-FFF2-40B4-BE49-F238E27FC236}">
                <a16:creationId xmlns:a16="http://schemas.microsoft.com/office/drawing/2014/main" id="{3A685AE4-8CA3-4E4D-826C-B3C2629E8D14}"/>
              </a:ext>
            </a:extLst>
          </p:cNvPr>
          <p:cNvSpPr>
            <a:spLocks noGrp="1"/>
          </p:cNvSpPr>
          <p:nvPr>
            <p:ph type="title" hasCustomPrompt="1"/>
          </p:nvPr>
        </p:nvSpPr>
        <p:spPr bwMode="gray"/>
        <p:txBody>
          <a:bodyPr vert="horz"/>
          <a:lstStyle>
            <a:lvl1pPr rtl="0">
              <a:defRPr/>
            </a:lvl1pPr>
          </a:lstStyle>
          <a:p>
            <a:r>
              <a:rPr lang="en-US" noProof="0"/>
              <a:t>Click to insert title</a:t>
            </a:r>
          </a:p>
        </p:txBody>
      </p:sp>
      <p:sp>
        <p:nvSpPr>
          <p:cNvPr id="14" name="Text Placeholder 16">
            <a:extLst>
              <a:ext uri="{FF2B5EF4-FFF2-40B4-BE49-F238E27FC236}">
                <a16:creationId xmlns:a16="http://schemas.microsoft.com/office/drawing/2014/main" id="{4B4357CA-A7E4-4B21-81C7-CA9B6FDA55F1}"/>
              </a:ext>
            </a:extLst>
          </p:cNvPr>
          <p:cNvSpPr>
            <a:spLocks noGrp="1"/>
          </p:cNvSpPr>
          <p:nvPr>
            <p:ph type="body" sz="quarter" idx="15" hasCustomPrompt="1"/>
          </p:nvPr>
        </p:nvSpPr>
        <p:spPr bwMode="gray">
          <a:xfrm>
            <a:off x="586800"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Tree>
    <p:custDataLst>
      <p:tags r:id="rId1"/>
    </p:custDataLst>
    <p:extLst>
      <p:ext uri="{BB962C8B-B14F-4D97-AF65-F5344CB8AC3E}">
        <p14:creationId xmlns:p14="http://schemas.microsoft.com/office/powerpoint/2010/main" val="3780729521"/>
      </p:ext>
    </p:extLst>
  </p:cSld>
  <p:clrMapOvr>
    <a:masterClrMapping/>
  </p:clrMapOvr>
  <p:extLst>
    <p:ext uri="{DCECCB84-F9BA-43D5-87BE-67443E8EF086}">
      <p15:sldGuideLst xmlns:p15="http://schemas.microsoft.com/office/powerpoint/2012/main">
        <p15:guide id="2" pos="3749">
          <p15:clr>
            <a:srgbClr val="F26B43"/>
          </p15:clr>
        </p15:guide>
        <p15:guide id="3" pos="3931">
          <p15:clr>
            <a:srgbClr val="F26B43"/>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highlight box">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EFA0BCE3-2006-4FEA-94A2-BC4938E4E031}"/>
              </a:ext>
            </a:extLst>
          </p:cNvPr>
          <p:cNvSpPr/>
          <p:nvPr userDrawn="1"/>
        </p:nvSpPr>
        <p:spPr bwMode="gray">
          <a:xfrm>
            <a:off x="6249515" y="1268413"/>
            <a:ext cx="5951538" cy="47529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sz="1600" noProof="0"/>
          </a:p>
        </p:txBody>
      </p:sp>
      <p:graphicFrame>
        <p:nvGraphicFramePr>
          <p:cNvPr id="8" name="Object 7" hidden="1">
            <a:extLst>
              <a:ext uri="{FF2B5EF4-FFF2-40B4-BE49-F238E27FC236}">
                <a16:creationId xmlns:a16="http://schemas.microsoft.com/office/drawing/2014/main" id="{BBD376F3-0998-4047-A4AD-982F7544CBE1}"/>
              </a:ext>
            </a:extLst>
          </p:cNvPr>
          <p:cNvGraphicFramePr>
            <a:graphicFrameLocks noChangeAspect="1"/>
          </p:cNvGraphicFramePr>
          <p:nvPr userDrawn="1">
            <p:custDataLst>
              <p:tags r:id="rId2"/>
            </p:custDataLst>
            <p:extLst>
              <p:ext uri="{D42A27DB-BD31-4B8C-83A1-F6EECF244321}">
                <p14:modId xmlns:p14="http://schemas.microsoft.com/office/powerpoint/2010/main" val="18423268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8" name="Object 7" hidden="1">
                        <a:extLst>
                          <a:ext uri="{FF2B5EF4-FFF2-40B4-BE49-F238E27FC236}">
                            <a16:creationId xmlns:a16="http://schemas.microsoft.com/office/drawing/2014/main" id="{BBD376F3-0998-4047-A4AD-982F7544CBE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A5DA7C6-7C4F-488A-845A-92B71EA3CBF4}"/>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5" name="Datumsplatzhalter 4">
            <a:extLst>
              <a:ext uri="{FF2B5EF4-FFF2-40B4-BE49-F238E27FC236}">
                <a16:creationId xmlns:a16="http://schemas.microsoft.com/office/drawing/2014/main" id="{A9B4A3D6-B25C-4747-A526-917B5D7086C1}"/>
              </a:ext>
            </a:extLst>
          </p:cNvPr>
          <p:cNvSpPr>
            <a:spLocks noGrp="1"/>
          </p:cNvSpPr>
          <p:nvPr>
            <p:ph type="dt" sz="half" idx="10"/>
          </p:nvPr>
        </p:nvSpPr>
        <p:spPr bwMode="gray"/>
        <p:txBody>
          <a:bodyPr/>
          <a:lstStyle>
            <a:lvl1pPr rtl="0">
              <a:defRPr/>
            </a:lvl1pPr>
          </a:lstStyle>
          <a:p>
            <a:r>
              <a:rPr lang="it-IT"/>
              <a:t>11/2024</a:t>
            </a:r>
            <a:endParaRPr lang="en-US"/>
          </a:p>
        </p:txBody>
      </p:sp>
      <p:sp>
        <p:nvSpPr>
          <p:cNvPr id="6" name="Fußzeilenplatzhalter 5">
            <a:extLst>
              <a:ext uri="{FF2B5EF4-FFF2-40B4-BE49-F238E27FC236}">
                <a16:creationId xmlns:a16="http://schemas.microsoft.com/office/drawing/2014/main" id="{5E4E9603-2CEA-408D-8511-A392869E5168}"/>
              </a:ext>
            </a:extLst>
          </p:cNvPr>
          <p:cNvSpPr>
            <a:spLocks noGrp="1"/>
          </p:cNvSpPr>
          <p:nvPr>
            <p:ph type="ftr" sz="quarter" idx="11"/>
          </p:nvPr>
        </p:nvSpPr>
        <p:spPr bwMode="gray"/>
        <p:txBody>
          <a:bodyPr/>
          <a:lstStyle>
            <a:lvl1pPr rtl="0">
              <a:defRPr/>
            </a:lvl1pPr>
          </a:lstStyle>
          <a:p>
            <a:r>
              <a:rPr lang="en-US"/>
              <a:t>Charlie\Delta sprint review</a:t>
            </a:r>
          </a:p>
        </p:txBody>
      </p:sp>
      <p:sp>
        <p:nvSpPr>
          <p:cNvPr id="7" name="Foliennummernplatzhalter 6">
            <a:extLst>
              <a:ext uri="{FF2B5EF4-FFF2-40B4-BE49-F238E27FC236}">
                <a16:creationId xmlns:a16="http://schemas.microsoft.com/office/drawing/2014/main" id="{492199F7-9FE9-45EA-8AB0-2F8E87D93D72}"/>
              </a:ext>
            </a:extLst>
          </p:cNvPr>
          <p:cNvSpPr>
            <a:spLocks noGrp="1"/>
          </p:cNvSpPr>
          <p:nvPr>
            <p:ph type="sldNum" sz="quarter" idx="12"/>
          </p:nvPr>
        </p:nvSpPr>
        <p:spPr bwMode="gray"/>
        <p:txBody>
          <a:bodyPr/>
          <a:lstStyle>
            <a:lvl1pPr rtl="0">
              <a:defRPr/>
            </a:lvl1pPr>
          </a:lstStyle>
          <a:p>
            <a:r>
              <a:rPr lang="en-US"/>
              <a:t>  Page </a:t>
            </a:r>
            <a:fld id="{2CB2E8EB-2C5B-4D97-B458-C472B19B0559}" type="slidenum">
              <a:rPr lang="en-US" smtClean="0"/>
              <a:pPr/>
              <a:t>‹#›</a:t>
            </a:fld>
            <a:endParaRPr lang="en-US"/>
          </a:p>
        </p:txBody>
      </p:sp>
      <p:sp>
        <p:nvSpPr>
          <p:cNvPr id="9" name="Bildplatzhalter 8">
            <a:extLst>
              <a:ext uri="{FF2B5EF4-FFF2-40B4-BE49-F238E27FC236}">
                <a16:creationId xmlns:a16="http://schemas.microsoft.com/office/drawing/2014/main" id="{7559C7B3-D23C-4AF8-9346-8A960C8B60F9}"/>
              </a:ext>
            </a:extLst>
          </p:cNvPr>
          <p:cNvSpPr>
            <a:spLocks noGrp="1"/>
          </p:cNvSpPr>
          <p:nvPr>
            <p:ph type="pic" sz="quarter" idx="16" hasCustomPrompt="1"/>
          </p:nvPr>
        </p:nvSpPr>
        <p:spPr bwMode="gray">
          <a:xfrm>
            <a:off x="0" y="1268413"/>
            <a:ext cx="5951538" cy="4752975"/>
          </a:xfrm>
          <a:prstGeom prst="rect">
            <a:avLst/>
          </a:prstGeom>
          <a:solidFill>
            <a:schemeClr val="bg2"/>
          </a:solidFill>
        </p:spPr>
        <p:txBody>
          <a:bodyPr lIns="108000" tIns="1371600" rIns="72000" anchor="t" anchorCtr="0"/>
          <a:lstStyle>
            <a:lvl1pPr marL="0" indent="0" algn="ctr" rtl="0">
              <a:buNone/>
              <a:defRPr sz="2000" b="1">
                <a:solidFill>
                  <a:schemeClr val="tx1"/>
                </a:solidFill>
                <a:highlight>
                  <a:srgbClr val="FFFF00"/>
                </a:highlight>
              </a:defRPr>
            </a:lvl1pPr>
          </a:lstStyle>
          <a:p>
            <a:r>
              <a:rPr lang="en-US" noProof="0"/>
              <a:t> </a:t>
            </a:r>
          </a:p>
        </p:txBody>
      </p:sp>
      <p:sp>
        <p:nvSpPr>
          <p:cNvPr id="3" name="Title 2">
            <a:extLst>
              <a:ext uri="{FF2B5EF4-FFF2-40B4-BE49-F238E27FC236}">
                <a16:creationId xmlns:a16="http://schemas.microsoft.com/office/drawing/2014/main" id="{A6448F78-83AD-4542-B97F-776CE08BC52E}"/>
              </a:ext>
            </a:extLst>
          </p:cNvPr>
          <p:cNvSpPr>
            <a:spLocks noGrp="1"/>
          </p:cNvSpPr>
          <p:nvPr>
            <p:ph type="title" hasCustomPrompt="1"/>
          </p:nvPr>
        </p:nvSpPr>
        <p:spPr bwMode="gray"/>
        <p:txBody>
          <a:bodyPr vert="horz"/>
          <a:lstStyle>
            <a:lvl1pPr rtl="0">
              <a:defRPr/>
            </a:lvl1pPr>
          </a:lstStyle>
          <a:p>
            <a:r>
              <a:rPr lang="en-US" noProof="0"/>
              <a:t>Click to insert title</a:t>
            </a:r>
          </a:p>
        </p:txBody>
      </p:sp>
      <p:sp>
        <p:nvSpPr>
          <p:cNvPr id="12" name="Text Placeholder 17">
            <a:extLst>
              <a:ext uri="{FF2B5EF4-FFF2-40B4-BE49-F238E27FC236}">
                <a16:creationId xmlns:a16="http://schemas.microsoft.com/office/drawing/2014/main" id="{17440445-86FC-43EA-8E03-CC1EF34D7CDC}"/>
              </a:ext>
            </a:extLst>
          </p:cNvPr>
          <p:cNvSpPr>
            <a:spLocks noGrp="1"/>
          </p:cNvSpPr>
          <p:nvPr>
            <p:ph type="body" sz="quarter" idx="18" hasCustomPrompt="1"/>
          </p:nvPr>
        </p:nvSpPr>
        <p:spPr bwMode="gray">
          <a:xfrm>
            <a:off x="6852285" y="2847600"/>
            <a:ext cx="4752340" cy="2741987"/>
          </a:xfrm>
          <a:prstGeom prst="rect">
            <a:avLst/>
          </a:prstGeom>
          <a:noFill/>
        </p:spPr>
        <p:txBody>
          <a:bodyPr lIns="0" tIns="0" rIns="0"/>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vl6pPr marL="979488" indent="-171450">
              <a:buClr>
                <a:schemeClr val="bg1"/>
              </a:buClr>
              <a:buFont typeface="Verdana" panose="020B0604030504040204" pitchFamily="34" charset="0"/>
              <a:buChar cha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13" name="Text Placeholder 14">
            <a:extLst>
              <a:ext uri="{FF2B5EF4-FFF2-40B4-BE49-F238E27FC236}">
                <a16:creationId xmlns:a16="http://schemas.microsoft.com/office/drawing/2014/main" id="{2FB7E0EA-F8A7-4569-9E26-07CD0C77B225}"/>
              </a:ext>
            </a:extLst>
          </p:cNvPr>
          <p:cNvSpPr>
            <a:spLocks noGrp="1"/>
          </p:cNvSpPr>
          <p:nvPr>
            <p:ph type="body" sz="quarter" idx="17" hasCustomPrompt="1"/>
          </p:nvPr>
        </p:nvSpPr>
        <p:spPr bwMode="gray">
          <a:xfrm>
            <a:off x="6867525" y="1906587"/>
            <a:ext cx="4737099" cy="574114"/>
          </a:xfrm>
          <a:prstGeom prst="rect">
            <a:avLst/>
          </a:prstGeom>
        </p:spPr>
        <p:txBody>
          <a:bodyPr/>
          <a:lstStyle>
            <a:lvl1pPr marL="0" indent="0" rtl="0">
              <a:spcAft>
                <a:spcPts val="0"/>
              </a:spcAft>
              <a:buFont typeface="Arial" panose="020B0604020202020204" pitchFamily="34" charset="0"/>
              <a:buNone/>
              <a:defRPr sz="1600" b="1" cap="none" baseline="0">
                <a:solidFill>
                  <a:schemeClr val="bg1"/>
                </a:solidFill>
              </a:defRPr>
            </a:lvl1pPr>
            <a:lvl2pPr marL="0" indent="0">
              <a:spcAft>
                <a:spcPts val="0"/>
              </a:spcAft>
              <a:buNone/>
              <a:defRPr sz="1600" b="1" i="0" cap="all" baseline="0">
                <a:solidFill>
                  <a:schemeClr val="bg1"/>
                </a:solidFill>
              </a:defRPr>
            </a:lvl2pPr>
            <a:lvl3pPr marL="0" indent="0">
              <a:spcAft>
                <a:spcPts val="0"/>
              </a:spcAft>
              <a:buNone/>
              <a:defRPr sz="1600" b="1" cap="all" baseline="0">
                <a:solidFill>
                  <a:schemeClr val="bg1"/>
                </a:solidFill>
              </a:defRPr>
            </a:lvl3pPr>
            <a:lvl4pPr marL="0" indent="0">
              <a:spcAft>
                <a:spcPts val="0"/>
              </a:spcAft>
              <a:buNone/>
              <a:defRPr sz="1600" b="1" cap="all" baseline="0">
                <a:solidFill>
                  <a:schemeClr val="bg1"/>
                </a:solidFill>
              </a:defRPr>
            </a:lvl4pPr>
            <a:lvl5pPr marL="0" indent="0">
              <a:spcAft>
                <a:spcPts val="0"/>
              </a:spcAft>
              <a:buNone/>
              <a:defRPr sz="1600" b="1" cap="all" baseline="0">
                <a:solidFill>
                  <a:schemeClr val="bg1"/>
                </a:solidFill>
              </a:defRPr>
            </a:lvl5pPr>
            <a:lvl6pPr marL="0" indent="0">
              <a:spcAft>
                <a:spcPts val="0"/>
              </a:spcAft>
              <a:buNone/>
              <a:defRPr sz="1600" b="1" cap="all" baseline="0">
                <a:solidFill>
                  <a:schemeClr val="bg1"/>
                </a:solidFill>
              </a:defRPr>
            </a:lvl6pPr>
            <a:lvl7pPr marL="0" indent="0">
              <a:spcAft>
                <a:spcPts val="0"/>
              </a:spcAft>
              <a:buNone/>
              <a:defRPr sz="1600" b="1" cap="all" baseline="0">
                <a:solidFill>
                  <a:schemeClr val="bg1"/>
                </a:solidFill>
              </a:defRPr>
            </a:lvl7pPr>
            <a:lvl8pPr marL="0" indent="0">
              <a:spcAft>
                <a:spcPts val="0"/>
              </a:spcAft>
              <a:buNone/>
              <a:defRPr sz="1600" b="1" cap="all" baseline="0">
                <a:solidFill>
                  <a:schemeClr val="bg1"/>
                </a:solidFill>
              </a:defRPr>
            </a:lvl8pPr>
            <a:lvl9pPr marL="0" indent="0">
              <a:spcAft>
                <a:spcPts val="0"/>
              </a:spcAft>
              <a:buNone/>
              <a:defRPr sz="1600" b="1" cap="all" baseline="0">
                <a:solidFill>
                  <a:schemeClr val="bg1"/>
                </a:solidFill>
              </a:defRPr>
            </a:lvl9pPr>
          </a:lstStyle>
          <a:p>
            <a:pPr lvl="0"/>
            <a:r>
              <a:rPr lang="en-US" noProof="0"/>
              <a:t>Click to insert subline</a:t>
            </a:r>
          </a:p>
        </p:txBody>
      </p:sp>
      <p:sp>
        <p:nvSpPr>
          <p:cNvPr id="14" name="Text Placeholder 16">
            <a:extLst>
              <a:ext uri="{FF2B5EF4-FFF2-40B4-BE49-F238E27FC236}">
                <a16:creationId xmlns:a16="http://schemas.microsoft.com/office/drawing/2014/main" id="{9FA7C4CB-F8C8-4EDD-918E-1863CA51ADA4}"/>
              </a:ext>
            </a:extLst>
          </p:cNvPr>
          <p:cNvSpPr>
            <a:spLocks noGrp="1"/>
          </p:cNvSpPr>
          <p:nvPr>
            <p:ph type="body" sz="quarter" idx="15" hasCustomPrompt="1"/>
          </p:nvPr>
        </p:nvSpPr>
        <p:spPr bwMode="gray">
          <a:xfrm>
            <a:off x="586800"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cxnSp>
        <p:nvCxnSpPr>
          <p:cNvPr id="16" name="Gerader Verbinder 15">
            <a:extLst>
              <a:ext uri="{FF2B5EF4-FFF2-40B4-BE49-F238E27FC236}">
                <a16:creationId xmlns:a16="http://schemas.microsoft.com/office/drawing/2014/main" id="{2D47FEA7-4697-4F85-9EE4-925C308E0DF8}"/>
              </a:ext>
            </a:extLst>
          </p:cNvPr>
          <p:cNvCxnSpPr>
            <a:cxnSpLocks/>
          </p:cNvCxnSpPr>
          <p:nvPr userDrawn="1"/>
        </p:nvCxnSpPr>
        <p:spPr bwMode="gray">
          <a:xfrm>
            <a:off x="11899106" y="1268413"/>
            <a:ext cx="0" cy="47529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677495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tures and highlight box">
    <p:spTree>
      <p:nvGrpSpPr>
        <p:cNvPr id="1" name=""/>
        <p:cNvGrpSpPr/>
        <p:nvPr/>
      </p:nvGrpSpPr>
      <p:grpSpPr>
        <a:xfrm>
          <a:off x="0" y="0"/>
          <a:ext cx="0" cy="0"/>
          <a:chOff x="0" y="0"/>
          <a:chExt cx="0" cy="0"/>
        </a:xfrm>
      </p:grpSpPr>
      <p:sp>
        <p:nvSpPr>
          <p:cNvPr id="17" name="Rechteck 16">
            <a:extLst>
              <a:ext uri="{FF2B5EF4-FFF2-40B4-BE49-F238E27FC236}">
                <a16:creationId xmlns:a16="http://schemas.microsoft.com/office/drawing/2014/main" id="{902687FE-79B8-4F64-A772-AEB090B11E24}"/>
              </a:ext>
            </a:extLst>
          </p:cNvPr>
          <p:cNvSpPr/>
          <p:nvPr userDrawn="1"/>
        </p:nvSpPr>
        <p:spPr bwMode="gray">
          <a:xfrm>
            <a:off x="6249515" y="1268413"/>
            <a:ext cx="5951538" cy="47529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sz="1600" noProof="0"/>
          </a:p>
        </p:txBody>
      </p:sp>
      <p:graphicFrame>
        <p:nvGraphicFramePr>
          <p:cNvPr id="11" name="Object 10" hidden="1">
            <a:extLst>
              <a:ext uri="{FF2B5EF4-FFF2-40B4-BE49-F238E27FC236}">
                <a16:creationId xmlns:a16="http://schemas.microsoft.com/office/drawing/2014/main" id="{3953E23A-82EF-463F-8121-940D7A93D953}"/>
              </a:ext>
            </a:extLst>
          </p:cNvPr>
          <p:cNvGraphicFramePr>
            <a:graphicFrameLocks noChangeAspect="1"/>
          </p:cNvGraphicFramePr>
          <p:nvPr userDrawn="1">
            <p:custDataLst>
              <p:tags r:id="rId2"/>
            </p:custDataLst>
            <p:extLst>
              <p:ext uri="{D42A27DB-BD31-4B8C-83A1-F6EECF244321}">
                <p14:modId xmlns:p14="http://schemas.microsoft.com/office/powerpoint/2010/main" val="3449479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1" name="Object 10" hidden="1">
                        <a:extLst>
                          <a:ext uri="{FF2B5EF4-FFF2-40B4-BE49-F238E27FC236}">
                            <a16:creationId xmlns:a16="http://schemas.microsoft.com/office/drawing/2014/main" id="{3953E23A-82EF-463F-8121-940D7A93D9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5EC569EB-9CD2-4002-8388-7AB0DD8CADDF}"/>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15" name="Text Placeholder 17">
            <a:extLst>
              <a:ext uri="{FF2B5EF4-FFF2-40B4-BE49-F238E27FC236}">
                <a16:creationId xmlns:a16="http://schemas.microsoft.com/office/drawing/2014/main" id="{5EA4871F-7CF0-4287-A2EC-4675A6713D9E}"/>
              </a:ext>
            </a:extLst>
          </p:cNvPr>
          <p:cNvSpPr>
            <a:spLocks noGrp="1"/>
          </p:cNvSpPr>
          <p:nvPr>
            <p:ph type="body" sz="quarter" idx="20" hasCustomPrompt="1"/>
          </p:nvPr>
        </p:nvSpPr>
        <p:spPr bwMode="gray">
          <a:xfrm>
            <a:off x="6850799" y="2847599"/>
            <a:ext cx="4753825" cy="2741987"/>
          </a:xfrm>
          <a:prstGeom prst="rect">
            <a:avLst/>
          </a:prstGeom>
          <a:noFill/>
        </p:spPr>
        <p:txBody>
          <a:bodyPr lIns="0" tIns="0" rIns="0"/>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vl6pPr marL="979488" indent="-171450">
              <a:buClr>
                <a:schemeClr val="bg1"/>
              </a:buClr>
              <a:buFont typeface="Verdana" panose="020B0604030504040204" pitchFamily="34" charset="0"/>
              <a:buChar cha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9" name="Bildplatzhalter 8">
            <a:extLst>
              <a:ext uri="{FF2B5EF4-FFF2-40B4-BE49-F238E27FC236}">
                <a16:creationId xmlns:a16="http://schemas.microsoft.com/office/drawing/2014/main" id="{7559C7B3-D23C-4AF8-9346-8A960C8B60F9}"/>
              </a:ext>
            </a:extLst>
          </p:cNvPr>
          <p:cNvSpPr>
            <a:spLocks noGrp="1"/>
          </p:cNvSpPr>
          <p:nvPr>
            <p:ph type="pic" sz="quarter" idx="16" hasCustomPrompt="1"/>
          </p:nvPr>
        </p:nvSpPr>
        <p:spPr bwMode="gray">
          <a:xfrm>
            <a:off x="0" y="1268413"/>
            <a:ext cx="2905200" cy="2307600"/>
          </a:xfrm>
          <a:prstGeom prst="rect">
            <a:avLst/>
          </a:prstGeom>
          <a:solidFill>
            <a:schemeClr val="bg2"/>
          </a:solidFill>
        </p:spPr>
        <p:txBody>
          <a:bodyPr lIns="108000" tIns="72000" rIns="72000" anchor="ctr"/>
          <a:lstStyle>
            <a:lvl1pPr marL="0" indent="0" algn="ctr" rtl="0">
              <a:buNone/>
              <a:defRPr sz="1200">
                <a:solidFill>
                  <a:schemeClr val="tx1"/>
                </a:solidFill>
              </a:defRPr>
            </a:lvl1pPr>
          </a:lstStyle>
          <a:p>
            <a:r>
              <a:rPr lang="en-US" noProof="0"/>
              <a:t>Click to insert picture</a:t>
            </a:r>
          </a:p>
        </p:txBody>
      </p:sp>
      <p:sp>
        <p:nvSpPr>
          <p:cNvPr id="4" name="Bildplatzhalter 3">
            <a:extLst>
              <a:ext uri="{FF2B5EF4-FFF2-40B4-BE49-F238E27FC236}">
                <a16:creationId xmlns:a16="http://schemas.microsoft.com/office/drawing/2014/main" id="{805DAAD4-D6EF-482A-A5E7-DB5FEC556BCA}"/>
              </a:ext>
            </a:extLst>
          </p:cNvPr>
          <p:cNvSpPr>
            <a:spLocks noGrp="1"/>
          </p:cNvSpPr>
          <p:nvPr>
            <p:ph type="pic" sz="quarter" idx="17" hasCustomPrompt="1"/>
          </p:nvPr>
        </p:nvSpPr>
        <p:spPr bwMode="gray">
          <a:xfrm>
            <a:off x="3048000" y="1268413"/>
            <a:ext cx="2905200" cy="2307600"/>
          </a:xfrm>
          <a:prstGeom prst="rect">
            <a:avLst/>
          </a:prstGeom>
          <a:solidFill>
            <a:schemeClr val="bg2"/>
          </a:solidFill>
        </p:spPr>
        <p:txBody>
          <a:bodyPr lIns="108000" tIns="72000" rIns="72000" anchor="ctr"/>
          <a:lstStyle>
            <a:lvl1pPr marL="0" indent="0" algn="ctr" rtl="0">
              <a:buNone/>
              <a:defRPr sz="1200">
                <a:solidFill>
                  <a:schemeClr val="tx1"/>
                </a:solidFill>
              </a:defRPr>
            </a:lvl1pPr>
          </a:lstStyle>
          <a:p>
            <a:r>
              <a:rPr lang="en-US" noProof="0"/>
              <a:t>Click to insert picture</a:t>
            </a:r>
          </a:p>
        </p:txBody>
      </p:sp>
      <p:sp>
        <p:nvSpPr>
          <p:cNvPr id="16" name="Bildplatzhalter 15">
            <a:extLst>
              <a:ext uri="{FF2B5EF4-FFF2-40B4-BE49-F238E27FC236}">
                <a16:creationId xmlns:a16="http://schemas.microsoft.com/office/drawing/2014/main" id="{F41A156D-5A46-4CF9-B614-7A98F30C1813}"/>
              </a:ext>
            </a:extLst>
          </p:cNvPr>
          <p:cNvSpPr>
            <a:spLocks noGrp="1"/>
          </p:cNvSpPr>
          <p:nvPr>
            <p:ph type="pic" sz="quarter" idx="18" hasCustomPrompt="1"/>
          </p:nvPr>
        </p:nvSpPr>
        <p:spPr bwMode="gray">
          <a:xfrm>
            <a:off x="0" y="3713787"/>
            <a:ext cx="2905200" cy="2307600"/>
          </a:xfrm>
          <a:prstGeom prst="rect">
            <a:avLst/>
          </a:prstGeom>
          <a:solidFill>
            <a:schemeClr val="bg2"/>
          </a:solidFill>
        </p:spPr>
        <p:txBody>
          <a:bodyPr lIns="108000" tIns="72000" rIns="72000" anchor="ctr"/>
          <a:lstStyle>
            <a:lvl1pPr marL="0" indent="0" algn="ctr" rtl="0">
              <a:buNone/>
              <a:defRPr sz="1200">
                <a:solidFill>
                  <a:schemeClr val="tx1"/>
                </a:solidFill>
              </a:defRPr>
            </a:lvl1pPr>
          </a:lstStyle>
          <a:p>
            <a:r>
              <a:rPr lang="en-US" noProof="0"/>
              <a:t>Click to insert picture</a:t>
            </a:r>
          </a:p>
        </p:txBody>
      </p:sp>
      <p:sp>
        <p:nvSpPr>
          <p:cNvPr id="18" name="Bildplatzhalter 17">
            <a:extLst>
              <a:ext uri="{FF2B5EF4-FFF2-40B4-BE49-F238E27FC236}">
                <a16:creationId xmlns:a16="http://schemas.microsoft.com/office/drawing/2014/main" id="{AA7506A8-4D4C-4BC4-8C92-CA85B344D1D5}"/>
              </a:ext>
            </a:extLst>
          </p:cNvPr>
          <p:cNvSpPr>
            <a:spLocks noGrp="1"/>
          </p:cNvSpPr>
          <p:nvPr>
            <p:ph type="pic" sz="quarter" idx="19" hasCustomPrompt="1"/>
          </p:nvPr>
        </p:nvSpPr>
        <p:spPr bwMode="gray">
          <a:xfrm>
            <a:off x="3048000" y="3713787"/>
            <a:ext cx="2905200" cy="2307600"/>
          </a:xfrm>
          <a:prstGeom prst="rect">
            <a:avLst/>
          </a:prstGeom>
          <a:solidFill>
            <a:schemeClr val="bg2"/>
          </a:solidFill>
        </p:spPr>
        <p:txBody>
          <a:bodyPr lIns="108000" tIns="72000" rIns="72000" anchor="ctr"/>
          <a:lstStyle>
            <a:lvl1pPr marL="0" indent="0" algn="ctr" rtl="0">
              <a:buNone/>
              <a:defRPr sz="1200">
                <a:solidFill>
                  <a:schemeClr val="tx1"/>
                </a:solidFill>
              </a:defRPr>
            </a:lvl1pPr>
          </a:lstStyle>
          <a:p>
            <a:r>
              <a:rPr lang="en-US" noProof="0"/>
              <a:t>Click to insert picture</a:t>
            </a:r>
          </a:p>
        </p:txBody>
      </p:sp>
      <p:sp>
        <p:nvSpPr>
          <p:cNvPr id="5" name="Datumsplatzhalter 4">
            <a:extLst>
              <a:ext uri="{FF2B5EF4-FFF2-40B4-BE49-F238E27FC236}">
                <a16:creationId xmlns:a16="http://schemas.microsoft.com/office/drawing/2014/main" id="{A9B4A3D6-B25C-4747-A526-917B5D7086C1}"/>
              </a:ext>
            </a:extLst>
          </p:cNvPr>
          <p:cNvSpPr>
            <a:spLocks noGrp="1"/>
          </p:cNvSpPr>
          <p:nvPr userDrawn="1">
            <p:ph type="dt" sz="half" idx="10"/>
          </p:nvPr>
        </p:nvSpPr>
        <p:spPr bwMode="gray"/>
        <p:txBody>
          <a:bodyPr/>
          <a:lstStyle>
            <a:lvl1pPr rtl="0">
              <a:defRPr/>
            </a:lvl1pPr>
          </a:lstStyle>
          <a:p>
            <a:r>
              <a:rPr lang="it-IT"/>
              <a:t>11/2024</a:t>
            </a:r>
            <a:endParaRPr lang="en-US"/>
          </a:p>
        </p:txBody>
      </p:sp>
      <p:sp>
        <p:nvSpPr>
          <p:cNvPr id="6" name="Fußzeilenplatzhalter 5">
            <a:extLst>
              <a:ext uri="{FF2B5EF4-FFF2-40B4-BE49-F238E27FC236}">
                <a16:creationId xmlns:a16="http://schemas.microsoft.com/office/drawing/2014/main" id="{5E4E9603-2CEA-408D-8511-A392869E5168}"/>
              </a:ext>
            </a:extLst>
          </p:cNvPr>
          <p:cNvSpPr>
            <a:spLocks noGrp="1"/>
          </p:cNvSpPr>
          <p:nvPr userDrawn="1">
            <p:ph type="ftr" sz="quarter" idx="11"/>
          </p:nvPr>
        </p:nvSpPr>
        <p:spPr bwMode="gray"/>
        <p:txBody>
          <a:bodyPr/>
          <a:lstStyle>
            <a:lvl1pPr rtl="0">
              <a:defRPr/>
            </a:lvl1pPr>
          </a:lstStyle>
          <a:p>
            <a:r>
              <a:rPr lang="en-US"/>
              <a:t>Charlie\Delta sprint review</a:t>
            </a:r>
          </a:p>
        </p:txBody>
      </p:sp>
      <p:sp>
        <p:nvSpPr>
          <p:cNvPr id="7" name="Foliennummernplatzhalter 6">
            <a:extLst>
              <a:ext uri="{FF2B5EF4-FFF2-40B4-BE49-F238E27FC236}">
                <a16:creationId xmlns:a16="http://schemas.microsoft.com/office/drawing/2014/main" id="{492199F7-9FE9-45EA-8AB0-2F8E87D93D72}"/>
              </a:ext>
            </a:extLst>
          </p:cNvPr>
          <p:cNvSpPr>
            <a:spLocks noGrp="1"/>
          </p:cNvSpPr>
          <p:nvPr userDrawn="1">
            <p:ph type="sldNum" sz="quarter" idx="12"/>
          </p:nvPr>
        </p:nvSpPr>
        <p:spPr bwMode="gray"/>
        <p:txBody>
          <a:bodyPr/>
          <a:lstStyle>
            <a:lvl1pPr rtl="0">
              <a:defRPr/>
            </a:lvl1pPr>
          </a:lstStyle>
          <a:p>
            <a:r>
              <a:rPr lang="en-US"/>
              <a:t>  Page </a:t>
            </a:r>
            <a:fld id="{2CB2E8EB-2C5B-4D97-B458-C472B19B0559}" type="slidenum">
              <a:rPr lang="en-US" smtClean="0"/>
              <a:pPr/>
              <a:t>‹#›</a:t>
            </a:fld>
            <a:endParaRPr lang="en-US"/>
          </a:p>
        </p:txBody>
      </p:sp>
      <p:sp>
        <p:nvSpPr>
          <p:cNvPr id="3" name="Title 2">
            <a:extLst>
              <a:ext uri="{FF2B5EF4-FFF2-40B4-BE49-F238E27FC236}">
                <a16:creationId xmlns:a16="http://schemas.microsoft.com/office/drawing/2014/main" id="{0F0778AA-FA0E-4DA1-B1EC-CD1657FBD2D7}"/>
              </a:ext>
            </a:extLst>
          </p:cNvPr>
          <p:cNvSpPr>
            <a:spLocks noGrp="1"/>
          </p:cNvSpPr>
          <p:nvPr>
            <p:ph type="title" hasCustomPrompt="1"/>
          </p:nvPr>
        </p:nvSpPr>
        <p:spPr bwMode="gray"/>
        <p:txBody>
          <a:bodyPr vert="horz"/>
          <a:lstStyle>
            <a:lvl1pPr rtl="0">
              <a:defRPr/>
            </a:lvl1pPr>
          </a:lstStyle>
          <a:p>
            <a:r>
              <a:rPr lang="en-US" noProof="0"/>
              <a:t>Click to insert title</a:t>
            </a:r>
          </a:p>
        </p:txBody>
      </p:sp>
      <p:sp>
        <p:nvSpPr>
          <p:cNvPr id="19" name="Text Placeholder 16">
            <a:extLst>
              <a:ext uri="{FF2B5EF4-FFF2-40B4-BE49-F238E27FC236}">
                <a16:creationId xmlns:a16="http://schemas.microsoft.com/office/drawing/2014/main" id="{E91D6566-935C-4B41-A262-2330D4D8C155}"/>
              </a:ext>
            </a:extLst>
          </p:cNvPr>
          <p:cNvSpPr>
            <a:spLocks noGrp="1"/>
          </p:cNvSpPr>
          <p:nvPr>
            <p:ph type="body" sz="quarter" idx="15" hasCustomPrompt="1"/>
          </p:nvPr>
        </p:nvSpPr>
        <p:spPr bwMode="gray">
          <a:xfrm>
            <a:off x="586800"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
        <p:nvSpPr>
          <p:cNvPr id="20" name="Text Placeholder 14">
            <a:extLst>
              <a:ext uri="{FF2B5EF4-FFF2-40B4-BE49-F238E27FC236}">
                <a16:creationId xmlns:a16="http://schemas.microsoft.com/office/drawing/2014/main" id="{81F98759-9132-40BD-87FB-340F083B23F3}"/>
              </a:ext>
            </a:extLst>
          </p:cNvPr>
          <p:cNvSpPr>
            <a:spLocks noGrp="1"/>
          </p:cNvSpPr>
          <p:nvPr>
            <p:ph type="body" sz="quarter" idx="21" hasCustomPrompt="1"/>
          </p:nvPr>
        </p:nvSpPr>
        <p:spPr bwMode="gray">
          <a:xfrm>
            <a:off x="6867525" y="1906587"/>
            <a:ext cx="4737100" cy="574114"/>
          </a:xfrm>
          <a:prstGeom prst="rect">
            <a:avLst/>
          </a:prstGeom>
        </p:spPr>
        <p:txBody>
          <a:bodyPr/>
          <a:lstStyle>
            <a:lvl1pPr marL="0" indent="0" rtl="0">
              <a:spcAft>
                <a:spcPts val="0"/>
              </a:spcAft>
              <a:buFont typeface="Arial" panose="020B0604020202020204" pitchFamily="34" charset="0"/>
              <a:buNone/>
              <a:defRPr sz="1600" b="1" cap="none" baseline="0">
                <a:solidFill>
                  <a:schemeClr val="bg1"/>
                </a:solidFill>
              </a:defRPr>
            </a:lvl1pPr>
            <a:lvl2pPr marL="0" indent="0">
              <a:spcAft>
                <a:spcPts val="0"/>
              </a:spcAft>
              <a:buNone/>
              <a:defRPr sz="1600" b="1" i="0" cap="all" baseline="0">
                <a:solidFill>
                  <a:schemeClr val="bg1"/>
                </a:solidFill>
              </a:defRPr>
            </a:lvl2pPr>
            <a:lvl3pPr marL="0" indent="0">
              <a:spcAft>
                <a:spcPts val="0"/>
              </a:spcAft>
              <a:buNone/>
              <a:defRPr sz="1600" b="1" cap="all" baseline="0">
                <a:solidFill>
                  <a:schemeClr val="bg1"/>
                </a:solidFill>
              </a:defRPr>
            </a:lvl3pPr>
            <a:lvl4pPr marL="0" indent="0">
              <a:spcAft>
                <a:spcPts val="0"/>
              </a:spcAft>
              <a:buNone/>
              <a:defRPr sz="1600" b="1" cap="all" baseline="0">
                <a:solidFill>
                  <a:schemeClr val="bg1"/>
                </a:solidFill>
              </a:defRPr>
            </a:lvl4pPr>
            <a:lvl5pPr marL="0" indent="0">
              <a:spcAft>
                <a:spcPts val="0"/>
              </a:spcAft>
              <a:buNone/>
              <a:defRPr sz="1600" b="1" cap="all" baseline="0">
                <a:solidFill>
                  <a:schemeClr val="bg1"/>
                </a:solidFill>
              </a:defRPr>
            </a:lvl5pPr>
            <a:lvl6pPr marL="0" indent="0">
              <a:spcAft>
                <a:spcPts val="0"/>
              </a:spcAft>
              <a:buNone/>
              <a:defRPr sz="1600" b="1" cap="all" baseline="0">
                <a:solidFill>
                  <a:schemeClr val="bg1"/>
                </a:solidFill>
              </a:defRPr>
            </a:lvl6pPr>
            <a:lvl7pPr marL="0" indent="0">
              <a:spcAft>
                <a:spcPts val="0"/>
              </a:spcAft>
              <a:buNone/>
              <a:defRPr sz="1600" b="1" cap="all" baseline="0">
                <a:solidFill>
                  <a:schemeClr val="bg1"/>
                </a:solidFill>
              </a:defRPr>
            </a:lvl7pPr>
            <a:lvl8pPr marL="0" indent="0">
              <a:spcAft>
                <a:spcPts val="0"/>
              </a:spcAft>
              <a:buNone/>
              <a:defRPr sz="1600" b="1" cap="all" baseline="0">
                <a:solidFill>
                  <a:schemeClr val="bg1"/>
                </a:solidFill>
              </a:defRPr>
            </a:lvl8pPr>
            <a:lvl9pPr marL="0" indent="0">
              <a:spcAft>
                <a:spcPts val="0"/>
              </a:spcAft>
              <a:buNone/>
              <a:defRPr sz="1600" b="1" cap="all" baseline="0">
                <a:solidFill>
                  <a:schemeClr val="bg1"/>
                </a:solidFill>
              </a:defRPr>
            </a:lvl9pPr>
          </a:lstStyle>
          <a:p>
            <a:pPr lvl="0"/>
            <a:r>
              <a:rPr lang="en-US" noProof="0"/>
              <a:t>Click to insert subline</a:t>
            </a:r>
          </a:p>
        </p:txBody>
      </p:sp>
      <p:cxnSp>
        <p:nvCxnSpPr>
          <p:cNvPr id="21" name="Gerader Verbinder 20">
            <a:extLst>
              <a:ext uri="{FF2B5EF4-FFF2-40B4-BE49-F238E27FC236}">
                <a16:creationId xmlns:a16="http://schemas.microsoft.com/office/drawing/2014/main" id="{FA0282AA-DC5A-480B-A3CD-C9D1D482EA1D}"/>
              </a:ext>
            </a:extLst>
          </p:cNvPr>
          <p:cNvCxnSpPr>
            <a:cxnSpLocks/>
          </p:cNvCxnSpPr>
          <p:nvPr userDrawn="1"/>
        </p:nvCxnSpPr>
        <p:spPr bwMode="gray">
          <a:xfrm>
            <a:off x="11899106" y="1268413"/>
            <a:ext cx="0" cy="47529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961650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3FB3A1-CAB5-C045-82BB-EC2B90C0663E}"/>
              </a:ext>
            </a:extLst>
          </p:cNvPr>
          <p:cNvSpPr/>
          <p:nvPr userDrawn="1"/>
        </p:nvSpPr>
        <p:spPr bwMode="gray">
          <a:xfrm>
            <a:off x="0" y="1143000"/>
            <a:ext cx="12192000" cy="1086802"/>
          </a:xfrm>
          <a:prstGeom prst="rect">
            <a:avLst/>
          </a:prstGeom>
          <a:gradFill>
            <a:gsLst>
              <a:gs pos="0">
                <a:schemeClr val="tx2"/>
              </a:gs>
              <a:gs pos="100000">
                <a:srgbClr val="071B4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aphicFrame>
        <p:nvGraphicFramePr>
          <p:cNvPr id="7" name="Object 6" hidden="1">
            <a:extLst>
              <a:ext uri="{FF2B5EF4-FFF2-40B4-BE49-F238E27FC236}">
                <a16:creationId xmlns:a16="http://schemas.microsoft.com/office/drawing/2014/main" id="{CFD4E85E-F563-4178-9CD5-47932E247C29}"/>
              </a:ext>
            </a:extLst>
          </p:cNvPr>
          <p:cNvGraphicFramePr>
            <a:graphicFrameLocks noChangeAspect="1"/>
          </p:cNvGraphicFramePr>
          <p:nvPr userDrawn="1">
            <p:custDataLst>
              <p:tags r:id="rId2"/>
            </p:custDataLst>
            <p:extLst>
              <p:ext uri="{D42A27DB-BD31-4B8C-83A1-F6EECF244321}">
                <p14:modId xmlns:p14="http://schemas.microsoft.com/office/powerpoint/2010/main" val="4095216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7" name="Object 6" hidden="1">
                        <a:extLst>
                          <a:ext uri="{FF2B5EF4-FFF2-40B4-BE49-F238E27FC236}">
                            <a16:creationId xmlns:a16="http://schemas.microsoft.com/office/drawing/2014/main" id="{CFD4E85E-F563-4178-9CD5-47932E247C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9A6A3C-CE77-4E08-A08C-E9383FF66036}"/>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600" b="0" i="0" baseline="0">
              <a:latin typeface="Arial" panose="020B0604020202020204" pitchFamily="34" charset="0"/>
              <a:ea typeface="+mj-ea"/>
              <a:cs typeface="+mj-cs"/>
              <a:sym typeface="Verdana" panose="020B0604030504040204" pitchFamily="34" charset="0"/>
            </a:endParaRPr>
          </a:p>
        </p:txBody>
      </p:sp>
      <p:sp>
        <p:nvSpPr>
          <p:cNvPr id="46" name="Text Placeholder 5">
            <a:extLst>
              <a:ext uri="{FF2B5EF4-FFF2-40B4-BE49-F238E27FC236}">
                <a16:creationId xmlns:a16="http://schemas.microsoft.com/office/drawing/2014/main" id="{4FBAE9A5-A02E-B845-9EAF-3C8E2A736DB9}"/>
              </a:ext>
            </a:extLst>
          </p:cNvPr>
          <p:cNvSpPr>
            <a:spLocks noGrp="1"/>
          </p:cNvSpPr>
          <p:nvPr>
            <p:ph type="body" sz="quarter" idx="20" hasCustomPrompt="1"/>
          </p:nvPr>
        </p:nvSpPr>
        <p:spPr>
          <a:xfrm>
            <a:off x="3709987" y="3028950"/>
            <a:ext cx="5133975" cy="2314575"/>
          </a:xfrm>
          <a:noFill/>
        </p:spPr>
        <p:txBody>
          <a:bodyPr lIns="182880" tIns="182880" rIns="182880" bIns="182880">
            <a:noAutofit/>
          </a:bodyPr>
          <a:lstStyle>
            <a:lvl1pPr marL="0" indent="0">
              <a:spcBef>
                <a:spcPts val="1200"/>
              </a:spcBef>
              <a:spcAft>
                <a:spcPts val="0"/>
              </a:spcAft>
              <a:buNone/>
              <a:defRPr sz="3600" b="1" i="0">
                <a:solidFill>
                  <a:schemeClr val="tx2"/>
                </a:solidFill>
                <a:latin typeface="Arial" panose="020B0604020202020204" pitchFamily="34" charset="0"/>
                <a:cs typeface="Arial" panose="020B0604020202020204" pitchFamily="34" charset="0"/>
              </a:defRPr>
            </a:lvl1pPr>
            <a:lvl2pPr marL="209550" indent="0">
              <a:buNone/>
              <a:defRPr>
                <a:solidFill>
                  <a:schemeClr val="bg1"/>
                </a:solidFill>
              </a:defRPr>
            </a:lvl2pPr>
            <a:lvl3pPr marL="412750" indent="0">
              <a:buNone/>
              <a:defRPr>
                <a:solidFill>
                  <a:schemeClr val="bg1"/>
                </a:solidFill>
              </a:defRPr>
            </a:lvl3pPr>
            <a:lvl4pPr marL="579438" indent="0">
              <a:buNone/>
              <a:defRPr>
                <a:solidFill>
                  <a:schemeClr val="bg1"/>
                </a:solidFill>
              </a:defRPr>
            </a:lvl4pPr>
            <a:lvl5pPr marL="0" indent="0">
              <a:buFont typeface="Arial" panose="020B0604020202020204" pitchFamily="34" charset="0"/>
              <a:buNone/>
              <a:defRPr>
                <a:solidFill>
                  <a:schemeClr val="bg1"/>
                </a:solidFill>
              </a:defRPr>
            </a:lvl5pPr>
          </a:lstStyle>
          <a:p>
            <a:pPr lvl="0"/>
            <a:r>
              <a:rPr lang="en-US"/>
              <a:t>PowerPoint </a:t>
            </a:r>
            <a:br>
              <a:rPr lang="en-US"/>
            </a:br>
            <a:r>
              <a:rPr lang="en-US"/>
              <a:t>Presentation Title</a:t>
            </a:r>
          </a:p>
        </p:txBody>
      </p:sp>
      <p:sp>
        <p:nvSpPr>
          <p:cNvPr id="14" name="Text Placeholder 13">
            <a:extLst>
              <a:ext uri="{FF2B5EF4-FFF2-40B4-BE49-F238E27FC236}">
                <a16:creationId xmlns:a16="http://schemas.microsoft.com/office/drawing/2014/main" id="{90173C63-D93D-4A4E-AEA0-0C24CB54AF85}"/>
              </a:ext>
            </a:extLst>
          </p:cNvPr>
          <p:cNvSpPr>
            <a:spLocks noGrp="1"/>
          </p:cNvSpPr>
          <p:nvPr>
            <p:ph type="body" sz="quarter" idx="21" hasCustomPrompt="1"/>
          </p:nvPr>
        </p:nvSpPr>
        <p:spPr>
          <a:xfrm>
            <a:off x="3910012" y="4514850"/>
            <a:ext cx="4371975" cy="657225"/>
          </a:xfrm>
        </p:spPr>
        <p:txBody>
          <a:bodyPr/>
          <a:lstStyle>
            <a:lvl1pPr marL="0" indent="0">
              <a:buNone/>
              <a:defRPr>
                <a:solidFill>
                  <a:schemeClr val="tx2"/>
                </a:solidFill>
              </a:defRPr>
            </a:lvl1pPr>
          </a:lstStyle>
          <a:p>
            <a:pPr lvl="0"/>
            <a:r>
              <a:rPr lang="en-US"/>
              <a:t>Presenter Name</a:t>
            </a:r>
          </a:p>
          <a:p>
            <a:pPr lvl="0"/>
            <a:r>
              <a:rPr lang="en-US"/>
              <a:t>Date</a:t>
            </a:r>
          </a:p>
        </p:txBody>
      </p:sp>
      <p:sp>
        <p:nvSpPr>
          <p:cNvPr id="19" name="Text Placeholder 18">
            <a:extLst>
              <a:ext uri="{FF2B5EF4-FFF2-40B4-BE49-F238E27FC236}">
                <a16:creationId xmlns:a16="http://schemas.microsoft.com/office/drawing/2014/main" id="{DB67001E-8C1E-034C-8A7E-68AF3B4D294C}"/>
              </a:ext>
            </a:extLst>
          </p:cNvPr>
          <p:cNvSpPr>
            <a:spLocks noGrp="1"/>
          </p:cNvSpPr>
          <p:nvPr>
            <p:ph type="body" sz="quarter" idx="22"/>
          </p:nvPr>
        </p:nvSpPr>
        <p:spPr>
          <a:xfrm>
            <a:off x="0" y="0"/>
            <a:ext cx="4214813" cy="6858000"/>
          </a:xfrm>
          <a:prstGeom prst="rect">
            <a:avLst/>
          </a:prstGeom>
          <a:blipFill>
            <a:blip r:embed="rId7"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a:t>Click to edit Master text styles</a:t>
            </a:r>
          </a:p>
        </p:txBody>
      </p:sp>
      <p:sp>
        <p:nvSpPr>
          <p:cNvPr id="9" name="Text Placeholder 5">
            <a:extLst>
              <a:ext uri="{FF2B5EF4-FFF2-40B4-BE49-F238E27FC236}">
                <a16:creationId xmlns:a16="http://schemas.microsoft.com/office/drawing/2014/main" id="{DF38A9E0-C28F-4146-BC4A-8135812A93C9}"/>
              </a:ext>
            </a:extLst>
          </p:cNvPr>
          <p:cNvSpPr>
            <a:spLocks noGrp="1"/>
          </p:cNvSpPr>
          <p:nvPr>
            <p:ph type="body" sz="quarter" idx="23" hasCustomPrompt="1"/>
          </p:nvPr>
        </p:nvSpPr>
        <p:spPr>
          <a:xfrm>
            <a:off x="254976" y="234461"/>
            <a:ext cx="2145324" cy="656493"/>
          </a:xfrm>
          <a:blipFill>
            <a:blip r:embed="rId8"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Tree>
    <p:custDataLst>
      <p:tags r:id="rId1"/>
    </p:custDataLst>
    <p:extLst>
      <p:ext uri="{BB962C8B-B14F-4D97-AF65-F5344CB8AC3E}">
        <p14:creationId xmlns:p14="http://schemas.microsoft.com/office/powerpoint/2010/main" val="1462093190"/>
      </p:ext>
    </p:extLst>
  </p:cSld>
  <p:clrMapOvr>
    <a:masterClrMapping/>
  </p:clrMapOvr>
  <p:extLst>
    <p:ext uri="{DCECCB84-F9BA-43D5-87BE-67443E8EF086}">
      <p15:sldGuideLst xmlns:p15="http://schemas.microsoft.com/office/powerpoint/2012/main">
        <p15:guide id="1" pos="240">
          <p15:clr>
            <a:srgbClr val="FBAE40"/>
          </p15:clr>
        </p15:guide>
        <p15:guide id="2" pos="1512">
          <p15:clr>
            <a:srgbClr val="FBAE40"/>
          </p15:clr>
        </p15:guide>
        <p15:guide id="3" orient="horz" pos="144">
          <p15:clr>
            <a:srgbClr val="FBAE40"/>
          </p15:clr>
        </p15:guide>
        <p15:guide id="4" orient="horz" pos="4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3953E23A-82EF-463F-8121-940D7A93D953}"/>
              </a:ext>
            </a:extLst>
          </p:cNvPr>
          <p:cNvGraphicFramePr>
            <a:graphicFrameLocks noChangeAspect="1"/>
          </p:cNvGraphicFramePr>
          <p:nvPr userDrawn="1">
            <p:custDataLst>
              <p:tags r:id="rId2"/>
            </p:custDataLst>
            <p:extLst>
              <p:ext uri="{D42A27DB-BD31-4B8C-83A1-F6EECF244321}">
                <p14:modId xmlns:p14="http://schemas.microsoft.com/office/powerpoint/2010/main" val="19207573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1" name="Object 10" hidden="1">
                        <a:extLst>
                          <a:ext uri="{FF2B5EF4-FFF2-40B4-BE49-F238E27FC236}">
                            <a16:creationId xmlns:a16="http://schemas.microsoft.com/office/drawing/2014/main" id="{3953E23A-82EF-463F-8121-940D7A93D9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5EC569EB-9CD2-4002-8388-7AB0DD8CADDF}"/>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5" name="Datumsplatzhalter 4">
            <a:extLst>
              <a:ext uri="{FF2B5EF4-FFF2-40B4-BE49-F238E27FC236}">
                <a16:creationId xmlns:a16="http://schemas.microsoft.com/office/drawing/2014/main" id="{A9B4A3D6-B25C-4747-A526-917B5D7086C1}"/>
              </a:ext>
            </a:extLst>
          </p:cNvPr>
          <p:cNvSpPr>
            <a:spLocks noGrp="1"/>
          </p:cNvSpPr>
          <p:nvPr userDrawn="1">
            <p:ph type="dt" sz="half" idx="10"/>
          </p:nvPr>
        </p:nvSpPr>
        <p:spPr bwMode="gray"/>
        <p:txBody>
          <a:bodyPr/>
          <a:lstStyle>
            <a:lvl1pPr rtl="0">
              <a:defRPr/>
            </a:lvl1pPr>
          </a:lstStyle>
          <a:p>
            <a:r>
              <a:rPr lang="it-IT"/>
              <a:t>11/2024</a:t>
            </a:r>
            <a:endParaRPr lang="en-US"/>
          </a:p>
        </p:txBody>
      </p:sp>
      <p:sp>
        <p:nvSpPr>
          <p:cNvPr id="6" name="Fußzeilenplatzhalter 5">
            <a:extLst>
              <a:ext uri="{FF2B5EF4-FFF2-40B4-BE49-F238E27FC236}">
                <a16:creationId xmlns:a16="http://schemas.microsoft.com/office/drawing/2014/main" id="{5E4E9603-2CEA-408D-8511-A392869E5168}"/>
              </a:ext>
            </a:extLst>
          </p:cNvPr>
          <p:cNvSpPr>
            <a:spLocks noGrp="1"/>
          </p:cNvSpPr>
          <p:nvPr userDrawn="1">
            <p:ph type="ftr" sz="quarter" idx="11"/>
          </p:nvPr>
        </p:nvSpPr>
        <p:spPr bwMode="gray"/>
        <p:txBody>
          <a:bodyPr/>
          <a:lstStyle>
            <a:lvl1pPr rtl="0">
              <a:defRPr/>
            </a:lvl1pPr>
          </a:lstStyle>
          <a:p>
            <a:r>
              <a:rPr lang="en-US"/>
              <a:t>Charlie\Delta sprint review</a:t>
            </a:r>
          </a:p>
        </p:txBody>
      </p:sp>
      <p:sp>
        <p:nvSpPr>
          <p:cNvPr id="7" name="Foliennummernplatzhalter 6">
            <a:extLst>
              <a:ext uri="{FF2B5EF4-FFF2-40B4-BE49-F238E27FC236}">
                <a16:creationId xmlns:a16="http://schemas.microsoft.com/office/drawing/2014/main" id="{492199F7-9FE9-45EA-8AB0-2F8E87D93D72}"/>
              </a:ext>
            </a:extLst>
          </p:cNvPr>
          <p:cNvSpPr>
            <a:spLocks noGrp="1"/>
          </p:cNvSpPr>
          <p:nvPr userDrawn="1">
            <p:ph type="sldNum" sz="quarter" idx="12"/>
          </p:nvPr>
        </p:nvSpPr>
        <p:spPr bwMode="gray"/>
        <p:txBody>
          <a:bodyPr/>
          <a:lstStyle>
            <a:lvl1pPr rtl="0">
              <a:defRPr/>
            </a:lvl1pPr>
          </a:lstStyle>
          <a:p>
            <a:r>
              <a:rPr lang="en-US"/>
              <a:t>  Page </a:t>
            </a:r>
            <a:fld id="{2CB2E8EB-2C5B-4D97-B458-C472B19B0559}" type="slidenum">
              <a:rPr lang="en-US" smtClean="0"/>
              <a:pPr/>
              <a:t>‹#›</a:t>
            </a:fld>
            <a:endParaRPr lang="en-US"/>
          </a:p>
        </p:txBody>
      </p:sp>
      <p:cxnSp>
        <p:nvCxnSpPr>
          <p:cNvPr id="21" name="Gerader Verbinder 20">
            <a:extLst>
              <a:ext uri="{FF2B5EF4-FFF2-40B4-BE49-F238E27FC236}">
                <a16:creationId xmlns:a16="http://schemas.microsoft.com/office/drawing/2014/main" id="{FA0282AA-DC5A-480B-A3CD-C9D1D482EA1D}"/>
              </a:ext>
            </a:extLst>
          </p:cNvPr>
          <p:cNvCxnSpPr>
            <a:cxnSpLocks/>
          </p:cNvCxnSpPr>
          <p:nvPr userDrawn="1"/>
        </p:nvCxnSpPr>
        <p:spPr bwMode="gray">
          <a:xfrm>
            <a:off x="11899106" y="1268413"/>
            <a:ext cx="0" cy="47529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5AFFCC5-28C7-4C43-82D9-E8DCD6A0A39A}"/>
              </a:ext>
            </a:extLst>
          </p:cNvPr>
          <p:cNvSpPr txBox="1"/>
          <p:nvPr userDrawn="1"/>
        </p:nvSpPr>
        <p:spPr bwMode="gray">
          <a:xfrm>
            <a:off x="2164466" y="11575"/>
            <a:ext cx="0" cy="0"/>
          </a:xfrm>
          <a:prstGeom prst="rect">
            <a:avLst/>
          </a:prstGeom>
          <a:noFill/>
        </p:spPr>
        <p:txBody>
          <a:bodyPr wrap="none" lIns="0" tIns="0" rIns="0" bIns="0" rtlCol="0">
            <a:noAutofit/>
          </a:bodyPr>
          <a:lstStyle/>
          <a:p>
            <a:pPr marL="203200" indent="-203200" algn="l">
              <a:spcAft>
                <a:spcPts val="600"/>
              </a:spcAft>
              <a:buClr>
                <a:schemeClr val="tx2"/>
              </a:buClr>
              <a:buFont typeface="Wingdings" panose="05000000000000000000" pitchFamily="2" charset="2"/>
              <a:buChar char="§"/>
            </a:pPr>
            <a:endParaRPr lang="en-US" sz="1600" err="1"/>
          </a:p>
        </p:txBody>
      </p:sp>
    </p:spTree>
    <p:custDataLst>
      <p:tags r:id="rId1"/>
    </p:custDataLst>
    <p:extLst>
      <p:ext uri="{BB962C8B-B14F-4D97-AF65-F5344CB8AC3E}">
        <p14:creationId xmlns:p14="http://schemas.microsoft.com/office/powerpoint/2010/main" val="209283156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C804DA-AC49-5A2D-7CB9-200529B04795}"/>
              </a:ext>
            </a:extLst>
          </p:cNvPr>
          <p:cNvSpPr/>
          <p:nvPr userDrawn="1"/>
        </p:nvSpPr>
        <p:spPr bwMode="gray">
          <a:xfrm>
            <a:off x="0" y="1143000"/>
            <a:ext cx="12192000" cy="5730241"/>
          </a:xfrm>
          <a:prstGeom prst="rect">
            <a:avLst/>
          </a:prstGeom>
          <a:gradFill>
            <a:gsLst>
              <a:gs pos="0">
                <a:schemeClr val="tx2"/>
              </a:gs>
              <a:gs pos="100000">
                <a:srgbClr val="071B4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aphicFrame>
        <p:nvGraphicFramePr>
          <p:cNvPr id="7" name="Object 6" hidden="1">
            <a:extLst>
              <a:ext uri="{FF2B5EF4-FFF2-40B4-BE49-F238E27FC236}">
                <a16:creationId xmlns:a16="http://schemas.microsoft.com/office/drawing/2014/main" id="{CFD4E85E-F563-4178-9CD5-47932E247C29}"/>
              </a:ext>
            </a:extLst>
          </p:cNvPr>
          <p:cNvGraphicFramePr>
            <a:graphicFrameLocks noChangeAspect="1"/>
          </p:cNvGraphicFramePr>
          <p:nvPr userDrawn="1">
            <p:custDataLst>
              <p:tags r:id="rId2"/>
            </p:custDataLst>
            <p:extLst>
              <p:ext uri="{D42A27DB-BD31-4B8C-83A1-F6EECF244321}">
                <p14:modId xmlns:p14="http://schemas.microsoft.com/office/powerpoint/2010/main" val="501096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7" name="Object 6" hidden="1">
                        <a:extLst>
                          <a:ext uri="{FF2B5EF4-FFF2-40B4-BE49-F238E27FC236}">
                            <a16:creationId xmlns:a16="http://schemas.microsoft.com/office/drawing/2014/main" id="{CFD4E85E-F563-4178-9CD5-47932E247C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9A6A3C-CE77-4E08-A08C-E9383FF66036}"/>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600" b="0" i="0" baseline="0">
              <a:latin typeface="Arial" panose="020B0604020202020204" pitchFamily="34" charset="0"/>
              <a:ea typeface="+mj-ea"/>
              <a:cs typeface="+mj-cs"/>
              <a:sym typeface="Verdana" panose="020B0604030504040204" pitchFamily="34" charset="0"/>
            </a:endParaRPr>
          </a:p>
        </p:txBody>
      </p:sp>
      <p:sp>
        <p:nvSpPr>
          <p:cNvPr id="35" name="Text Placeholder 5">
            <a:extLst>
              <a:ext uri="{FF2B5EF4-FFF2-40B4-BE49-F238E27FC236}">
                <a16:creationId xmlns:a16="http://schemas.microsoft.com/office/drawing/2014/main" id="{F5CC1F12-7627-FC4C-9613-5FE5586777EA}"/>
              </a:ext>
            </a:extLst>
          </p:cNvPr>
          <p:cNvSpPr>
            <a:spLocks noGrp="1"/>
          </p:cNvSpPr>
          <p:nvPr>
            <p:ph type="body" sz="quarter" idx="20" hasCustomPrompt="1"/>
          </p:nvPr>
        </p:nvSpPr>
        <p:spPr>
          <a:xfrm>
            <a:off x="7058025" y="4757737"/>
            <a:ext cx="5133975" cy="1543049"/>
          </a:xfrm>
          <a:noFill/>
        </p:spPr>
        <p:txBody>
          <a:bodyPr lIns="182880" tIns="182880" rIns="182880" bIns="182880" anchor="ctr">
            <a:noAutofit/>
          </a:bodyPr>
          <a:lstStyle>
            <a:lvl1pPr marL="0" indent="0">
              <a:spcBef>
                <a:spcPts val="1200"/>
              </a:spcBef>
              <a:spcAft>
                <a:spcPts val="0"/>
              </a:spcAft>
              <a:buNone/>
              <a:defRPr sz="3600" b="1" i="0">
                <a:solidFill>
                  <a:schemeClr val="bg1"/>
                </a:solidFill>
                <a:latin typeface="Arial" panose="020B0604020202020204" pitchFamily="34" charset="0"/>
                <a:cs typeface="Arial" panose="020B0604020202020204" pitchFamily="34" charset="0"/>
              </a:defRPr>
            </a:lvl1pPr>
            <a:lvl2pPr marL="209550" indent="0">
              <a:buNone/>
              <a:defRPr>
                <a:solidFill>
                  <a:schemeClr val="bg1"/>
                </a:solidFill>
              </a:defRPr>
            </a:lvl2pPr>
            <a:lvl3pPr marL="412750" indent="0">
              <a:buNone/>
              <a:defRPr>
                <a:solidFill>
                  <a:schemeClr val="bg1"/>
                </a:solidFill>
              </a:defRPr>
            </a:lvl3pPr>
            <a:lvl4pPr marL="579438" indent="0">
              <a:buNone/>
              <a:defRPr>
                <a:solidFill>
                  <a:schemeClr val="bg1"/>
                </a:solidFill>
              </a:defRPr>
            </a:lvl4pPr>
            <a:lvl5pPr marL="0" indent="0">
              <a:buFont typeface="Arial" panose="020B0604020202020204" pitchFamily="34" charset="0"/>
              <a:buNone/>
              <a:defRPr>
                <a:solidFill>
                  <a:schemeClr val="bg1"/>
                </a:solidFill>
              </a:defRPr>
            </a:lvl5pPr>
          </a:lstStyle>
          <a:p>
            <a:pPr lvl="0"/>
            <a:r>
              <a:rPr lang="en-US"/>
              <a:t>Thank you</a:t>
            </a:r>
          </a:p>
        </p:txBody>
      </p:sp>
      <p:sp>
        <p:nvSpPr>
          <p:cNvPr id="36" name="Text Placeholder 18">
            <a:extLst>
              <a:ext uri="{FF2B5EF4-FFF2-40B4-BE49-F238E27FC236}">
                <a16:creationId xmlns:a16="http://schemas.microsoft.com/office/drawing/2014/main" id="{35EF5225-B628-1D42-89E8-67AA1B6B6CAF}"/>
              </a:ext>
            </a:extLst>
          </p:cNvPr>
          <p:cNvSpPr>
            <a:spLocks noGrp="1"/>
          </p:cNvSpPr>
          <p:nvPr>
            <p:ph type="body" sz="quarter" idx="22"/>
          </p:nvPr>
        </p:nvSpPr>
        <p:spPr>
          <a:xfrm>
            <a:off x="0" y="0"/>
            <a:ext cx="4214813" cy="6858000"/>
          </a:xfrm>
          <a:prstGeom prst="rect">
            <a:avLst/>
          </a:prstGeom>
          <a:blipFill>
            <a:blip r:embed="rId7"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a:t>Click to edit Master text styles</a:t>
            </a:r>
          </a:p>
        </p:txBody>
      </p:sp>
      <p:sp>
        <p:nvSpPr>
          <p:cNvPr id="9" name="Text Placeholder 5">
            <a:extLst>
              <a:ext uri="{FF2B5EF4-FFF2-40B4-BE49-F238E27FC236}">
                <a16:creationId xmlns:a16="http://schemas.microsoft.com/office/drawing/2014/main" id="{96C8C00C-4554-D840-B294-D36B8A9A9F96}"/>
              </a:ext>
            </a:extLst>
          </p:cNvPr>
          <p:cNvSpPr>
            <a:spLocks noGrp="1"/>
          </p:cNvSpPr>
          <p:nvPr>
            <p:ph type="body" sz="quarter" idx="23" hasCustomPrompt="1"/>
          </p:nvPr>
        </p:nvSpPr>
        <p:spPr>
          <a:xfrm>
            <a:off x="254976" y="234461"/>
            <a:ext cx="2145324" cy="656493"/>
          </a:xfrm>
          <a:blipFill>
            <a:blip r:embed="rId8"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Tree>
    <p:custDataLst>
      <p:tags r:id="rId1"/>
    </p:custDataLst>
    <p:extLst>
      <p:ext uri="{BB962C8B-B14F-4D97-AF65-F5344CB8AC3E}">
        <p14:creationId xmlns:p14="http://schemas.microsoft.com/office/powerpoint/2010/main" val="69827723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3A8007CF-EEE0-41C5-BE50-6D3D1409D252}"/>
              </a:ext>
            </a:extLst>
          </p:cNvPr>
          <p:cNvGraphicFramePr>
            <a:graphicFrameLocks noChangeAspect="1"/>
          </p:cNvGraphicFramePr>
          <p:nvPr userDrawn="1">
            <p:custDataLst>
              <p:tags r:id="rId2"/>
            </p:custDataLst>
            <p:extLst>
              <p:ext uri="{D42A27DB-BD31-4B8C-83A1-F6EECF244321}">
                <p14:modId xmlns:p14="http://schemas.microsoft.com/office/powerpoint/2010/main" val="2403285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10" name="Object 9" hidden="1">
                        <a:extLst>
                          <a:ext uri="{FF2B5EF4-FFF2-40B4-BE49-F238E27FC236}">
                            <a16:creationId xmlns:a16="http://schemas.microsoft.com/office/drawing/2014/main" id="{3A8007CF-EEE0-41C5-BE50-6D3D1409D25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B05B3576-554F-4179-BB20-8D8CFB73E575}"/>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1" i="0" baseline="0">
              <a:latin typeface="Verdana" panose="020B0604030504040204" pitchFamily="34" charset="0"/>
              <a:ea typeface="+mj-ea"/>
              <a:cs typeface="+mj-cs"/>
              <a:sym typeface="Verdana" panose="020B0604030504040204" pitchFamily="34" charset="0"/>
            </a:endParaRPr>
          </a:p>
        </p:txBody>
      </p:sp>
      <p:sp>
        <p:nvSpPr>
          <p:cNvPr id="17" name="Text Placeholder 16">
            <a:extLst>
              <a:ext uri="{FF2B5EF4-FFF2-40B4-BE49-F238E27FC236}">
                <a16:creationId xmlns:a16="http://schemas.microsoft.com/office/drawing/2014/main" id="{B69D320D-B05B-4994-8050-65DA2352C828}"/>
              </a:ext>
            </a:extLst>
          </p:cNvPr>
          <p:cNvSpPr>
            <a:spLocks noGrp="1"/>
          </p:cNvSpPr>
          <p:nvPr>
            <p:ph type="body" sz="quarter" idx="15" hasCustomPrompt="1"/>
          </p:nvPr>
        </p:nvSpPr>
        <p:spPr bwMode="gray">
          <a:xfrm>
            <a:off x="587375" y="6057900"/>
            <a:ext cx="11016000" cy="192139"/>
          </a:xfrm>
          <a:prstGeom prst="rect">
            <a:avLst/>
          </a:prstGeom>
        </p:spPr>
        <p:txBody>
          <a:bodyPr anchor="b"/>
          <a:lstStyle>
            <a:lvl1pPr marL="0" indent="0" rtl="0">
              <a:spcAft>
                <a:spcPts val="0"/>
              </a:spcAft>
              <a:buFont typeface="Arial" panose="020B0604020202020204" pitchFamily="34" charset="0"/>
              <a:buNone/>
              <a:defRPr sz="800"/>
            </a:lvl1pPr>
            <a:lvl2pPr marL="0" indent="0">
              <a:spcAft>
                <a:spcPts val="0"/>
              </a:spcAft>
              <a:buNone/>
              <a:defRPr sz="700"/>
            </a:lvl2pPr>
            <a:lvl3pPr marL="0" indent="0">
              <a:spcAft>
                <a:spcPts val="0"/>
              </a:spcAft>
              <a:buNone/>
              <a:defRPr sz="700"/>
            </a:lvl3pPr>
            <a:lvl4pPr marL="0" indent="0">
              <a:spcAft>
                <a:spcPts val="0"/>
              </a:spcAft>
              <a:buNone/>
              <a:defRPr sz="700"/>
            </a:lvl4pPr>
            <a:lvl5pPr marL="0" indent="0">
              <a:spcAft>
                <a:spcPts val="0"/>
              </a:spcAft>
              <a:buNone/>
              <a:defRPr sz="700"/>
            </a:lvl5pPr>
            <a:lvl6pPr marL="0" indent="0" algn="l">
              <a:spcAft>
                <a:spcPts val="0"/>
              </a:spcAft>
              <a:defRPr sz="700"/>
            </a:lvl6pPr>
            <a:lvl7pPr marL="0" indent="0">
              <a:spcAft>
                <a:spcPts val="0"/>
              </a:spcAft>
              <a:buNone/>
              <a:defRPr sz="700"/>
            </a:lvl7pPr>
            <a:lvl8pPr marL="0" indent="0">
              <a:spcAft>
                <a:spcPts val="0"/>
              </a:spcAft>
              <a:buNone/>
              <a:defRPr sz="700"/>
            </a:lvl8pPr>
            <a:lvl9pPr marL="0" indent="0">
              <a:spcAft>
                <a:spcPts val="0"/>
              </a:spcAft>
              <a:buNone/>
              <a:tabLst/>
              <a:defRPr sz="700"/>
            </a:lvl9pPr>
          </a:lstStyle>
          <a:p>
            <a:pPr lvl="0"/>
            <a:r>
              <a:rPr lang="en-US" noProof="0"/>
              <a:t>Click to add source</a:t>
            </a:r>
          </a:p>
        </p:txBody>
      </p:sp>
      <p:sp>
        <p:nvSpPr>
          <p:cNvPr id="4" name="Datumsplatzhalter 3">
            <a:extLst>
              <a:ext uri="{FF2B5EF4-FFF2-40B4-BE49-F238E27FC236}">
                <a16:creationId xmlns:a16="http://schemas.microsoft.com/office/drawing/2014/main" id="{4CCE5476-60EA-4A2C-AE03-469AAF4B215D}"/>
              </a:ext>
            </a:extLst>
          </p:cNvPr>
          <p:cNvSpPr>
            <a:spLocks noGrp="1"/>
          </p:cNvSpPr>
          <p:nvPr>
            <p:ph type="dt" sz="half" idx="10"/>
          </p:nvPr>
        </p:nvSpPr>
        <p:spPr bwMode="gray"/>
        <p:txBody>
          <a:bodyPr/>
          <a:lstStyle>
            <a:lvl1pPr rtl="0">
              <a:defRPr/>
            </a:lvl1pPr>
          </a:lstStyle>
          <a:p>
            <a:r>
              <a:rPr lang="it-IT"/>
              <a:t>11/2024</a:t>
            </a:r>
            <a:endParaRPr lang="en-US"/>
          </a:p>
        </p:txBody>
      </p:sp>
      <p:sp>
        <p:nvSpPr>
          <p:cNvPr id="5" name="Fußzeilenplatzhalter 4">
            <a:extLst>
              <a:ext uri="{FF2B5EF4-FFF2-40B4-BE49-F238E27FC236}">
                <a16:creationId xmlns:a16="http://schemas.microsoft.com/office/drawing/2014/main" id="{DF4E9BA6-9407-471E-8BE0-3C644DED8FF4}"/>
              </a:ext>
            </a:extLst>
          </p:cNvPr>
          <p:cNvSpPr>
            <a:spLocks noGrp="1"/>
          </p:cNvSpPr>
          <p:nvPr>
            <p:ph type="ftr" sz="quarter" idx="11"/>
          </p:nvPr>
        </p:nvSpPr>
        <p:spPr bwMode="gray"/>
        <p:txBody>
          <a:bodyPr/>
          <a:lstStyle>
            <a:lvl1pPr rtl="0">
              <a:defRPr/>
            </a:lvl1pPr>
          </a:lstStyle>
          <a:p>
            <a:r>
              <a:rPr lang="en-US"/>
              <a:t>Charlie\Delta sprint review</a:t>
            </a:r>
          </a:p>
        </p:txBody>
      </p:sp>
      <p:sp>
        <p:nvSpPr>
          <p:cNvPr id="6" name="Foliennummernplatzhalter 5">
            <a:extLst>
              <a:ext uri="{FF2B5EF4-FFF2-40B4-BE49-F238E27FC236}">
                <a16:creationId xmlns:a16="http://schemas.microsoft.com/office/drawing/2014/main" id="{D560EEBD-8A3A-4045-A507-02F35C8CE62F}"/>
              </a:ext>
            </a:extLst>
          </p:cNvPr>
          <p:cNvSpPr>
            <a:spLocks noGrp="1"/>
          </p:cNvSpPr>
          <p:nvPr>
            <p:ph type="sldNum" sz="quarter" idx="12"/>
          </p:nvPr>
        </p:nvSpPr>
        <p:spPr bwMode="gray"/>
        <p:txBody>
          <a:bodyPr/>
          <a:lstStyle>
            <a:lvl1pPr rtl="0">
              <a:defRPr/>
            </a:lvl1pPr>
            <a:lvl2pPr algn="r">
              <a:defRPr/>
            </a:lvl2pPr>
            <a:lvl3pPr algn="r">
              <a:defRPr/>
            </a:lvl3pPr>
            <a:lvl4pPr algn="r">
              <a:defRPr/>
            </a:lvl4pPr>
            <a:lvl5pPr algn="r">
              <a:defRPr/>
            </a:lvl5pPr>
            <a:lvl6pPr algn="r">
              <a:defRPr/>
            </a:lvl6pPr>
            <a:lvl7pPr algn="r">
              <a:defRPr/>
            </a:lvl7pPr>
            <a:lvl8pPr algn="r">
              <a:defRPr/>
            </a:lvl8pPr>
            <a:lvl9pPr algn="r">
              <a:defRPr/>
            </a:lvl9pPr>
          </a:lstStyle>
          <a:p>
            <a:r>
              <a:rPr lang="en-US"/>
              <a:t>Page </a:t>
            </a:r>
            <a:fld id="{2CB2E8EB-2C5B-4D97-B458-C472B19B0559}" type="slidenum">
              <a:rPr lang="en-US" smtClean="0"/>
              <a:pPr/>
              <a:t>‹#›</a:t>
            </a:fld>
            <a:endParaRPr lang="en-US"/>
          </a:p>
        </p:txBody>
      </p:sp>
      <p:sp>
        <p:nvSpPr>
          <p:cNvPr id="8" name="Title 7">
            <a:extLst>
              <a:ext uri="{FF2B5EF4-FFF2-40B4-BE49-F238E27FC236}">
                <a16:creationId xmlns:a16="http://schemas.microsoft.com/office/drawing/2014/main" id="{7381E464-80E6-4F2F-A2B9-1422ED13F10B}"/>
              </a:ext>
            </a:extLst>
          </p:cNvPr>
          <p:cNvSpPr>
            <a:spLocks noGrp="1"/>
          </p:cNvSpPr>
          <p:nvPr>
            <p:ph type="title" hasCustomPrompt="1"/>
          </p:nvPr>
        </p:nvSpPr>
        <p:spPr bwMode="gray">
          <a:xfrm>
            <a:off x="587375" y="346076"/>
            <a:ext cx="11017249" cy="720081"/>
          </a:xfrm>
        </p:spPr>
        <p:txBody>
          <a:bodyPr vert="horz"/>
          <a:lstStyle>
            <a:lvl1pPr rtl="0">
              <a:defRPr/>
            </a:lvl1pPr>
          </a:lstStyle>
          <a:p>
            <a:r>
              <a:rPr lang="en-US" noProof="0"/>
              <a:t>Click to insert title</a:t>
            </a:r>
          </a:p>
        </p:txBody>
      </p:sp>
      <p:sp>
        <p:nvSpPr>
          <p:cNvPr id="12" name="Subtitle 2">
            <a:extLst>
              <a:ext uri="{FF2B5EF4-FFF2-40B4-BE49-F238E27FC236}">
                <a16:creationId xmlns:a16="http://schemas.microsoft.com/office/drawing/2014/main" id="{ADE5B64C-E1D3-4D5D-B7D1-7D9F8B883605}"/>
              </a:ext>
            </a:extLst>
          </p:cNvPr>
          <p:cNvSpPr>
            <a:spLocks noGrp="1"/>
          </p:cNvSpPr>
          <p:nvPr>
            <p:ph type="subTitle" idx="13" hasCustomPrompt="1"/>
          </p:nvPr>
        </p:nvSpPr>
        <p:spPr bwMode="gray">
          <a:xfrm>
            <a:off x="587374" y="1268413"/>
            <a:ext cx="11016000" cy="435600"/>
          </a:xfrm>
          <a:prstGeom prst="rect">
            <a:avLst/>
          </a:prstGeom>
        </p:spPr>
        <p:txBody>
          <a:bodyPr/>
          <a:lstStyle>
            <a:lvl1pPr marL="0" indent="0" algn="l" rtl="0">
              <a:spcAft>
                <a:spcPts val="0"/>
              </a:spcAft>
              <a:buNone/>
              <a:defRPr sz="1800" b="1" i="0" cap="none" baseline="0">
                <a:solidFill>
                  <a:schemeClr val="tx2"/>
                </a:solidFill>
                <a:latin typeface="Arial" panose="020B0604020202020204" pitchFamily="34" charset="0"/>
                <a:cs typeface="Arial" panose="020B0604020202020204" pitchFamily="34" charset="0"/>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Click to insert subline</a:t>
            </a:r>
          </a:p>
        </p:txBody>
      </p:sp>
      <p:sp>
        <p:nvSpPr>
          <p:cNvPr id="14" name="Content Placeholder 13">
            <a:extLst>
              <a:ext uri="{FF2B5EF4-FFF2-40B4-BE49-F238E27FC236}">
                <a16:creationId xmlns:a16="http://schemas.microsoft.com/office/drawing/2014/main" id="{A0A8AB13-273B-4950-9E7D-330FBDC08C13}"/>
              </a:ext>
            </a:extLst>
          </p:cNvPr>
          <p:cNvSpPr>
            <a:spLocks noGrp="1"/>
          </p:cNvSpPr>
          <p:nvPr>
            <p:ph sz="quarter" idx="14" hasCustomPrompt="1"/>
          </p:nvPr>
        </p:nvSpPr>
        <p:spPr bwMode="gray">
          <a:xfrm>
            <a:off x="587375" y="1773243"/>
            <a:ext cx="11017249" cy="4248136"/>
          </a:xfrm>
          <a:prstGeom prst="rect">
            <a:avLst/>
          </a:prstGeom>
        </p:spPr>
        <p:txBody>
          <a:bodyPr/>
          <a:lstStyle>
            <a:lvl1pPr rtl="0">
              <a:defRPr/>
            </a:lvl1pPr>
            <a:lvl2pPr rtl="0">
              <a:defRPr/>
            </a:lvl2pPr>
            <a:lvl3pPr rtl="0">
              <a:defRPr/>
            </a:lvl3pPr>
            <a:lvl4pPr rtl="0">
              <a:defRPr/>
            </a:lvl4pPr>
            <a:lvl5pPr rtl="0">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58239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2D99EEC5-1077-8BE6-9FC8-C11E9F1B6CF0}"/>
              </a:ext>
            </a:extLst>
          </p:cNvPr>
          <p:cNvSpPr>
            <a:spLocks noGrp="1"/>
          </p:cNvSpPr>
          <p:nvPr>
            <p:ph type="pic" sz="quarter" idx="14" hasCustomPrompt="1"/>
          </p:nvPr>
        </p:nvSpPr>
        <p:spPr bwMode="gray">
          <a:xfrm>
            <a:off x="0" y="1143000"/>
            <a:ext cx="12192000" cy="5740400"/>
          </a:xfrm>
          <a:prstGeom prst="rect">
            <a:avLst/>
          </a:prstGeom>
          <a:blipFill>
            <a:blip r:embed="rId5" cstate="email">
              <a:extLst>
                <a:ext uri="{28A0092B-C50C-407E-A947-70E740481C1C}">
                  <a14:useLocalDpi xmlns:a14="http://schemas.microsoft.com/office/drawing/2010/main"/>
                </a:ext>
              </a:extLst>
            </a:blip>
            <a:stretch>
              <a:fillRect/>
            </a:stretch>
          </a:blipFill>
          <a:ln>
            <a:noFill/>
          </a:ln>
        </p:spPr>
        <p:txBody>
          <a:bodyPr lIns="0" tIns="274320" rIns="457200" anchor="t" anchorCtr="0"/>
          <a:lstStyle>
            <a:lvl1pPr marL="0" indent="0" algn="r" rtl="0">
              <a:spcAft>
                <a:spcPts val="0"/>
              </a:spcAft>
              <a:buNone/>
              <a:defRPr sz="2000" b="1">
                <a:solidFill>
                  <a:schemeClr val="tx1"/>
                </a:solidFill>
                <a:highlight>
                  <a:srgbClr val="FFFF00"/>
                </a:highlight>
              </a:defRPr>
            </a:lvl1pPr>
          </a:lstStyle>
          <a:p>
            <a:pPr marL="0" marR="0" lvl="0" indent="0" algn="r" defTabSz="914400" rtl="0" eaLnBrk="1" fontAlgn="auto" latinLnBrk="0" hangingPunct="1">
              <a:lnSpc>
                <a:spcPct val="100000"/>
              </a:lnSpc>
              <a:spcBef>
                <a:spcPts val="0"/>
              </a:spcBef>
              <a:spcAft>
                <a:spcPts val="600"/>
              </a:spcAft>
              <a:buClr>
                <a:schemeClr val="tx2"/>
              </a:buClr>
              <a:buSzTx/>
              <a:buFont typeface="Wingdings" panose="05000000000000000000" pitchFamily="2" charset="2"/>
              <a:buNone/>
              <a:tabLst/>
              <a:defRPr/>
            </a:pPr>
            <a:r>
              <a:rPr lang="en-US" noProof="0"/>
              <a:t>Click to insert picture</a:t>
            </a:r>
            <a:br>
              <a:rPr lang="en-US" noProof="0"/>
            </a:br>
            <a:r>
              <a:rPr lang="en-US" noProof="0"/>
              <a:t>Angles should not </a:t>
            </a:r>
            <a:br>
              <a:rPr lang="en-US" noProof="0"/>
            </a:br>
            <a:r>
              <a:rPr lang="en-US" noProof="0"/>
              <a:t>cut into faces</a:t>
            </a:r>
            <a:br>
              <a:rPr lang="en-US" noProof="0"/>
            </a:br>
            <a:r>
              <a:rPr lang="en-US" noProof="0"/>
              <a:t>Click this text and hit the</a:t>
            </a:r>
            <a:br>
              <a:rPr lang="en-US" noProof="0"/>
            </a:br>
            <a:r>
              <a:rPr lang="en-US" noProof="0"/>
              <a:t>spacebar to remove yellow box.</a:t>
            </a:r>
          </a:p>
        </p:txBody>
      </p:sp>
      <p:sp>
        <p:nvSpPr>
          <p:cNvPr id="6" name="Text Placeholder 5">
            <a:extLst>
              <a:ext uri="{FF2B5EF4-FFF2-40B4-BE49-F238E27FC236}">
                <a16:creationId xmlns:a16="http://schemas.microsoft.com/office/drawing/2014/main" id="{2725B7B6-2D7B-416B-A12D-14D2BCEE7173}"/>
              </a:ext>
            </a:extLst>
          </p:cNvPr>
          <p:cNvSpPr>
            <a:spLocks noGrp="1"/>
          </p:cNvSpPr>
          <p:nvPr>
            <p:ph type="body" sz="quarter" idx="20" hasCustomPrompt="1"/>
          </p:nvPr>
        </p:nvSpPr>
        <p:spPr>
          <a:xfrm>
            <a:off x="7058025" y="4043362"/>
            <a:ext cx="5133975" cy="2314575"/>
          </a:xfrm>
          <a:gradFill>
            <a:gsLst>
              <a:gs pos="0">
                <a:schemeClr val="tx2"/>
              </a:gs>
              <a:gs pos="100000">
                <a:srgbClr val="071B45"/>
              </a:gs>
            </a:gsLst>
            <a:lin ang="16200000" scaled="0"/>
          </a:gradFill>
        </p:spPr>
        <p:txBody>
          <a:bodyPr lIns="182880" tIns="182880" rIns="182880" bIns="182880">
            <a:noAutofit/>
          </a:bodyPr>
          <a:lstStyle>
            <a:lvl1pPr marL="0" indent="0">
              <a:spcBef>
                <a:spcPts val="1200"/>
              </a:spcBef>
              <a:spcAft>
                <a:spcPts val="0"/>
              </a:spcAft>
              <a:buNone/>
              <a:defRPr sz="3600" b="1" i="0">
                <a:solidFill>
                  <a:schemeClr val="bg1"/>
                </a:solidFill>
                <a:latin typeface="Arial" panose="020B0604020202020204" pitchFamily="34" charset="0"/>
                <a:cs typeface="Arial" panose="020B0604020202020204" pitchFamily="34" charset="0"/>
              </a:defRPr>
            </a:lvl1pPr>
            <a:lvl2pPr marL="209550" indent="0">
              <a:buNone/>
              <a:defRPr>
                <a:solidFill>
                  <a:schemeClr val="bg1"/>
                </a:solidFill>
              </a:defRPr>
            </a:lvl2pPr>
            <a:lvl3pPr marL="412750" indent="0">
              <a:buNone/>
              <a:defRPr>
                <a:solidFill>
                  <a:schemeClr val="bg1"/>
                </a:solidFill>
              </a:defRPr>
            </a:lvl3pPr>
            <a:lvl4pPr marL="579438" indent="0">
              <a:buNone/>
              <a:defRPr>
                <a:solidFill>
                  <a:schemeClr val="bg1"/>
                </a:solidFill>
              </a:defRPr>
            </a:lvl4pPr>
            <a:lvl5pPr marL="0" indent="0">
              <a:buFont typeface="Arial" panose="020B0604020202020204" pitchFamily="34" charset="0"/>
              <a:buNone/>
              <a:defRPr>
                <a:solidFill>
                  <a:schemeClr val="bg1"/>
                </a:solidFill>
              </a:defRPr>
            </a:lvl5pPr>
          </a:lstStyle>
          <a:p>
            <a:pPr lvl="0"/>
            <a:r>
              <a:rPr lang="en-US"/>
              <a:t>PowerPoint </a:t>
            </a:r>
            <a:br>
              <a:rPr lang="en-US"/>
            </a:br>
            <a:r>
              <a:rPr lang="en-US"/>
              <a:t>Presentation Title</a:t>
            </a:r>
          </a:p>
        </p:txBody>
      </p:sp>
      <p:graphicFrame>
        <p:nvGraphicFramePr>
          <p:cNvPr id="7" name="Object 6" hidden="1">
            <a:extLst>
              <a:ext uri="{FF2B5EF4-FFF2-40B4-BE49-F238E27FC236}">
                <a16:creationId xmlns:a16="http://schemas.microsoft.com/office/drawing/2014/main" id="{CFD4E85E-F563-4178-9CD5-47932E247C29}"/>
              </a:ext>
            </a:extLst>
          </p:cNvPr>
          <p:cNvGraphicFramePr>
            <a:graphicFrameLocks noChangeAspect="1"/>
          </p:cNvGraphicFramePr>
          <p:nvPr userDrawn="1">
            <p:custDataLst>
              <p:tags r:id="rId2"/>
            </p:custDataLst>
            <p:extLst>
              <p:ext uri="{D42A27DB-BD31-4B8C-83A1-F6EECF244321}">
                <p14:modId xmlns:p14="http://schemas.microsoft.com/office/powerpoint/2010/main" val="1921998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7" name="Object 6" hidden="1">
                        <a:extLst>
                          <a:ext uri="{FF2B5EF4-FFF2-40B4-BE49-F238E27FC236}">
                            <a16:creationId xmlns:a16="http://schemas.microsoft.com/office/drawing/2014/main" id="{CFD4E85E-F563-4178-9CD5-47932E247C2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9A6A3C-CE77-4E08-A08C-E9383FF66036}"/>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600" b="0" i="0" baseline="0">
              <a:latin typeface="Arial" panose="020B0604020202020204" pitchFamily="34" charset="0"/>
              <a:ea typeface="+mj-ea"/>
              <a:cs typeface="+mj-cs"/>
              <a:sym typeface="Verdana" panose="020B0604030504040204" pitchFamily="34" charset="0"/>
            </a:endParaRPr>
          </a:p>
        </p:txBody>
      </p:sp>
      <p:sp>
        <p:nvSpPr>
          <p:cNvPr id="14" name="Text Placeholder 13">
            <a:extLst>
              <a:ext uri="{FF2B5EF4-FFF2-40B4-BE49-F238E27FC236}">
                <a16:creationId xmlns:a16="http://schemas.microsoft.com/office/drawing/2014/main" id="{90173C63-D93D-4A4E-AEA0-0C24CB54AF85}"/>
              </a:ext>
            </a:extLst>
          </p:cNvPr>
          <p:cNvSpPr>
            <a:spLocks noGrp="1"/>
          </p:cNvSpPr>
          <p:nvPr>
            <p:ph type="body" sz="quarter" idx="21" hasCustomPrompt="1"/>
          </p:nvPr>
        </p:nvSpPr>
        <p:spPr>
          <a:xfrm>
            <a:off x="7258050" y="5529262"/>
            <a:ext cx="4371975" cy="657225"/>
          </a:xfrm>
        </p:spPr>
        <p:txBody>
          <a:bodyPr/>
          <a:lstStyle>
            <a:lvl1pPr marL="0" indent="0">
              <a:lnSpc>
                <a:spcPts val="2600"/>
              </a:lnSpc>
              <a:spcAft>
                <a:spcPts val="0"/>
              </a:spcAft>
              <a:buNone/>
              <a:defRPr>
                <a:solidFill>
                  <a:schemeClr val="bg1"/>
                </a:solidFill>
              </a:defRPr>
            </a:lvl1pPr>
          </a:lstStyle>
          <a:p>
            <a:pPr lvl="0"/>
            <a:r>
              <a:rPr lang="en-US"/>
              <a:t>Presenter Name</a:t>
            </a:r>
            <a:br>
              <a:rPr lang="en-US"/>
            </a:br>
            <a:r>
              <a:rPr lang="en-US"/>
              <a:t>Date</a:t>
            </a:r>
          </a:p>
        </p:txBody>
      </p:sp>
      <p:sp>
        <p:nvSpPr>
          <p:cNvPr id="19" name="Text Placeholder 18">
            <a:extLst>
              <a:ext uri="{FF2B5EF4-FFF2-40B4-BE49-F238E27FC236}">
                <a16:creationId xmlns:a16="http://schemas.microsoft.com/office/drawing/2014/main" id="{DB67001E-8C1E-034C-8A7E-68AF3B4D294C}"/>
              </a:ext>
            </a:extLst>
          </p:cNvPr>
          <p:cNvSpPr>
            <a:spLocks noGrp="1"/>
          </p:cNvSpPr>
          <p:nvPr>
            <p:ph type="body" sz="quarter" idx="22"/>
          </p:nvPr>
        </p:nvSpPr>
        <p:spPr>
          <a:xfrm>
            <a:off x="0" y="0"/>
            <a:ext cx="4214813" cy="6858000"/>
          </a:xfrm>
          <a:prstGeom prst="rect">
            <a:avLst/>
          </a:prstGeo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a:t>Click to edit Master text styles</a:t>
            </a:r>
          </a:p>
        </p:txBody>
      </p:sp>
      <p:sp>
        <p:nvSpPr>
          <p:cNvPr id="9" name="Text Placeholder 5">
            <a:extLst>
              <a:ext uri="{FF2B5EF4-FFF2-40B4-BE49-F238E27FC236}">
                <a16:creationId xmlns:a16="http://schemas.microsoft.com/office/drawing/2014/main" id="{052B90D8-2F3C-3F4A-A214-4D6503EAC5AD}"/>
              </a:ext>
            </a:extLst>
          </p:cNvPr>
          <p:cNvSpPr>
            <a:spLocks noGrp="1"/>
          </p:cNvSpPr>
          <p:nvPr>
            <p:ph type="body" sz="quarter" idx="23" hasCustomPrompt="1"/>
          </p:nvPr>
        </p:nvSpPr>
        <p:spPr>
          <a:xfrm>
            <a:off x="254976" y="234461"/>
            <a:ext cx="2145324" cy="656493"/>
          </a:xfrm>
          <a:blipFill>
            <a:blip r:embed="rId9"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Tree>
    <p:custDataLst>
      <p:tags r:id="rId1"/>
    </p:custDataLst>
    <p:extLst>
      <p:ext uri="{BB962C8B-B14F-4D97-AF65-F5344CB8AC3E}">
        <p14:creationId xmlns:p14="http://schemas.microsoft.com/office/powerpoint/2010/main" val="528099779"/>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rand Slide">
    <p:bg>
      <p:bgPr>
        <a:solidFill>
          <a:schemeClr val="accent1">
            <a:alpha val="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8BE3EF-372C-405C-2A1E-EF61BD83FC05}"/>
              </a:ext>
            </a:extLst>
          </p:cNvPr>
          <p:cNvPicPr>
            <a:picLocks noChangeAspect="1"/>
          </p:cNvPicPr>
          <p:nvPr userDrawn="1"/>
        </p:nvPicPr>
        <p:blipFill rotWithShape="1">
          <a:blip r:embed="rId5"/>
          <a:srcRect r="625" b="1903"/>
          <a:stretch/>
        </p:blipFill>
        <p:spPr>
          <a:xfrm>
            <a:off x="0" y="1138498"/>
            <a:ext cx="12192000" cy="5719502"/>
          </a:xfrm>
          <a:prstGeom prst="rect">
            <a:avLst/>
          </a:prstGeom>
        </p:spPr>
      </p:pic>
      <p:graphicFrame>
        <p:nvGraphicFramePr>
          <p:cNvPr id="10" name="Object 9" hidden="1">
            <a:extLst>
              <a:ext uri="{FF2B5EF4-FFF2-40B4-BE49-F238E27FC236}">
                <a16:creationId xmlns:a16="http://schemas.microsoft.com/office/drawing/2014/main" id="{3A8007CF-EEE0-41C5-BE50-6D3D1409D252}"/>
              </a:ext>
            </a:extLst>
          </p:cNvPr>
          <p:cNvGraphicFramePr>
            <a:graphicFrameLocks noChangeAspect="1"/>
          </p:cNvGraphicFramePr>
          <p:nvPr userDrawn="1">
            <p:custDataLst>
              <p:tags r:id="rId2"/>
            </p:custDataLst>
            <p:extLst>
              <p:ext uri="{D42A27DB-BD31-4B8C-83A1-F6EECF244321}">
                <p14:modId xmlns:p14="http://schemas.microsoft.com/office/powerpoint/2010/main" val="2403285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10" name="Object 9" hidden="1">
                        <a:extLst>
                          <a:ext uri="{FF2B5EF4-FFF2-40B4-BE49-F238E27FC236}">
                            <a16:creationId xmlns:a16="http://schemas.microsoft.com/office/drawing/2014/main" id="{3A8007CF-EEE0-41C5-BE50-6D3D1409D25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206B36C7-BBDA-EFB2-8801-BA2A8156270E}"/>
              </a:ext>
            </a:extLst>
          </p:cNvPr>
          <p:cNvPicPr>
            <a:picLocks noChangeAspect="1"/>
          </p:cNvPicPr>
          <p:nvPr userDrawn="1"/>
        </p:nvPicPr>
        <p:blipFill>
          <a:blip r:embed="rId8"/>
          <a:stretch>
            <a:fillRect/>
          </a:stretch>
        </p:blipFill>
        <p:spPr>
          <a:xfrm>
            <a:off x="6299200" y="1502507"/>
            <a:ext cx="5892800" cy="4978400"/>
          </a:xfrm>
          <a:prstGeom prst="rect">
            <a:avLst/>
          </a:prstGeom>
        </p:spPr>
      </p:pic>
      <p:pic>
        <p:nvPicPr>
          <p:cNvPr id="17" name="Picture 16">
            <a:extLst>
              <a:ext uri="{FF2B5EF4-FFF2-40B4-BE49-F238E27FC236}">
                <a16:creationId xmlns:a16="http://schemas.microsoft.com/office/drawing/2014/main" id="{B835B099-AE76-4DB4-517C-810D38EC619C}"/>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4046" y="-4046"/>
            <a:ext cx="4089400" cy="6083300"/>
          </a:xfrm>
          <a:prstGeom prst="rect">
            <a:avLst/>
          </a:prstGeom>
        </p:spPr>
      </p:pic>
      <p:sp>
        <p:nvSpPr>
          <p:cNvPr id="3" name="Text Placeholder 5">
            <a:extLst>
              <a:ext uri="{FF2B5EF4-FFF2-40B4-BE49-F238E27FC236}">
                <a16:creationId xmlns:a16="http://schemas.microsoft.com/office/drawing/2014/main" id="{CA4D4BF5-A250-2E83-2072-2836514EC914}"/>
              </a:ext>
            </a:extLst>
          </p:cNvPr>
          <p:cNvSpPr>
            <a:spLocks noGrp="1"/>
          </p:cNvSpPr>
          <p:nvPr>
            <p:ph type="body" sz="quarter" idx="23" hasCustomPrompt="1"/>
          </p:nvPr>
        </p:nvSpPr>
        <p:spPr>
          <a:xfrm>
            <a:off x="254976" y="234461"/>
            <a:ext cx="2145324" cy="656493"/>
          </a:xfrm>
          <a:blipFill>
            <a:blip r:embed="rId10"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
        <p:nvSpPr>
          <p:cNvPr id="9" name="Rectangle 8" hidden="1">
            <a:extLst>
              <a:ext uri="{FF2B5EF4-FFF2-40B4-BE49-F238E27FC236}">
                <a16:creationId xmlns:a16="http://schemas.microsoft.com/office/drawing/2014/main" id="{B05B3576-554F-4179-BB20-8D8CFB73E575}"/>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2" name="object 4">
            <a:extLst>
              <a:ext uri="{FF2B5EF4-FFF2-40B4-BE49-F238E27FC236}">
                <a16:creationId xmlns:a16="http://schemas.microsoft.com/office/drawing/2014/main" id="{77812988-F00C-4A5A-B3D5-830459EDB6A1}"/>
              </a:ext>
            </a:extLst>
          </p:cNvPr>
          <p:cNvSpPr txBox="1"/>
          <p:nvPr userDrawn="1"/>
        </p:nvSpPr>
        <p:spPr>
          <a:xfrm>
            <a:off x="1622044" y="5253164"/>
            <a:ext cx="3817222" cy="440505"/>
          </a:xfrm>
          <a:prstGeom prst="rect">
            <a:avLst/>
          </a:prstGeom>
        </p:spPr>
        <p:txBody>
          <a:bodyPr vert="horz" wrap="square" lIns="0" tIns="17145" rIns="0" bIns="0" rtlCol="0">
            <a:spAutoFit/>
          </a:bodyPr>
          <a:lstStyle/>
          <a:p>
            <a:pPr marL="12700">
              <a:lnSpc>
                <a:spcPct val="100000"/>
              </a:lnSpc>
              <a:spcBef>
                <a:spcPts val="135"/>
              </a:spcBef>
            </a:pPr>
            <a:r>
              <a:rPr sz="2750" spc="95">
                <a:solidFill>
                  <a:srgbClr val="FFFFFF"/>
                </a:solidFill>
                <a:latin typeface="Arial" panose="020B0604020202020204" pitchFamily="34" charset="0"/>
                <a:cs typeface="Arial" panose="020B0604020202020204" pitchFamily="34" charset="0"/>
              </a:rPr>
              <a:t>#ProudToBeFME</a:t>
            </a:r>
            <a:endParaRPr sz="2750">
              <a:latin typeface="Arial" panose="020B0604020202020204" pitchFamily="34" charset="0"/>
              <a:cs typeface="Arial" panose="020B0604020202020204" pitchFamily="34" charset="0"/>
            </a:endParaRPr>
          </a:p>
        </p:txBody>
      </p:sp>
      <p:sp>
        <p:nvSpPr>
          <p:cNvPr id="4" name="object 5">
            <a:extLst>
              <a:ext uri="{FF2B5EF4-FFF2-40B4-BE49-F238E27FC236}">
                <a16:creationId xmlns:a16="http://schemas.microsoft.com/office/drawing/2014/main" id="{AF8B59E5-F2F0-CBF6-2B4D-55091749CB2E}"/>
              </a:ext>
            </a:extLst>
          </p:cNvPr>
          <p:cNvSpPr txBox="1"/>
          <p:nvPr userDrawn="1"/>
        </p:nvSpPr>
        <p:spPr>
          <a:xfrm>
            <a:off x="6968742" y="2078118"/>
            <a:ext cx="4786484" cy="2559932"/>
          </a:xfrm>
          <a:prstGeom prst="rect">
            <a:avLst/>
          </a:prstGeom>
        </p:spPr>
        <p:txBody>
          <a:bodyPr vert="horz" wrap="square" lIns="0" tIns="12700" rIns="0" bIns="0" rtlCol="0">
            <a:spAutoFit/>
          </a:bodyPr>
          <a:lstStyle/>
          <a:p>
            <a:pPr marL="12700" marR="5080">
              <a:lnSpc>
                <a:spcPct val="112500"/>
              </a:lnSpc>
              <a:spcBef>
                <a:spcPts val="100"/>
              </a:spcBef>
            </a:pPr>
            <a:r>
              <a:rPr lang="en-US" sz="1850">
                <a:solidFill>
                  <a:srgbClr val="FFFFFF"/>
                </a:solidFill>
                <a:latin typeface="Arial" panose="020B0604020202020204" pitchFamily="34" charset="0"/>
                <a:cs typeface="Arial" panose="020B0604020202020204" pitchFamily="34" charset="0"/>
              </a:rPr>
              <a:t>We take pride in shaping the future of kidney care. It defines us. The technology, products, and care we provide for our patients around the world is what unites us. It leads us to continuously improve, ensuring we always deliver exceptional care as the world’s leading provider of products and services for people with kidney disease.</a:t>
            </a:r>
          </a:p>
        </p:txBody>
      </p:sp>
      <p:sp>
        <p:nvSpPr>
          <p:cNvPr id="5" name="object 6">
            <a:extLst>
              <a:ext uri="{FF2B5EF4-FFF2-40B4-BE49-F238E27FC236}">
                <a16:creationId xmlns:a16="http://schemas.microsoft.com/office/drawing/2014/main" id="{52D4A212-B028-DE4D-5A62-E935F73CA357}"/>
              </a:ext>
            </a:extLst>
          </p:cNvPr>
          <p:cNvSpPr txBox="1"/>
          <p:nvPr userDrawn="1"/>
        </p:nvSpPr>
        <p:spPr>
          <a:xfrm>
            <a:off x="6988236" y="4959451"/>
            <a:ext cx="4766989" cy="1156727"/>
          </a:xfrm>
          <a:prstGeom prst="rect">
            <a:avLst/>
          </a:prstGeom>
        </p:spPr>
        <p:txBody>
          <a:bodyPr vert="horz" wrap="square" lIns="0" tIns="12700" rIns="0" bIns="0" rtlCol="0">
            <a:spAutoFit/>
          </a:bodyPr>
          <a:lstStyle/>
          <a:p>
            <a:pPr marL="12700">
              <a:lnSpc>
                <a:spcPct val="100000"/>
              </a:lnSpc>
              <a:spcBef>
                <a:spcPts val="100"/>
              </a:spcBef>
            </a:pPr>
            <a:r>
              <a:rPr lang="en-US" sz="1050" b="1">
                <a:solidFill>
                  <a:srgbClr val="FFFFFF"/>
                </a:solidFill>
                <a:latin typeface="Arial" panose="020B0604020202020204" pitchFamily="34" charset="0"/>
                <a:cs typeface="Arial" panose="020B0604020202020204" pitchFamily="34" charset="0"/>
              </a:rPr>
              <a:t>Fresenius Medical Care is our brand identity.</a:t>
            </a:r>
          </a:p>
          <a:p>
            <a:pPr marL="12700">
              <a:lnSpc>
                <a:spcPct val="100000"/>
              </a:lnSpc>
              <a:spcBef>
                <a:spcPts val="100"/>
              </a:spcBef>
            </a:pPr>
            <a:r>
              <a:rPr lang="en-AU" sz="1050" b="1" kern="1200">
                <a:solidFill>
                  <a:srgbClr val="FFFFFF"/>
                </a:solidFill>
                <a:latin typeface="Arial" panose="020B0604020202020204" pitchFamily="34" charset="0"/>
                <a:ea typeface="+mn-ea"/>
                <a:cs typeface="Arial" panose="020B0604020202020204" pitchFamily="34" charset="0"/>
              </a:rPr>
              <a:t>Following the change of legal form as of November 30, 2023, </a:t>
            </a:r>
            <a:br>
              <a:rPr lang="en-AU" sz="1050" b="1" kern="1200">
                <a:solidFill>
                  <a:srgbClr val="FFFFFF"/>
                </a:solidFill>
                <a:latin typeface="Arial" panose="020B0604020202020204" pitchFamily="34" charset="0"/>
                <a:ea typeface="+mn-ea"/>
                <a:cs typeface="Arial" panose="020B0604020202020204" pitchFamily="34" charset="0"/>
              </a:rPr>
            </a:br>
            <a:r>
              <a:rPr lang="en-AU" sz="1050" b="1" kern="1200">
                <a:solidFill>
                  <a:srgbClr val="FFFFFF"/>
                </a:solidFill>
                <a:latin typeface="Arial" panose="020B0604020202020204" pitchFamily="34" charset="0"/>
                <a:ea typeface="+mn-ea"/>
                <a:cs typeface="Arial" panose="020B0604020202020204" pitchFamily="34" charset="0"/>
              </a:rPr>
              <a:t>Fresenius Medical Care (FME) is no longer part of Fresenius Group (FSE).</a:t>
            </a:r>
            <a:r>
              <a:rPr lang="en-US" sz="1050" b="1" kern="1200">
                <a:solidFill>
                  <a:srgbClr val="FFFFFF"/>
                </a:solidFill>
                <a:latin typeface="Arial" panose="020B0604020202020204" pitchFamily="34" charset="0"/>
                <a:ea typeface="+mn-ea"/>
                <a:cs typeface="Arial" panose="020B0604020202020204" pitchFamily="34" charset="0"/>
              </a:rPr>
              <a:t> It is therefore essential that we all consistently refer to our company as Fresenius Medical Care. We cannot shorten our name </a:t>
            </a:r>
            <a:r>
              <a:rPr lang="en-US" sz="1050" b="1">
                <a:solidFill>
                  <a:srgbClr val="FFFFFF"/>
                </a:solidFill>
                <a:latin typeface="Arial" panose="020B0604020202020204" pitchFamily="34" charset="0"/>
                <a:cs typeface="Arial" panose="020B0604020202020204" pitchFamily="34" charset="0"/>
              </a:rPr>
              <a:t>to “Fresenius” alone or to “FMC”—these are different companies. FME is the only accepted abbreviation for Fresenius Medical Care.</a:t>
            </a:r>
          </a:p>
        </p:txBody>
      </p:sp>
      <p:sp>
        <p:nvSpPr>
          <p:cNvPr id="6" name="object 3">
            <a:extLst>
              <a:ext uri="{FF2B5EF4-FFF2-40B4-BE49-F238E27FC236}">
                <a16:creationId xmlns:a16="http://schemas.microsoft.com/office/drawing/2014/main" id="{9B3A491B-E3F3-884F-AABE-1FCB13F3B9B6}"/>
              </a:ext>
            </a:extLst>
          </p:cNvPr>
          <p:cNvSpPr txBox="1">
            <a:spLocks/>
          </p:cNvSpPr>
          <p:nvPr userDrawn="1"/>
        </p:nvSpPr>
        <p:spPr>
          <a:xfrm>
            <a:off x="1641847" y="2013174"/>
            <a:ext cx="3158754" cy="1337945"/>
          </a:xfrm>
          <a:prstGeom prst="rect">
            <a:avLst/>
          </a:prstGeom>
        </p:spPr>
        <p:txBody>
          <a:bodyPr vert="horz" wrap="square" lIns="0" tIns="195580" rIns="0" bIns="0" rtlCol="0">
            <a:spAutoFit/>
          </a:bodyPr>
          <a:lstStyle>
            <a:lvl1pPr>
              <a:defRPr sz="4900" b="1" i="0">
                <a:solidFill>
                  <a:srgbClr val="466BB9"/>
                </a:solidFill>
                <a:latin typeface="HelveticaNeueLT Std Med"/>
                <a:ea typeface="+mj-ea"/>
                <a:cs typeface="HelveticaNeueLT Std Med"/>
              </a:defRPr>
            </a:lvl1pPr>
          </a:lstStyle>
          <a:p>
            <a:pPr marL="29845" marR="5080" indent="-17780">
              <a:lnSpc>
                <a:spcPct val="75600"/>
              </a:lnSpc>
              <a:spcBef>
                <a:spcPts val="1540"/>
              </a:spcBef>
            </a:pPr>
            <a:r>
              <a:rPr lang="en-US" kern="0" spc="-10">
                <a:latin typeface="Arial" panose="020B0604020202020204" pitchFamily="34" charset="0"/>
                <a:cs typeface="Arial" panose="020B0604020202020204" pitchFamily="34" charset="0"/>
              </a:rPr>
              <a:t>PROUD </a:t>
            </a:r>
            <a:r>
              <a:rPr lang="en-US" kern="0">
                <a:latin typeface="Arial" panose="020B0604020202020204" pitchFamily="34" charset="0"/>
                <a:cs typeface="Arial" panose="020B0604020202020204" pitchFamily="34" charset="0"/>
              </a:rPr>
              <a:t>TO </a:t>
            </a:r>
            <a:r>
              <a:rPr lang="en-US" kern="0" spc="-25">
                <a:latin typeface="Arial" panose="020B0604020202020204" pitchFamily="34" charset="0"/>
                <a:cs typeface="Arial" panose="020B0604020202020204" pitchFamily="34" charset="0"/>
              </a:rPr>
              <a:t>BE</a:t>
            </a:r>
          </a:p>
        </p:txBody>
      </p:sp>
      <p:sp>
        <p:nvSpPr>
          <p:cNvPr id="12" name="Rectangle 11">
            <a:extLst>
              <a:ext uri="{FF2B5EF4-FFF2-40B4-BE49-F238E27FC236}">
                <a16:creationId xmlns:a16="http://schemas.microsoft.com/office/drawing/2014/main" id="{5921F838-EE5F-5A26-CDCF-8981F709F4FA}"/>
              </a:ext>
            </a:extLst>
          </p:cNvPr>
          <p:cNvSpPr/>
          <p:nvPr userDrawn="1"/>
        </p:nvSpPr>
        <p:spPr bwMode="gray">
          <a:xfrm>
            <a:off x="1677682" y="3740543"/>
            <a:ext cx="3602736" cy="173736"/>
          </a:xfrm>
          <a:prstGeom prst="rect">
            <a:avLst/>
          </a:prstGeom>
          <a:solidFill>
            <a:srgbClr val="335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rgbClr val="2652AE"/>
              </a:solidFill>
            </a:endParaRPr>
          </a:p>
        </p:txBody>
      </p:sp>
      <p:sp>
        <p:nvSpPr>
          <p:cNvPr id="13" name="Rectangle 12">
            <a:extLst>
              <a:ext uri="{FF2B5EF4-FFF2-40B4-BE49-F238E27FC236}">
                <a16:creationId xmlns:a16="http://schemas.microsoft.com/office/drawing/2014/main" id="{75E35B39-656E-C2A1-6E2E-9D5F459B653E}"/>
              </a:ext>
            </a:extLst>
          </p:cNvPr>
          <p:cNvSpPr/>
          <p:nvPr userDrawn="1"/>
        </p:nvSpPr>
        <p:spPr bwMode="gray">
          <a:xfrm>
            <a:off x="1677682" y="4356414"/>
            <a:ext cx="3026664" cy="173736"/>
          </a:xfrm>
          <a:prstGeom prst="rect">
            <a:avLst/>
          </a:prstGeom>
          <a:solidFill>
            <a:srgbClr val="335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rgbClr val="2652AE"/>
              </a:solidFill>
            </a:endParaRPr>
          </a:p>
        </p:txBody>
      </p:sp>
      <p:sp>
        <p:nvSpPr>
          <p:cNvPr id="14" name="Rectangle 13">
            <a:extLst>
              <a:ext uri="{FF2B5EF4-FFF2-40B4-BE49-F238E27FC236}">
                <a16:creationId xmlns:a16="http://schemas.microsoft.com/office/drawing/2014/main" id="{65A313D5-D427-3C76-30C7-9F11C976BC28}"/>
              </a:ext>
            </a:extLst>
          </p:cNvPr>
          <p:cNvSpPr/>
          <p:nvPr userDrawn="1"/>
        </p:nvSpPr>
        <p:spPr bwMode="gray">
          <a:xfrm>
            <a:off x="1677682" y="4972156"/>
            <a:ext cx="1819656" cy="173736"/>
          </a:xfrm>
          <a:prstGeom prst="rect">
            <a:avLst/>
          </a:prstGeom>
          <a:solidFill>
            <a:srgbClr val="335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rgbClr val="2652AE"/>
              </a:solidFill>
            </a:endParaRPr>
          </a:p>
        </p:txBody>
      </p:sp>
      <p:sp>
        <p:nvSpPr>
          <p:cNvPr id="15" name="object 2">
            <a:extLst>
              <a:ext uri="{FF2B5EF4-FFF2-40B4-BE49-F238E27FC236}">
                <a16:creationId xmlns:a16="http://schemas.microsoft.com/office/drawing/2014/main" id="{6A0D254B-D320-BE89-7190-61CBB50BE0D1}"/>
              </a:ext>
            </a:extLst>
          </p:cNvPr>
          <p:cNvSpPr txBox="1"/>
          <p:nvPr userDrawn="1"/>
        </p:nvSpPr>
        <p:spPr>
          <a:xfrm>
            <a:off x="1647363" y="3204523"/>
            <a:ext cx="3936591" cy="1986280"/>
          </a:xfrm>
          <a:prstGeom prst="rect">
            <a:avLst/>
          </a:prstGeom>
        </p:spPr>
        <p:txBody>
          <a:bodyPr vert="horz" wrap="square" lIns="0" tIns="128270" rIns="0" bIns="0" rtlCol="0">
            <a:spAutoFit/>
          </a:bodyPr>
          <a:lstStyle/>
          <a:p>
            <a:pPr marL="12700" marR="5080">
              <a:lnSpc>
                <a:spcPts val="4850"/>
              </a:lnSpc>
              <a:spcBef>
                <a:spcPts val="1010"/>
              </a:spcBef>
            </a:pPr>
            <a:r>
              <a:rPr sz="4750" b="1" spc="-10">
                <a:solidFill>
                  <a:srgbClr val="FFFFFF"/>
                </a:solidFill>
                <a:latin typeface="Arial" panose="020B0604020202020204" pitchFamily="34" charset="0"/>
                <a:cs typeface="Arial" panose="020B0604020202020204" pitchFamily="34" charset="0"/>
              </a:rPr>
              <a:t>FRESENIUS MEDICAL</a:t>
            </a:r>
            <a:endParaRPr sz="4750">
              <a:latin typeface="Arial" panose="020B0604020202020204" pitchFamily="34" charset="0"/>
              <a:cs typeface="Arial" panose="020B0604020202020204" pitchFamily="34" charset="0"/>
            </a:endParaRPr>
          </a:p>
          <a:p>
            <a:pPr marL="12700">
              <a:lnSpc>
                <a:spcPts val="4820"/>
              </a:lnSpc>
            </a:pPr>
            <a:r>
              <a:rPr sz="4750" b="1" spc="-20">
                <a:solidFill>
                  <a:srgbClr val="FFFFFF"/>
                </a:solidFill>
                <a:latin typeface="Arial" panose="020B0604020202020204" pitchFamily="34" charset="0"/>
                <a:cs typeface="Arial" panose="020B0604020202020204" pitchFamily="34" charset="0"/>
              </a:rPr>
              <a:t>CARE</a:t>
            </a:r>
            <a:endParaRPr sz="475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721956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liance_inter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D0894C-C3F2-084D-BF60-795B21029D5F}"/>
              </a:ext>
            </a:extLst>
          </p:cNvPr>
          <p:cNvSpPr/>
          <p:nvPr userDrawn="1"/>
        </p:nvSpPr>
        <p:spPr bwMode="gray">
          <a:xfrm>
            <a:off x="0" y="1143000"/>
            <a:ext cx="12192000" cy="5174827"/>
          </a:xfrm>
          <a:prstGeom prst="rect">
            <a:avLst/>
          </a:prstGeom>
          <a:gradFill>
            <a:gsLst>
              <a:gs pos="0">
                <a:schemeClr val="tx2"/>
              </a:gs>
              <a:gs pos="100000">
                <a:srgbClr val="071B45"/>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aphicFrame>
        <p:nvGraphicFramePr>
          <p:cNvPr id="7" name="Object 6" hidden="1">
            <a:extLst>
              <a:ext uri="{FF2B5EF4-FFF2-40B4-BE49-F238E27FC236}">
                <a16:creationId xmlns:a16="http://schemas.microsoft.com/office/drawing/2014/main" id="{CFD4E85E-F563-4178-9CD5-47932E247C29}"/>
              </a:ext>
            </a:extLst>
          </p:cNvPr>
          <p:cNvGraphicFramePr>
            <a:graphicFrameLocks noChangeAspect="1"/>
          </p:cNvGraphicFramePr>
          <p:nvPr userDrawn="1">
            <p:custDataLst>
              <p:tags r:id="rId2"/>
            </p:custDataLst>
            <p:extLst>
              <p:ext uri="{D42A27DB-BD31-4B8C-83A1-F6EECF244321}">
                <p14:modId xmlns:p14="http://schemas.microsoft.com/office/powerpoint/2010/main" val="1921998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7" name="Object 6" hidden="1">
                        <a:extLst>
                          <a:ext uri="{FF2B5EF4-FFF2-40B4-BE49-F238E27FC236}">
                            <a16:creationId xmlns:a16="http://schemas.microsoft.com/office/drawing/2014/main" id="{CFD4E85E-F563-4178-9CD5-47932E247C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9A6A3C-CE77-4E08-A08C-E9383FF66036}"/>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600" b="0" i="0" baseline="0">
              <a:latin typeface="Arial" panose="020B0604020202020204" pitchFamily="34" charset="0"/>
              <a:ea typeface="+mj-ea"/>
              <a:cs typeface="+mj-cs"/>
              <a:sym typeface="Verdana" panose="020B0604030504040204" pitchFamily="34" charset="0"/>
            </a:endParaRPr>
          </a:p>
        </p:txBody>
      </p:sp>
      <p:sp>
        <p:nvSpPr>
          <p:cNvPr id="10" name="TextBox 9">
            <a:extLst>
              <a:ext uri="{FF2B5EF4-FFF2-40B4-BE49-F238E27FC236}">
                <a16:creationId xmlns:a16="http://schemas.microsoft.com/office/drawing/2014/main" id="{48E56890-AE0D-E94C-AB34-F2C47131D7BB}"/>
              </a:ext>
            </a:extLst>
          </p:cNvPr>
          <p:cNvSpPr txBox="1"/>
          <p:nvPr userDrawn="1"/>
        </p:nvSpPr>
        <p:spPr bwMode="gray">
          <a:xfrm>
            <a:off x="-1728788" y="-3286125"/>
            <a:ext cx="0" cy="0"/>
          </a:xfrm>
          <a:prstGeom prst="rect">
            <a:avLst/>
          </a:prstGeom>
          <a:noFill/>
        </p:spPr>
        <p:txBody>
          <a:bodyPr wrap="none" lIns="0" tIns="0" rIns="0" bIns="0" rtlCol="0">
            <a:noAutofit/>
          </a:bodyPr>
          <a:lstStyle/>
          <a:p>
            <a:pPr marL="203200" indent="-203200" algn="l">
              <a:spcAft>
                <a:spcPts val="600"/>
              </a:spcAft>
              <a:buClr>
                <a:schemeClr val="tx2"/>
              </a:buClr>
              <a:buFont typeface="Wingdings" panose="05000000000000000000" pitchFamily="2" charset="2"/>
              <a:buChar char="§"/>
            </a:pPr>
            <a:endParaRPr lang="en-US" sz="1600" err="1"/>
          </a:p>
        </p:txBody>
      </p:sp>
      <p:pic>
        <p:nvPicPr>
          <p:cNvPr id="15" name="Picture 14">
            <a:extLst>
              <a:ext uri="{FF2B5EF4-FFF2-40B4-BE49-F238E27FC236}">
                <a16:creationId xmlns:a16="http://schemas.microsoft.com/office/drawing/2014/main" id="{D2E753C1-BA26-E44E-A9ED-68A439F1CB10}"/>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1625700" y="871574"/>
            <a:ext cx="5164325" cy="5461870"/>
          </a:xfrm>
          <a:prstGeom prst="rect">
            <a:avLst/>
          </a:prstGeom>
        </p:spPr>
      </p:pic>
      <p:sp>
        <p:nvSpPr>
          <p:cNvPr id="102" name="Titelplatzhalter 1">
            <a:extLst>
              <a:ext uri="{FF2B5EF4-FFF2-40B4-BE49-F238E27FC236}">
                <a16:creationId xmlns:a16="http://schemas.microsoft.com/office/drawing/2014/main" id="{026D528E-D59E-8F4A-842E-D4526759AF5C}"/>
              </a:ext>
            </a:extLst>
          </p:cNvPr>
          <p:cNvSpPr txBox="1">
            <a:spLocks/>
          </p:cNvSpPr>
          <p:nvPr userDrawn="1"/>
        </p:nvSpPr>
        <p:spPr bwMode="gray">
          <a:xfrm>
            <a:off x="6577269" y="3115766"/>
            <a:ext cx="5027356" cy="2827833"/>
          </a:xfrm>
          <a:prstGeom prst="rect">
            <a:avLst/>
          </a:prstGeom>
        </p:spPr>
        <p:txBody>
          <a:bodyPr vert="horz" lIns="0" tIns="0" rIns="0" bIns="0" rtlCol="0" anchor="t" anchorCtr="0">
            <a:noAutofit/>
          </a:bodyPr>
          <a:lstStyle>
            <a:lvl1pPr marL="0" marR="0" indent="0" algn="l" defTabSz="914400" rtl="0" eaLnBrk="1" fontAlgn="auto" latinLnBrk="0" hangingPunct="1">
              <a:lnSpc>
                <a:spcPct val="90000"/>
              </a:lnSpc>
              <a:spcBef>
                <a:spcPct val="0"/>
              </a:spcBef>
              <a:spcAft>
                <a:spcPts val="0"/>
              </a:spcAft>
              <a:buClrTx/>
              <a:buSzTx/>
              <a:buFontTx/>
              <a:buNone/>
              <a:tabLst/>
              <a:defRPr sz="2400" b="1" i="0" kern="1200" cap="none" baseline="0">
                <a:solidFill>
                  <a:schemeClr val="bg1"/>
                </a:solidFill>
                <a:latin typeface="Arial" panose="020B0604020202020204" pitchFamily="34" charset="0"/>
                <a:ea typeface="+mj-ea"/>
                <a:cs typeface="Arial" panose="020B0604020202020204" pitchFamily="34" charset="0"/>
              </a:defRPr>
            </a:lvl1pPr>
          </a:lstStyle>
          <a:p>
            <a:pPr>
              <a:lnSpc>
                <a:spcPct val="100000"/>
              </a:lnSpc>
              <a:spcAft>
                <a:spcPts val="1200"/>
              </a:spcAft>
            </a:pPr>
            <a:r>
              <a:rPr lang="en-US" sz="1800" b="0" i="0">
                <a:effectLst/>
                <a:latin typeface="Arial" panose="020B0604020202020204" pitchFamily="34" charset="0"/>
                <a:cs typeface="Arial" panose="020B0604020202020204" pitchFamily="34" charset="0"/>
              </a:rPr>
              <a:t>We will conduct business with integrity and honesty in compliance with all laws, company policy, and our values.</a:t>
            </a:r>
          </a:p>
          <a:p>
            <a:pPr>
              <a:lnSpc>
                <a:spcPct val="100000"/>
              </a:lnSpc>
              <a:spcAft>
                <a:spcPts val="1200"/>
              </a:spcAft>
            </a:pPr>
            <a:r>
              <a:rPr lang="en-US" sz="1800" b="0" i="0">
                <a:effectLst/>
                <a:latin typeface="Arial" panose="020B0604020202020204" pitchFamily="34" charset="0"/>
                <a:cs typeface="Arial" panose="020B0604020202020204" pitchFamily="34" charset="0"/>
              </a:rPr>
              <a:t>We are committed to producing products and delivering services that are safe and of the highest quality for our customers.</a:t>
            </a:r>
          </a:p>
        </p:txBody>
      </p:sp>
      <p:sp>
        <p:nvSpPr>
          <p:cNvPr id="103" name="Text Placeholder 18">
            <a:extLst>
              <a:ext uri="{FF2B5EF4-FFF2-40B4-BE49-F238E27FC236}">
                <a16:creationId xmlns:a16="http://schemas.microsoft.com/office/drawing/2014/main" id="{32C785DB-3887-664E-B427-CB2485864317}"/>
              </a:ext>
            </a:extLst>
          </p:cNvPr>
          <p:cNvSpPr>
            <a:spLocks noGrp="1"/>
          </p:cNvSpPr>
          <p:nvPr>
            <p:ph type="body" sz="quarter" idx="22"/>
          </p:nvPr>
        </p:nvSpPr>
        <p:spPr>
          <a:xfrm>
            <a:off x="0" y="0"/>
            <a:ext cx="4214813" cy="6858000"/>
          </a:xfrm>
          <a:prstGeom prst="rect">
            <a:avLst/>
          </a:prstGeom>
          <a:blipFill>
            <a:blip r:embed="rId8"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a:t>Click to edit Master text styles</a:t>
            </a:r>
          </a:p>
        </p:txBody>
      </p:sp>
      <p:sp>
        <p:nvSpPr>
          <p:cNvPr id="19" name="Text Placeholder 5">
            <a:extLst>
              <a:ext uri="{FF2B5EF4-FFF2-40B4-BE49-F238E27FC236}">
                <a16:creationId xmlns:a16="http://schemas.microsoft.com/office/drawing/2014/main" id="{AF91AB71-0614-1741-A3E9-49EDD184929B}"/>
              </a:ext>
            </a:extLst>
          </p:cNvPr>
          <p:cNvSpPr>
            <a:spLocks noGrp="1"/>
          </p:cNvSpPr>
          <p:nvPr>
            <p:ph type="body" sz="quarter" idx="23" hasCustomPrompt="1"/>
          </p:nvPr>
        </p:nvSpPr>
        <p:spPr>
          <a:xfrm>
            <a:off x="254976" y="234461"/>
            <a:ext cx="2145324" cy="656493"/>
          </a:xfrm>
          <a:blipFill>
            <a:blip r:embed="rId9"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
        <p:nvSpPr>
          <p:cNvPr id="18" name="Rectangle 17">
            <a:extLst>
              <a:ext uri="{FF2B5EF4-FFF2-40B4-BE49-F238E27FC236}">
                <a16:creationId xmlns:a16="http://schemas.microsoft.com/office/drawing/2014/main" id="{523DCCA8-D99F-9744-B8D8-F467E063E37D}"/>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1" name="Fußzeilenplatzhalter 4">
            <a:extLst>
              <a:ext uri="{FF2B5EF4-FFF2-40B4-BE49-F238E27FC236}">
                <a16:creationId xmlns:a16="http://schemas.microsoft.com/office/drawing/2014/main" id="{7CE75BD9-0FF4-6140-A4C1-BAC590DFBAC6}"/>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2" name="Datumsplatzhalter 3">
            <a:extLst>
              <a:ext uri="{FF2B5EF4-FFF2-40B4-BE49-F238E27FC236}">
                <a16:creationId xmlns:a16="http://schemas.microsoft.com/office/drawing/2014/main" id="{9CA4B06B-4D35-D243-9021-4356BEB59DA6}"/>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3" name="Foliennummernplatzhalter 5">
            <a:extLst>
              <a:ext uri="{FF2B5EF4-FFF2-40B4-BE49-F238E27FC236}">
                <a16:creationId xmlns:a16="http://schemas.microsoft.com/office/drawing/2014/main" id="{E4C53046-FB58-8C4C-B0C0-8A272B98F608}"/>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4" name="Fußzeilenplatzhalter 4">
            <a:extLst>
              <a:ext uri="{FF2B5EF4-FFF2-40B4-BE49-F238E27FC236}">
                <a16:creationId xmlns:a16="http://schemas.microsoft.com/office/drawing/2014/main" id="{6CFEE879-4C31-5E4F-8249-CC515E6EE790}"/>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pic>
        <p:nvPicPr>
          <p:cNvPr id="25" name="Picture 24">
            <a:extLst>
              <a:ext uri="{FF2B5EF4-FFF2-40B4-BE49-F238E27FC236}">
                <a16:creationId xmlns:a16="http://schemas.microsoft.com/office/drawing/2014/main" id="{37F1375A-F32E-3E42-8A00-CA6BF79E4F4C}"/>
              </a:ext>
            </a:extLst>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17" name="Titelplatzhalter 1">
            <a:extLst>
              <a:ext uri="{FF2B5EF4-FFF2-40B4-BE49-F238E27FC236}">
                <a16:creationId xmlns:a16="http://schemas.microsoft.com/office/drawing/2014/main" id="{62874BED-0C6B-274F-91C2-225011E07A52}"/>
              </a:ext>
            </a:extLst>
          </p:cNvPr>
          <p:cNvSpPr txBox="1">
            <a:spLocks/>
          </p:cNvSpPr>
          <p:nvPr userDrawn="1"/>
        </p:nvSpPr>
        <p:spPr bwMode="gray">
          <a:xfrm>
            <a:off x="6577269" y="2564905"/>
            <a:ext cx="5027356" cy="432296"/>
          </a:xfrm>
          <a:prstGeom prst="rect">
            <a:avLst/>
          </a:prstGeom>
        </p:spPr>
        <p:txBody>
          <a:bodyPr vert="horz" lIns="0" tIns="0" rIns="0" bIns="0" rtlCol="0" anchor="t" anchorCtr="0">
            <a:noAutofit/>
          </a:bodyPr>
          <a:lstStyle>
            <a:lvl1pPr marL="0" marR="0" indent="0" algn="l" defTabSz="914400" rtl="0" eaLnBrk="1" fontAlgn="auto" latinLnBrk="0" hangingPunct="1">
              <a:lnSpc>
                <a:spcPct val="90000"/>
              </a:lnSpc>
              <a:spcBef>
                <a:spcPct val="0"/>
              </a:spcBef>
              <a:spcAft>
                <a:spcPts val="0"/>
              </a:spcAft>
              <a:buClrTx/>
              <a:buSzTx/>
              <a:buFontTx/>
              <a:buNone/>
              <a:tabLst/>
              <a:defRPr sz="2400" b="1" i="0" kern="1200" cap="none" baseline="0">
                <a:solidFill>
                  <a:schemeClr val="bg1"/>
                </a:solidFill>
                <a:latin typeface="Arial" panose="020B0604020202020204" pitchFamily="34" charset="0"/>
                <a:ea typeface="+mj-ea"/>
                <a:cs typeface="Arial" panose="020B0604020202020204" pitchFamily="34" charset="0"/>
              </a:defRPr>
            </a:lvl1pPr>
          </a:lstStyle>
          <a:p>
            <a:pPr>
              <a:lnSpc>
                <a:spcPct val="100000"/>
              </a:lnSpc>
              <a:spcAft>
                <a:spcPts val="1200"/>
              </a:spcAft>
            </a:pPr>
            <a:r>
              <a:rPr lang="en-US" sz="2400" b="1">
                <a:effectLst/>
                <a:latin typeface="Arial" panose="020B0604020202020204" pitchFamily="34" charset="0"/>
              </a:rPr>
              <a:t>We All Own Compliance </a:t>
            </a:r>
            <a:endParaRPr lang="en-US" sz="2400" b="0" i="0">
              <a:effectLst/>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70502627"/>
      </p:ext>
    </p:extLst>
  </p:cSld>
  <p:clrMapOvr>
    <a:masterClrMapping/>
  </p:clrMapOvr>
  <p:extLst>
    <p:ext uri="{DCECCB84-F9BA-43D5-87BE-67443E8EF086}">
      <p15:sldGuideLst xmlns:p15="http://schemas.microsoft.com/office/powerpoint/2012/main">
        <p15:guide id="1" pos="240">
          <p15:clr>
            <a:srgbClr val="FBAE40"/>
          </p15:clr>
        </p15:guide>
        <p15:guide id="2" pos="1512">
          <p15:clr>
            <a:srgbClr val="FBAE40"/>
          </p15:clr>
        </p15:guide>
        <p15:guide id="3" orient="horz" pos="144">
          <p15:clr>
            <a:srgbClr val="FBAE40"/>
          </p15:clr>
        </p15:guide>
        <p15:guide id="4" orient="horz" pos="4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3" name="Bildplatzhalter 2">
            <a:extLst>
              <a:ext uri="{FF2B5EF4-FFF2-40B4-BE49-F238E27FC236}">
                <a16:creationId xmlns:a16="http://schemas.microsoft.com/office/drawing/2014/main" id="{6C13F00B-AFCB-A742-93A9-779E1D9872F2}"/>
              </a:ext>
            </a:extLst>
          </p:cNvPr>
          <p:cNvSpPr>
            <a:spLocks noGrp="1"/>
          </p:cNvSpPr>
          <p:nvPr>
            <p:ph type="pic" sz="quarter" idx="26" hasCustomPrompt="1"/>
          </p:nvPr>
        </p:nvSpPr>
        <p:spPr bwMode="gray">
          <a:xfrm>
            <a:off x="0" y="1143000"/>
            <a:ext cx="6347012" cy="5715000"/>
          </a:xfrm>
          <a:prstGeom prst="rect">
            <a:avLst/>
          </a:prstGeom>
          <a:solidFill>
            <a:schemeClr val="bg2"/>
          </a:solidFill>
          <a:ln>
            <a:noFill/>
          </a:ln>
        </p:spPr>
        <p:txBody>
          <a:bodyPr wrap="square" lIns="0" tIns="0" rIns="91440" anchor="ctr" anchorCtr="0">
            <a:noAutofit/>
          </a:bodyPr>
          <a:lstStyle>
            <a:lvl1pPr marL="0" indent="0" algn="r" rtl="0">
              <a:lnSpc>
                <a:spcPct val="100000"/>
              </a:lnSpc>
              <a:spcBef>
                <a:spcPts val="0"/>
              </a:spcBef>
              <a:spcAft>
                <a:spcPts val="0"/>
              </a:spcAft>
              <a:buNone/>
              <a:defRPr sz="1400" b="1">
                <a:solidFill>
                  <a:schemeClr val="tx1"/>
                </a:solidFill>
                <a:highlight>
                  <a:srgbClr val="FFFF00"/>
                </a:highlight>
              </a:defRPr>
            </a:lvl1pPr>
          </a:lstStyle>
          <a:p>
            <a:pPr marL="0" marR="0" lvl="0" indent="0" algn="r"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noProof="0"/>
              <a:t> </a:t>
            </a:r>
          </a:p>
        </p:txBody>
      </p:sp>
      <p:graphicFrame>
        <p:nvGraphicFramePr>
          <p:cNvPr id="2" name="Object 1" hidden="1">
            <a:extLst>
              <a:ext uri="{FF2B5EF4-FFF2-40B4-BE49-F238E27FC236}">
                <a16:creationId xmlns:a16="http://schemas.microsoft.com/office/drawing/2014/main" id="{44659CF2-7763-4445-B434-3363F9CD86D8}"/>
              </a:ext>
            </a:extLst>
          </p:cNvPr>
          <p:cNvGraphicFramePr>
            <a:graphicFrameLocks noChangeAspect="1"/>
          </p:cNvGraphicFramePr>
          <p:nvPr userDrawn="1">
            <p:custDataLst>
              <p:tags r:id="rId2"/>
            </p:custDataLst>
            <p:extLst>
              <p:ext uri="{D42A27DB-BD31-4B8C-83A1-F6EECF244321}">
                <p14:modId xmlns:p14="http://schemas.microsoft.com/office/powerpoint/2010/main" val="1226143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2" name="Object 1" hidden="1">
                        <a:extLst>
                          <a:ext uri="{FF2B5EF4-FFF2-40B4-BE49-F238E27FC236}">
                            <a16:creationId xmlns:a16="http://schemas.microsoft.com/office/drawing/2014/main" id="{44659CF2-7763-4445-B434-3363F9CD86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B8ADD4A-DF09-4F28-A9EB-3A99CC89E352}"/>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600" b="0" i="0" baseline="0">
              <a:latin typeface="Arial" panose="020B0604020202020204" pitchFamily="34" charset="0"/>
              <a:ea typeface="+mj-ea"/>
              <a:cs typeface="+mj-cs"/>
              <a:sym typeface="Verdana" panose="020B0604030504040204" pitchFamily="34" charset="0"/>
            </a:endParaRPr>
          </a:p>
        </p:txBody>
      </p:sp>
      <p:sp>
        <p:nvSpPr>
          <p:cNvPr id="8" name="Textplatzhalter 7">
            <a:extLst>
              <a:ext uri="{FF2B5EF4-FFF2-40B4-BE49-F238E27FC236}">
                <a16:creationId xmlns:a16="http://schemas.microsoft.com/office/drawing/2014/main" id="{FA68AF64-BAFC-4D95-8C5E-3B3D82C19C97}"/>
              </a:ext>
            </a:extLst>
          </p:cNvPr>
          <p:cNvSpPr>
            <a:spLocks noGrp="1"/>
          </p:cNvSpPr>
          <p:nvPr userDrawn="1">
            <p:ph type="body" sz="quarter" idx="13" hasCustomPrompt="1"/>
          </p:nvPr>
        </p:nvSpPr>
        <p:spPr bwMode="gray">
          <a:xfrm>
            <a:off x="7708900" y="1668463"/>
            <a:ext cx="3895725" cy="496887"/>
          </a:xfrm>
          <a:prstGeom prst="rect">
            <a:avLst/>
          </a:prstGeom>
        </p:spPr>
        <p:txBody>
          <a:bodyPr anchor="ctr"/>
          <a:lstStyle>
            <a:lvl1pPr marL="0" indent="0" rtl="0" eaLnBrk="1">
              <a:buFont typeface="Arial" panose="020B0604020202020204" pitchFamily="34" charset="0"/>
              <a:buNone/>
              <a:defRPr sz="1600" b="1" cap="none" baseline="0">
                <a:solidFill>
                  <a:schemeClr val="tx1"/>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67" name="Textplatzhalter 7">
            <a:extLst>
              <a:ext uri="{FF2B5EF4-FFF2-40B4-BE49-F238E27FC236}">
                <a16:creationId xmlns:a16="http://schemas.microsoft.com/office/drawing/2014/main" id="{D274D173-2D58-4DDC-BBCB-C0A1A93CBB5A}"/>
              </a:ext>
            </a:extLst>
          </p:cNvPr>
          <p:cNvSpPr>
            <a:spLocks noGrp="1"/>
          </p:cNvSpPr>
          <p:nvPr userDrawn="1">
            <p:ph type="body" sz="quarter" idx="14" hasCustomPrompt="1"/>
          </p:nvPr>
        </p:nvSpPr>
        <p:spPr bwMode="gray">
          <a:xfrm>
            <a:off x="7708900" y="2417763"/>
            <a:ext cx="3895725" cy="496887"/>
          </a:xfrm>
          <a:prstGeom prst="rect">
            <a:avLst/>
          </a:prstGeom>
        </p:spPr>
        <p:txBody>
          <a:bodyPr anchor="ctr"/>
          <a:lstStyle>
            <a:lvl1pPr marL="0" indent="0" rtl="0" eaLnBrk="1">
              <a:buFont typeface="Arial" panose="020B0604020202020204" pitchFamily="34" charset="0"/>
              <a:buNone/>
              <a:defRPr sz="1600" b="1" cap="none" baseline="0">
                <a:solidFill>
                  <a:schemeClr val="tx1"/>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68" name="Textplatzhalter 7">
            <a:extLst>
              <a:ext uri="{FF2B5EF4-FFF2-40B4-BE49-F238E27FC236}">
                <a16:creationId xmlns:a16="http://schemas.microsoft.com/office/drawing/2014/main" id="{7F5AE071-8454-4F12-ACE0-275F98FC189F}"/>
              </a:ext>
            </a:extLst>
          </p:cNvPr>
          <p:cNvSpPr>
            <a:spLocks noGrp="1"/>
          </p:cNvSpPr>
          <p:nvPr userDrawn="1">
            <p:ph type="body" sz="quarter" idx="15" hasCustomPrompt="1"/>
          </p:nvPr>
        </p:nvSpPr>
        <p:spPr bwMode="gray">
          <a:xfrm>
            <a:off x="7708900" y="3167063"/>
            <a:ext cx="3895725" cy="496887"/>
          </a:xfrm>
          <a:prstGeom prst="rect">
            <a:avLst/>
          </a:prstGeom>
        </p:spPr>
        <p:txBody>
          <a:bodyPr anchor="ctr"/>
          <a:lstStyle>
            <a:lvl1pPr marL="0" indent="0" rtl="0" eaLnBrk="1">
              <a:buFont typeface="Arial" panose="020B0604020202020204" pitchFamily="34" charset="0"/>
              <a:buNone/>
              <a:defRPr sz="1600" b="1" cap="none" baseline="0">
                <a:solidFill>
                  <a:schemeClr val="tx1"/>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69" name="Textplatzhalter 7">
            <a:extLst>
              <a:ext uri="{FF2B5EF4-FFF2-40B4-BE49-F238E27FC236}">
                <a16:creationId xmlns:a16="http://schemas.microsoft.com/office/drawing/2014/main" id="{7E702003-D733-45AC-ACF6-59872FE35858}"/>
              </a:ext>
            </a:extLst>
          </p:cNvPr>
          <p:cNvSpPr>
            <a:spLocks noGrp="1"/>
          </p:cNvSpPr>
          <p:nvPr userDrawn="1">
            <p:ph type="body" sz="quarter" idx="16" hasCustomPrompt="1"/>
          </p:nvPr>
        </p:nvSpPr>
        <p:spPr bwMode="gray">
          <a:xfrm>
            <a:off x="7708900" y="3903663"/>
            <a:ext cx="3895725" cy="496887"/>
          </a:xfrm>
          <a:prstGeom prst="rect">
            <a:avLst/>
          </a:prstGeom>
        </p:spPr>
        <p:txBody>
          <a:bodyPr anchor="ctr"/>
          <a:lstStyle>
            <a:lvl1pPr marL="0" indent="0" rtl="0" eaLnBrk="1">
              <a:buFont typeface="Arial" panose="020B0604020202020204" pitchFamily="34" charset="0"/>
              <a:buNone/>
              <a:defRPr sz="1600" b="1" cap="none" baseline="0">
                <a:solidFill>
                  <a:schemeClr val="tx1"/>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70" name="Textplatzhalter 7">
            <a:extLst>
              <a:ext uri="{FF2B5EF4-FFF2-40B4-BE49-F238E27FC236}">
                <a16:creationId xmlns:a16="http://schemas.microsoft.com/office/drawing/2014/main" id="{8ECFEE49-1D37-4F05-BCAC-04896EEB9244}"/>
              </a:ext>
            </a:extLst>
          </p:cNvPr>
          <p:cNvSpPr>
            <a:spLocks noGrp="1"/>
          </p:cNvSpPr>
          <p:nvPr userDrawn="1">
            <p:ph type="body" sz="quarter" idx="17" hasCustomPrompt="1"/>
          </p:nvPr>
        </p:nvSpPr>
        <p:spPr bwMode="gray">
          <a:xfrm>
            <a:off x="7708900" y="4640263"/>
            <a:ext cx="3895725" cy="496887"/>
          </a:xfrm>
          <a:prstGeom prst="rect">
            <a:avLst/>
          </a:prstGeom>
        </p:spPr>
        <p:txBody>
          <a:bodyPr anchor="ctr"/>
          <a:lstStyle>
            <a:lvl1pPr marL="0" indent="0" rtl="0" eaLnBrk="1">
              <a:buFont typeface="Arial" panose="020B0604020202020204" pitchFamily="34" charset="0"/>
              <a:buNone/>
              <a:defRPr sz="1600" b="1" cap="none" baseline="0">
                <a:solidFill>
                  <a:schemeClr val="tx1"/>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71" name="Textplatzhalter 7">
            <a:extLst>
              <a:ext uri="{FF2B5EF4-FFF2-40B4-BE49-F238E27FC236}">
                <a16:creationId xmlns:a16="http://schemas.microsoft.com/office/drawing/2014/main" id="{B44E3626-A072-4848-B666-0A3741C71193}"/>
              </a:ext>
            </a:extLst>
          </p:cNvPr>
          <p:cNvSpPr>
            <a:spLocks noGrp="1"/>
          </p:cNvSpPr>
          <p:nvPr userDrawn="1">
            <p:ph type="body" sz="quarter" idx="18" hasCustomPrompt="1"/>
          </p:nvPr>
        </p:nvSpPr>
        <p:spPr bwMode="gray">
          <a:xfrm>
            <a:off x="7708900" y="5436786"/>
            <a:ext cx="3895725" cy="496887"/>
          </a:xfrm>
          <a:prstGeom prst="rect">
            <a:avLst/>
          </a:prstGeom>
        </p:spPr>
        <p:txBody>
          <a:bodyPr anchor="ctr"/>
          <a:lstStyle>
            <a:lvl1pPr marL="0" indent="0" rtl="0" eaLnBrk="1">
              <a:buFont typeface="Arial" panose="020B0604020202020204" pitchFamily="34" charset="0"/>
              <a:buNone/>
              <a:defRPr sz="1600" b="1" cap="none" baseline="0">
                <a:solidFill>
                  <a:schemeClr val="tx1"/>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72" name="Textplatzhalter 7">
            <a:extLst>
              <a:ext uri="{FF2B5EF4-FFF2-40B4-BE49-F238E27FC236}">
                <a16:creationId xmlns:a16="http://schemas.microsoft.com/office/drawing/2014/main" id="{C48EC1DD-C16A-4A72-959C-65F9FE7845B3}"/>
              </a:ext>
            </a:extLst>
          </p:cNvPr>
          <p:cNvSpPr>
            <a:spLocks noGrp="1"/>
          </p:cNvSpPr>
          <p:nvPr userDrawn="1">
            <p:ph type="body" sz="quarter" idx="19" hasCustomPrompt="1"/>
          </p:nvPr>
        </p:nvSpPr>
        <p:spPr bwMode="gray">
          <a:xfrm>
            <a:off x="7007190" y="1668550"/>
            <a:ext cx="496801" cy="496800"/>
          </a:xfrm>
          <a:prstGeom prst="rect">
            <a:avLst/>
          </a:prstGeom>
          <a:solidFill>
            <a:schemeClr val="tx2"/>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73" name="Textplatzhalter 7">
            <a:extLst>
              <a:ext uri="{FF2B5EF4-FFF2-40B4-BE49-F238E27FC236}">
                <a16:creationId xmlns:a16="http://schemas.microsoft.com/office/drawing/2014/main" id="{0F15A378-415C-4090-BBF0-C8B30AC4C605}"/>
              </a:ext>
            </a:extLst>
          </p:cNvPr>
          <p:cNvSpPr>
            <a:spLocks noGrp="1"/>
          </p:cNvSpPr>
          <p:nvPr userDrawn="1">
            <p:ph type="body" sz="quarter" idx="20" hasCustomPrompt="1"/>
          </p:nvPr>
        </p:nvSpPr>
        <p:spPr bwMode="gray">
          <a:xfrm>
            <a:off x="7007190" y="2422215"/>
            <a:ext cx="496801" cy="496800"/>
          </a:xfrm>
          <a:prstGeom prst="rect">
            <a:avLst/>
          </a:prstGeom>
          <a:solidFill>
            <a:schemeClr val="tx2"/>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74" name="Textplatzhalter 7">
            <a:extLst>
              <a:ext uri="{FF2B5EF4-FFF2-40B4-BE49-F238E27FC236}">
                <a16:creationId xmlns:a16="http://schemas.microsoft.com/office/drawing/2014/main" id="{D4003D74-BFE6-4503-97D9-C4134F065ABE}"/>
              </a:ext>
            </a:extLst>
          </p:cNvPr>
          <p:cNvSpPr>
            <a:spLocks noGrp="1"/>
          </p:cNvSpPr>
          <p:nvPr userDrawn="1">
            <p:ph type="body" sz="quarter" idx="21" hasCustomPrompt="1"/>
          </p:nvPr>
        </p:nvSpPr>
        <p:spPr bwMode="gray">
          <a:xfrm>
            <a:off x="7007190" y="3175880"/>
            <a:ext cx="496801" cy="496800"/>
          </a:xfrm>
          <a:prstGeom prst="rect">
            <a:avLst/>
          </a:prstGeom>
          <a:solidFill>
            <a:schemeClr val="tx2"/>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75" name="Textplatzhalter 7">
            <a:extLst>
              <a:ext uri="{FF2B5EF4-FFF2-40B4-BE49-F238E27FC236}">
                <a16:creationId xmlns:a16="http://schemas.microsoft.com/office/drawing/2014/main" id="{AEFE3A6A-DA8F-4718-9228-1A7E92C31006}"/>
              </a:ext>
            </a:extLst>
          </p:cNvPr>
          <p:cNvSpPr>
            <a:spLocks noGrp="1"/>
          </p:cNvSpPr>
          <p:nvPr userDrawn="1">
            <p:ph type="body" sz="quarter" idx="22" hasCustomPrompt="1"/>
          </p:nvPr>
        </p:nvSpPr>
        <p:spPr bwMode="gray">
          <a:xfrm>
            <a:off x="7007190" y="3929545"/>
            <a:ext cx="496801" cy="496800"/>
          </a:xfrm>
          <a:prstGeom prst="rect">
            <a:avLst/>
          </a:prstGeom>
          <a:solidFill>
            <a:schemeClr val="tx2"/>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76" name="Textplatzhalter 7">
            <a:extLst>
              <a:ext uri="{FF2B5EF4-FFF2-40B4-BE49-F238E27FC236}">
                <a16:creationId xmlns:a16="http://schemas.microsoft.com/office/drawing/2014/main" id="{B2D8A15E-C742-47EC-B035-695687FEAF2D}"/>
              </a:ext>
            </a:extLst>
          </p:cNvPr>
          <p:cNvSpPr>
            <a:spLocks noGrp="1"/>
          </p:cNvSpPr>
          <p:nvPr userDrawn="1">
            <p:ph type="body" sz="quarter" idx="23" hasCustomPrompt="1"/>
          </p:nvPr>
        </p:nvSpPr>
        <p:spPr bwMode="gray">
          <a:xfrm>
            <a:off x="7007190" y="4683210"/>
            <a:ext cx="496801" cy="496800"/>
          </a:xfrm>
          <a:prstGeom prst="rect">
            <a:avLst/>
          </a:prstGeom>
          <a:solidFill>
            <a:schemeClr val="tx2"/>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77" name="Textplatzhalter 7">
            <a:extLst>
              <a:ext uri="{FF2B5EF4-FFF2-40B4-BE49-F238E27FC236}">
                <a16:creationId xmlns:a16="http://schemas.microsoft.com/office/drawing/2014/main" id="{78CD37A8-BC23-452B-B0D9-22E62A84361B}"/>
              </a:ext>
            </a:extLst>
          </p:cNvPr>
          <p:cNvSpPr>
            <a:spLocks noGrp="1"/>
          </p:cNvSpPr>
          <p:nvPr userDrawn="1">
            <p:ph type="body" sz="quarter" idx="24" hasCustomPrompt="1"/>
          </p:nvPr>
        </p:nvSpPr>
        <p:spPr bwMode="gray">
          <a:xfrm>
            <a:off x="7007190" y="5436873"/>
            <a:ext cx="496801" cy="496800"/>
          </a:xfrm>
          <a:prstGeom prst="rect">
            <a:avLst/>
          </a:prstGeom>
          <a:solidFill>
            <a:schemeClr val="tx2"/>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51" name="Text Placeholder 18">
            <a:extLst>
              <a:ext uri="{FF2B5EF4-FFF2-40B4-BE49-F238E27FC236}">
                <a16:creationId xmlns:a16="http://schemas.microsoft.com/office/drawing/2014/main" id="{7674CAA6-EA2C-2243-81A8-F5D437CD8E0F}"/>
              </a:ext>
            </a:extLst>
          </p:cNvPr>
          <p:cNvSpPr>
            <a:spLocks noGrp="1"/>
          </p:cNvSpPr>
          <p:nvPr>
            <p:ph type="body" sz="quarter" idx="25" hasCustomPrompt="1"/>
          </p:nvPr>
        </p:nvSpPr>
        <p:spPr>
          <a:xfrm>
            <a:off x="0" y="0"/>
            <a:ext cx="4214813" cy="6858000"/>
          </a:xfrm>
          <a:prstGeom prst="rect">
            <a:avLst/>
          </a:prstGeom>
          <a:blipFill>
            <a:blip r:embed="rId7"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a:t>:</a:t>
            </a:r>
          </a:p>
        </p:txBody>
      </p:sp>
      <p:sp>
        <p:nvSpPr>
          <p:cNvPr id="19" name="Text Placeholder 5">
            <a:extLst>
              <a:ext uri="{FF2B5EF4-FFF2-40B4-BE49-F238E27FC236}">
                <a16:creationId xmlns:a16="http://schemas.microsoft.com/office/drawing/2014/main" id="{054F765C-4B1C-B246-8DAE-39C86091BF74}"/>
              </a:ext>
            </a:extLst>
          </p:cNvPr>
          <p:cNvSpPr>
            <a:spLocks noGrp="1"/>
          </p:cNvSpPr>
          <p:nvPr>
            <p:ph type="body" sz="quarter" idx="27" hasCustomPrompt="1"/>
          </p:nvPr>
        </p:nvSpPr>
        <p:spPr>
          <a:xfrm>
            <a:off x="254976" y="234461"/>
            <a:ext cx="2145324" cy="656493"/>
          </a:xfrm>
          <a:blipFill>
            <a:blip r:embed="rId8"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Tree>
    <p:custDataLst>
      <p:tags r:id="rId1"/>
    </p:custDataLst>
    <p:extLst>
      <p:ext uri="{BB962C8B-B14F-4D97-AF65-F5344CB8AC3E}">
        <p14:creationId xmlns:p14="http://schemas.microsoft.com/office/powerpoint/2010/main" val="3102236163"/>
      </p:ext>
    </p:extLst>
  </p:cSld>
  <p:clrMapOvr>
    <a:masterClrMapping/>
  </p:clrMapOvr>
  <p:extLst>
    <p:ext uri="{DCECCB84-F9BA-43D5-87BE-67443E8EF086}">
      <p15:sldGuideLst xmlns:p15="http://schemas.microsoft.com/office/powerpoint/2012/main">
        <p15:guide id="1" pos="240">
          <p15:clr>
            <a:srgbClr val="FBAE40"/>
          </p15:clr>
        </p15:guide>
        <p15:guide id="2" pos="1512">
          <p15:clr>
            <a:srgbClr val="FBAE40"/>
          </p15:clr>
        </p15:guide>
        <p15:guide id="3" orient="horz" pos="144">
          <p15:clr>
            <a:srgbClr val="FBAE40"/>
          </p15:clr>
        </p15:guide>
        <p15:guide id="4" orient="horz" pos="4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 chapter">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3B3AB79D-F091-F6DD-F6E5-47A6646F32D4}"/>
              </a:ext>
            </a:extLst>
          </p:cNvPr>
          <p:cNvSpPr>
            <a:spLocks noGrp="1"/>
          </p:cNvSpPr>
          <p:nvPr>
            <p:ph type="pic" sz="quarter" idx="26" hasCustomPrompt="1"/>
          </p:nvPr>
        </p:nvSpPr>
        <p:spPr bwMode="gray">
          <a:xfrm>
            <a:off x="0" y="1143000"/>
            <a:ext cx="6347012" cy="5715000"/>
          </a:xfrm>
          <a:prstGeom prst="rect">
            <a:avLst/>
          </a:prstGeom>
          <a:solidFill>
            <a:schemeClr val="bg2"/>
          </a:solidFill>
          <a:ln>
            <a:noFill/>
          </a:ln>
        </p:spPr>
        <p:txBody>
          <a:bodyPr wrap="square" lIns="0" tIns="0" rIns="91440" anchor="ctr" anchorCtr="0">
            <a:noAutofit/>
          </a:bodyPr>
          <a:lstStyle>
            <a:lvl1pPr marL="0" indent="0" algn="r" rtl="0">
              <a:lnSpc>
                <a:spcPct val="100000"/>
              </a:lnSpc>
              <a:spcBef>
                <a:spcPts val="0"/>
              </a:spcBef>
              <a:spcAft>
                <a:spcPts val="0"/>
              </a:spcAft>
              <a:buNone/>
              <a:defRPr sz="1400" b="1">
                <a:solidFill>
                  <a:schemeClr val="tx1"/>
                </a:solidFill>
                <a:highlight>
                  <a:srgbClr val="FFFF00"/>
                </a:highlight>
              </a:defRPr>
            </a:lvl1pPr>
          </a:lstStyle>
          <a:p>
            <a:pPr marL="0" marR="0" lvl="0" indent="0" algn="r"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noProof="0"/>
              <a:t> </a:t>
            </a:r>
          </a:p>
        </p:txBody>
      </p:sp>
      <p:graphicFrame>
        <p:nvGraphicFramePr>
          <p:cNvPr id="2" name="Object 1" hidden="1">
            <a:extLst>
              <a:ext uri="{FF2B5EF4-FFF2-40B4-BE49-F238E27FC236}">
                <a16:creationId xmlns:a16="http://schemas.microsoft.com/office/drawing/2014/main" id="{44659CF2-7763-4445-B434-3363F9CD86D8}"/>
              </a:ext>
            </a:extLst>
          </p:cNvPr>
          <p:cNvGraphicFramePr>
            <a:graphicFrameLocks noChangeAspect="1"/>
          </p:cNvGraphicFramePr>
          <p:nvPr userDrawn="1">
            <p:custDataLst>
              <p:tags r:id="rId2"/>
            </p:custDataLst>
            <p:extLst>
              <p:ext uri="{D42A27DB-BD31-4B8C-83A1-F6EECF244321}">
                <p14:modId xmlns:p14="http://schemas.microsoft.com/office/powerpoint/2010/main" val="7631698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2" name="Object 1" hidden="1">
                        <a:extLst>
                          <a:ext uri="{FF2B5EF4-FFF2-40B4-BE49-F238E27FC236}">
                            <a16:creationId xmlns:a16="http://schemas.microsoft.com/office/drawing/2014/main" id="{44659CF2-7763-4445-B434-3363F9CD86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601543C5-6E52-4E98-A68A-32C170EDB65A}"/>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600" b="0" i="0" baseline="0">
              <a:latin typeface="Arial" panose="020B0604020202020204" pitchFamily="34" charset="0"/>
              <a:ea typeface="+mj-ea"/>
              <a:cs typeface="+mj-cs"/>
              <a:sym typeface="Verdana" panose="020B0604030504040204" pitchFamily="34" charset="0"/>
            </a:endParaRPr>
          </a:p>
        </p:txBody>
      </p:sp>
      <p:sp>
        <p:nvSpPr>
          <p:cNvPr id="48" name="Textplatzhalter 7">
            <a:extLst>
              <a:ext uri="{FF2B5EF4-FFF2-40B4-BE49-F238E27FC236}">
                <a16:creationId xmlns:a16="http://schemas.microsoft.com/office/drawing/2014/main" id="{32B0F6C6-EBC4-4F06-A421-EF0E7FF65FA4}"/>
              </a:ext>
            </a:extLst>
          </p:cNvPr>
          <p:cNvSpPr>
            <a:spLocks noGrp="1"/>
          </p:cNvSpPr>
          <p:nvPr>
            <p:ph type="body" sz="quarter" idx="13" hasCustomPrompt="1"/>
          </p:nvPr>
        </p:nvSpPr>
        <p:spPr bwMode="gray">
          <a:xfrm>
            <a:off x="7708900" y="1668463"/>
            <a:ext cx="3895200" cy="496887"/>
          </a:xfrm>
          <a:prstGeom prst="rect">
            <a:avLst/>
          </a:prstGeom>
        </p:spPr>
        <p:txBody>
          <a:bodyPr anchor="ctr"/>
          <a:lstStyle>
            <a:lvl1pPr marL="0" indent="0" rtl="0" eaLnBrk="1">
              <a:buFont typeface="Arial" panose="020B0604020202020204" pitchFamily="34" charset="0"/>
              <a:buNone/>
              <a:defRPr sz="1600" b="1" cap="none" baseline="0">
                <a:solidFill>
                  <a:schemeClr val="tx1"/>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90" name="Textplatzhalter 7">
            <a:extLst>
              <a:ext uri="{FF2B5EF4-FFF2-40B4-BE49-F238E27FC236}">
                <a16:creationId xmlns:a16="http://schemas.microsoft.com/office/drawing/2014/main" id="{F97DF401-E1F2-4623-BE8E-E2347EAB096E}"/>
              </a:ext>
            </a:extLst>
          </p:cNvPr>
          <p:cNvSpPr>
            <a:spLocks noGrp="1"/>
          </p:cNvSpPr>
          <p:nvPr>
            <p:ph type="body" sz="quarter" idx="14" hasCustomPrompt="1"/>
          </p:nvPr>
        </p:nvSpPr>
        <p:spPr bwMode="gray">
          <a:xfrm>
            <a:off x="7708900" y="2417763"/>
            <a:ext cx="3895200" cy="496887"/>
          </a:xfrm>
          <a:prstGeom prst="rect">
            <a:avLst/>
          </a:prstGeom>
        </p:spPr>
        <p:txBody>
          <a:bodyPr anchor="ctr"/>
          <a:lstStyle>
            <a:lvl1pPr marL="0" indent="0" rtl="0" eaLnBrk="1">
              <a:buFont typeface="Arial" panose="020B0604020202020204" pitchFamily="34" charset="0"/>
              <a:buNone/>
              <a:defRPr sz="1600" b="1" cap="none" baseline="0">
                <a:solidFill>
                  <a:schemeClr val="accent5"/>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91" name="Textplatzhalter 7">
            <a:extLst>
              <a:ext uri="{FF2B5EF4-FFF2-40B4-BE49-F238E27FC236}">
                <a16:creationId xmlns:a16="http://schemas.microsoft.com/office/drawing/2014/main" id="{749D4BCF-8612-4010-8AD0-74544ACF0543}"/>
              </a:ext>
            </a:extLst>
          </p:cNvPr>
          <p:cNvSpPr>
            <a:spLocks noGrp="1"/>
          </p:cNvSpPr>
          <p:nvPr>
            <p:ph type="body" sz="quarter" idx="15" hasCustomPrompt="1"/>
          </p:nvPr>
        </p:nvSpPr>
        <p:spPr bwMode="gray">
          <a:xfrm>
            <a:off x="7708900" y="3167063"/>
            <a:ext cx="3895200" cy="496887"/>
          </a:xfrm>
          <a:prstGeom prst="rect">
            <a:avLst/>
          </a:prstGeom>
        </p:spPr>
        <p:txBody>
          <a:bodyPr anchor="ctr"/>
          <a:lstStyle>
            <a:lvl1pPr marL="0" indent="0" rtl="0" eaLnBrk="1">
              <a:buFont typeface="Arial" panose="020B0604020202020204" pitchFamily="34" charset="0"/>
              <a:buNone/>
              <a:defRPr sz="1600" b="1" cap="none" baseline="0">
                <a:solidFill>
                  <a:schemeClr val="accent5"/>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92" name="Textplatzhalter 7">
            <a:extLst>
              <a:ext uri="{FF2B5EF4-FFF2-40B4-BE49-F238E27FC236}">
                <a16:creationId xmlns:a16="http://schemas.microsoft.com/office/drawing/2014/main" id="{203229CD-8C7B-4F34-92A4-F435C2E0455D}"/>
              </a:ext>
            </a:extLst>
          </p:cNvPr>
          <p:cNvSpPr>
            <a:spLocks noGrp="1"/>
          </p:cNvSpPr>
          <p:nvPr>
            <p:ph type="body" sz="quarter" idx="16" hasCustomPrompt="1"/>
          </p:nvPr>
        </p:nvSpPr>
        <p:spPr bwMode="gray">
          <a:xfrm>
            <a:off x="7708900" y="3903663"/>
            <a:ext cx="3895200" cy="496887"/>
          </a:xfrm>
          <a:prstGeom prst="rect">
            <a:avLst/>
          </a:prstGeom>
        </p:spPr>
        <p:txBody>
          <a:bodyPr anchor="ctr"/>
          <a:lstStyle>
            <a:lvl1pPr marL="0" indent="0" rtl="0" eaLnBrk="1">
              <a:buFont typeface="Arial" panose="020B0604020202020204" pitchFamily="34" charset="0"/>
              <a:buNone/>
              <a:defRPr sz="1600" b="1" cap="none" baseline="0">
                <a:solidFill>
                  <a:schemeClr val="accent5"/>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93" name="Textplatzhalter 7">
            <a:extLst>
              <a:ext uri="{FF2B5EF4-FFF2-40B4-BE49-F238E27FC236}">
                <a16:creationId xmlns:a16="http://schemas.microsoft.com/office/drawing/2014/main" id="{87BA3027-8749-4973-A720-77AF36606B45}"/>
              </a:ext>
            </a:extLst>
          </p:cNvPr>
          <p:cNvSpPr>
            <a:spLocks noGrp="1"/>
          </p:cNvSpPr>
          <p:nvPr>
            <p:ph type="body" sz="quarter" idx="17" hasCustomPrompt="1"/>
          </p:nvPr>
        </p:nvSpPr>
        <p:spPr bwMode="gray">
          <a:xfrm>
            <a:off x="7708900" y="4640263"/>
            <a:ext cx="3895200" cy="496887"/>
          </a:xfrm>
          <a:prstGeom prst="rect">
            <a:avLst/>
          </a:prstGeom>
        </p:spPr>
        <p:txBody>
          <a:bodyPr anchor="ctr"/>
          <a:lstStyle>
            <a:lvl1pPr marL="0" indent="0" rtl="0" eaLnBrk="1">
              <a:buFont typeface="Arial" panose="020B0604020202020204" pitchFamily="34" charset="0"/>
              <a:buNone/>
              <a:defRPr sz="1600" b="1" cap="none" baseline="0">
                <a:solidFill>
                  <a:schemeClr val="accent5"/>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94" name="Textplatzhalter 7">
            <a:extLst>
              <a:ext uri="{FF2B5EF4-FFF2-40B4-BE49-F238E27FC236}">
                <a16:creationId xmlns:a16="http://schemas.microsoft.com/office/drawing/2014/main" id="{23142013-009A-4428-9C57-3FDF99F32680}"/>
              </a:ext>
            </a:extLst>
          </p:cNvPr>
          <p:cNvSpPr>
            <a:spLocks noGrp="1"/>
          </p:cNvSpPr>
          <p:nvPr>
            <p:ph type="body" sz="quarter" idx="18" hasCustomPrompt="1"/>
          </p:nvPr>
        </p:nvSpPr>
        <p:spPr bwMode="gray">
          <a:xfrm>
            <a:off x="7708900" y="5436786"/>
            <a:ext cx="3895200" cy="496887"/>
          </a:xfrm>
          <a:prstGeom prst="rect">
            <a:avLst/>
          </a:prstGeom>
        </p:spPr>
        <p:txBody>
          <a:bodyPr anchor="ctr"/>
          <a:lstStyle>
            <a:lvl1pPr marL="0" indent="0" rtl="0" eaLnBrk="1">
              <a:buFont typeface="Arial" panose="020B0604020202020204" pitchFamily="34" charset="0"/>
              <a:buNone/>
              <a:defRPr sz="1600" b="1" cap="none" baseline="0">
                <a:solidFill>
                  <a:schemeClr val="accent5"/>
                </a:solidFill>
              </a:defRPr>
            </a:lvl1pPr>
            <a:lvl2pPr marL="0" indent="0">
              <a:buNone/>
              <a:defRPr sz="1600" b="1" cap="all" baseline="0"/>
            </a:lvl2pPr>
            <a:lvl3pPr marL="0" indent="0">
              <a:buNone/>
              <a:defRPr sz="1600" b="1" cap="all" baseline="0"/>
            </a:lvl3pPr>
            <a:lvl4pPr marL="0" indent="0">
              <a:buNone/>
              <a:defRPr sz="1600" b="1" cap="all" baseline="0"/>
            </a:lvl4pPr>
            <a:lvl5pPr marL="0" indent="0">
              <a:buNone/>
              <a:defRPr sz="1600" b="1" cap="all" baseline="0"/>
            </a:lvl5pPr>
            <a:lvl6pPr marL="0" indent="0">
              <a:buNone/>
              <a:defRPr sz="1600" b="1" cap="all" baseline="0"/>
            </a:lvl6pPr>
            <a:lvl7pPr marL="0" indent="0">
              <a:buNone/>
              <a:defRPr sz="1600" b="1" cap="all" baseline="0"/>
            </a:lvl7pPr>
            <a:lvl8pPr marL="0" indent="0">
              <a:buNone/>
              <a:defRPr sz="1600" b="1" cap="all" baseline="0">
                <a:solidFill>
                  <a:schemeClr val="tx1"/>
                </a:solidFill>
              </a:defRPr>
            </a:lvl8pPr>
            <a:lvl9pPr marL="0" indent="0">
              <a:buNone/>
              <a:defRPr sz="1600" b="1" cap="all" baseline="0"/>
            </a:lvl9pPr>
          </a:lstStyle>
          <a:p>
            <a:r>
              <a:rPr lang="en-GB" b="1" noProof="0">
                <a:solidFill>
                  <a:schemeClr val="tx1"/>
                </a:solidFill>
              </a:rPr>
              <a:t>Click to add agenda item</a:t>
            </a:r>
          </a:p>
        </p:txBody>
      </p:sp>
      <p:sp>
        <p:nvSpPr>
          <p:cNvPr id="95" name="Textplatzhalter 7">
            <a:extLst>
              <a:ext uri="{FF2B5EF4-FFF2-40B4-BE49-F238E27FC236}">
                <a16:creationId xmlns:a16="http://schemas.microsoft.com/office/drawing/2014/main" id="{B0A0434E-591B-4697-90F5-5E08084C670C}"/>
              </a:ext>
            </a:extLst>
          </p:cNvPr>
          <p:cNvSpPr>
            <a:spLocks noGrp="1"/>
          </p:cNvSpPr>
          <p:nvPr>
            <p:ph type="body" sz="quarter" idx="19" hasCustomPrompt="1"/>
          </p:nvPr>
        </p:nvSpPr>
        <p:spPr bwMode="gray">
          <a:xfrm>
            <a:off x="7007190" y="1668550"/>
            <a:ext cx="496801" cy="496800"/>
          </a:xfrm>
          <a:prstGeom prst="rect">
            <a:avLst/>
          </a:prstGeom>
          <a:solidFill>
            <a:schemeClr val="tx2"/>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96" name="Textplatzhalter 7">
            <a:extLst>
              <a:ext uri="{FF2B5EF4-FFF2-40B4-BE49-F238E27FC236}">
                <a16:creationId xmlns:a16="http://schemas.microsoft.com/office/drawing/2014/main" id="{89BF731B-524F-49BB-A7C3-CDDE868820FA}"/>
              </a:ext>
            </a:extLst>
          </p:cNvPr>
          <p:cNvSpPr>
            <a:spLocks noGrp="1"/>
          </p:cNvSpPr>
          <p:nvPr>
            <p:ph type="body" sz="quarter" idx="20" hasCustomPrompt="1"/>
          </p:nvPr>
        </p:nvSpPr>
        <p:spPr bwMode="gray">
          <a:xfrm>
            <a:off x="7007190" y="2422215"/>
            <a:ext cx="496801" cy="496800"/>
          </a:xfrm>
          <a:prstGeom prst="rect">
            <a:avLst/>
          </a:prstGeom>
          <a:solidFill>
            <a:schemeClr val="accent5"/>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97" name="Textplatzhalter 7">
            <a:extLst>
              <a:ext uri="{FF2B5EF4-FFF2-40B4-BE49-F238E27FC236}">
                <a16:creationId xmlns:a16="http://schemas.microsoft.com/office/drawing/2014/main" id="{5A7BCAD4-36C4-44E8-8224-A845175D9E12}"/>
              </a:ext>
            </a:extLst>
          </p:cNvPr>
          <p:cNvSpPr>
            <a:spLocks noGrp="1"/>
          </p:cNvSpPr>
          <p:nvPr>
            <p:ph type="body" sz="quarter" idx="21" hasCustomPrompt="1"/>
          </p:nvPr>
        </p:nvSpPr>
        <p:spPr bwMode="gray">
          <a:xfrm>
            <a:off x="7007190" y="3175880"/>
            <a:ext cx="496801" cy="496800"/>
          </a:xfrm>
          <a:prstGeom prst="rect">
            <a:avLst/>
          </a:prstGeom>
          <a:solidFill>
            <a:schemeClr val="accent5"/>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98" name="Textplatzhalter 7">
            <a:extLst>
              <a:ext uri="{FF2B5EF4-FFF2-40B4-BE49-F238E27FC236}">
                <a16:creationId xmlns:a16="http://schemas.microsoft.com/office/drawing/2014/main" id="{BECE6702-B672-46FE-BE91-034E7999E71F}"/>
              </a:ext>
            </a:extLst>
          </p:cNvPr>
          <p:cNvSpPr>
            <a:spLocks noGrp="1"/>
          </p:cNvSpPr>
          <p:nvPr>
            <p:ph type="body" sz="quarter" idx="22" hasCustomPrompt="1"/>
          </p:nvPr>
        </p:nvSpPr>
        <p:spPr bwMode="gray">
          <a:xfrm>
            <a:off x="7007190" y="3929545"/>
            <a:ext cx="496801" cy="496800"/>
          </a:xfrm>
          <a:prstGeom prst="rect">
            <a:avLst/>
          </a:prstGeom>
          <a:solidFill>
            <a:schemeClr val="accent5"/>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99" name="Textplatzhalter 7">
            <a:extLst>
              <a:ext uri="{FF2B5EF4-FFF2-40B4-BE49-F238E27FC236}">
                <a16:creationId xmlns:a16="http://schemas.microsoft.com/office/drawing/2014/main" id="{11734246-4BC7-40B1-92A1-B59632A05DA2}"/>
              </a:ext>
            </a:extLst>
          </p:cNvPr>
          <p:cNvSpPr>
            <a:spLocks noGrp="1"/>
          </p:cNvSpPr>
          <p:nvPr>
            <p:ph type="body" sz="quarter" idx="23" hasCustomPrompt="1"/>
          </p:nvPr>
        </p:nvSpPr>
        <p:spPr bwMode="gray">
          <a:xfrm>
            <a:off x="7007190" y="4683210"/>
            <a:ext cx="496801" cy="496800"/>
          </a:xfrm>
          <a:prstGeom prst="rect">
            <a:avLst/>
          </a:prstGeom>
          <a:solidFill>
            <a:schemeClr val="accent5"/>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100" name="Textplatzhalter 7">
            <a:extLst>
              <a:ext uri="{FF2B5EF4-FFF2-40B4-BE49-F238E27FC236}">
                <a16:creationId xmlns:a16="http://schemas.microsoft.com/office/drawing/2014/main" id="{F1C3EFD8-ECA5-454E-A651-94A003372B87}"/>
              </a:ext>
            </a:extLst>
          </p:cNvPr>
          <p:cNvSpPr>
            <a:spLocks noGrp="1"/>
          </p:cNvSpPr>
          <p:nvPr>
            <p:ph type="body" sz="quarter" idx="24" hasCustomPrompt="1"/>
          </p:nvPr>
        </p:nvSpPr>
        <p:spPr bwMode="gray">
          <a:xfrm>
            <a:off x="7007190" y="5436873"/>
            <a:ext cx="496801" cy="496800"/>
          </a:xfrm>
          <a:prstGeom prst="rect">
            <a:avLst/>
          </a:prstGeom>
          <a:solidFill>
            <a:schemeClr val="accent5"/>
          </a:solidFill>
        </p:spPr>
        <p:txBody>
          <a:bodyPr anchor="ctr"/>
          <a:lstStyle>
            <a:lvl1pPr marL="0" indent="0" algn="ctr" rtl="0">
              <a:buFont typeface="Arial" panose="020B0604020202020204" pitchFamily="34" charset="0"/>
              <a:buNone/>
              <a:defRPr sz="2400" b="1" cap="none" baseline="0">
                <a:solidFill>
                  <a:schemeClr val="bg1"/>
                </a:solidFill>
              </a:defRPr>
            </a:lvl1pPr>
            <a:lvl2pPr marL="0" indent="0" algn="ctr">
              <a:buNone/>
              <a:defRPr sz="2400" b="1" cap="all" baseline="0">
                <a:solidFill>
                  <a:schemeClr val="bg1"/>
                </a:solidFill>
              </a:defRPr>
            </a:lvl2pPr>
            <a:lvl3pPr marL="0" indent="0" algn="ctr">
              <a:buNone/>
              <a:defRPr sz="2400" b="1" cap="all" baseline="0">
                <a:solidFill>
                  <a:schemeClr val="bg1"/>
                </a:solidFill>
              </a:defRPr>
            </a:lvl3pPr>
            <a:lvl4pPr marL="0" indent="0" algn="ctr">
              <a:buNone/>
              <a:defRPr sz="2400" b="1" cap="all" baseline="0">
                <a:solidFill>
                  <a:schemeClr val="bg1"/>
                </a:solidFill>
              </a:defRPr>
            </a:lvl4pPr>
            <a:lvl5pPr marL="0" indent="0" algn="ctr">
              <a:buNone/>
              <a:defRPr sz="2400" b="1" cap="all" baseline="0">
                <a:solidFill>
                  <a:schemeClr val="bg1"/>
                </a:solidFill>
              </a:defRPr>
            </a:lvl5pPr>
            <a:lvl6pPr marL="0" indent="0" algn="ctr">
              <a:buNone/>
              <a:defRPr sz="2400" b="1" cap="all" baseline="0">
                <a:solidFill>
                  <a:schemeClr val="bg1"/>
                </a:solidFill>
              </a:defRPr>
            </a:lvl6pPr>
            <a:lvl7pPr marL="0" indent="0" algn="ctr">
              <a:buNone/>
              <a:defRPr sz="2400" b="1" cap="all" baseline="0">
                <a:solidFill>
                  <a:schemeClr val="bg1"/>
                </a:solidFill>
              </a:defRPr>
            </a:lvl7pPr>
            <a:lvl8pPr marL="0" indent="0" algn="ctr">
              <a:buNone/>
              <a:defRPr sz="2400" b="1" cap="all" baseline="0">
                <a:solidFill>
                  <a:schemeClr val="bg1"/>
                </a:solidFill>
              </a:defRPr>
            </a:lvl8pPr>
            <a:lvl9pPr marL="0" indent="0" algn="ctr">
              <a:buNone/>
              <a:defRPr sz="2400" b="1" cap="all" baseline="0">
                <a:solidFill>
                  <a:schemeClr val="bg1"/>
                </a:solidFill>
              </a:defRPr>
            </a:lvl9pPr>
          </a:lstStyle>
          <a:p>
            <a:pPr lvl="0"/>
            <a:r>
              <a:rPr lang="en-US" noProof="0"/>
              <a:t>#</a:t>
            </a:r>
          </a:p>
        </p:txBody>
      </p:sp>
      <p:sp>
        <p:nvSpPr>
          <p:cNvPr id="23" name="Text Placeholder 18">
            <a:extLst>
              <a:ext uri="{FF2B5EF4-FFF2-40B4-BE49-F238E27FC236}">
                <a16:creationId xmlns:a16="http://schemas.microsoft.com/office/drawing/2014/main" id="{E95AEF04-150C-0B44-807C-2A7D2AFD882B}"/>
              </a:ext>
            </a:extLst>
          </p:cNvPr>
          <p:cNvSpPr>
            <a:spLocks noGrp="1"/>
          </p:cNvSpPr>
          <p:nvPr>
            <p:ph type="body" sz="quarter" idx="25" hasCustomPrompt="1"/>
          </p:nvPr>
        </p:nvSpPr>
        <p:spPr>
          <a:xfrm>
            <a:off x="0" y="0"/>
            <a:ext cx="4214813" cy="6858000"/>
          </a:xfrm>
          <a:prstGeom prst="rect">
            <a:avLst/>
          </a:prstGeom>
          <a:blipFill>
            <a:blip r:embed="rId7"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a:t>:</a:t>
            </a:r>
          </a:p>
        </p:txBody>
      </p:sp>
      <p:sp>
        <p:nvSpPr>
          <p:cNvPr id="24" name="Text Placeholder 5">
            <a:extLst>
              <a:ext uri="{FF2B5EF4-FFF2-40B4-BE49-F238E27FC236}">
                <a16:creationId xmlns:a16="http://schemas.microsoft.com/office/drawing/2014/main" id="{490E9256-1EEF-7D4B-9486-E2453477133C}"/>
              </a:ext>
            </a:extLst>
          </p:cNvPr>
          <p:cNvSpPr>
            <a:spLocks noGrp="1"/>
          </p:cNvSpPr>
          <p:nvPr>
            <p:ph type="body" sz="quarter" idx="27" hasCustomPrompt="1"/>
          </p:nvPr>
        </p:nvSpPr>
        <p:spPr>
          <a:xfrm>
            <a:off x="254976" y="234461"/>
            <a:ext cx="2145324" cy="656493"/>
          </a:xfrm>
          <a:blipFill>
            <a:blip r:embed="rId8"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Tree>
    <p:custDataLst>
      <p:tags r:id="rId1"/>
    </p:custDataLst>
    <p:extLst>
      <p:ext uri="{BB962C8B-B14F-4D97-AF65-F5344CB8AC3E}">
        <p14:creationId xmlns:p14="http://schemas.microsoft.com/office/powerpoint/2010/main" val="15942506"/>
      </p:ext>
    </p:extLst>
  </p:cSld>
  <p:clrMapOvr>
    <a:masterClrMapping/>
  </p:clrMapOvr>
  <p:extLst>
    <p:ext uri="{DCECCB84-F9BA-43D5-87BE-67443E8EF086}">
      <p15:sldGuideLst xmlns:p15="http://schemas.microsoft.com/office/powerpoint/2012/main">
        <p15:guide id="1" pos="240">
          <p15:clr>
            <a:srgbClr val="FBAE40"/>
          </p15:clr>
        </p15:guide>
        <p15:guide id="2" pos="1512">
          <p15:clr>
            <a:srgbClr val="FBAE40"/>
          </p15:clr>
        </p15:guide>
        <p15:guide id="3" orient="horz" pos="144">
          <p15:clr>
            <a:srgbClr val="FBAE40"/>
          </p15:clr>
        </p15:guide>
        <p15:guide id="4" orient="horz" pos="4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ME_Divider">
    <p:spTree>
      <p:nvGrpSpPr>
        <p:cNvPr id="1" name=""/>
        <p:cNvGrpSpPr/>
        <p:nvPr/>
      </p:nvGrpSpPr>
      <p:grpSpPr>
        <a:xfrm>
          <a:off x="0" y="0"/>
          <a:ext cx="0" cy="0"/>
          <a:chOff x="0" y="0"/>
          <a:chExt cx="0" cy="0"/>
        </a:xfrm>
      </p:grpSpPr>
      <p:sp>
        <p:nvSpPr>
          <p:cNvPr id="2" name="Picture Placeholder 14">
            <a:extLst>
              <a:ext uri="{FF2B5EF4-FFF2-40B4-BE49-F238E27FC236}">
                <a16:creationId xmlns:a16="http://schemas.microsoft.com/office/drawing/2014/main" id="{6FD7E249-3F59-2087-0CFB-F9930E18B790}"/>
              </a:ext>
            </a:extLst>
          </p:cNvPr>
          <p:cNvSpPr>
            <a:spLocks noGrp="1"/>
          </p:cNvSpPr>
          <p:nvPr>
            <p:ph type="pic" sz="quarter" idx="31" hasCustomPrompt="1"/>
          </p:nvPr>
        </p:nvSpPr>
        <p:spPr>
          <a:xfrm>
            <a:off x="-1" y="1143000"/>
            <a:ext cx="12192001" cy="4724400"/>
          </a:xfrm>
          <a:gradFill>
            <a:gsLst>
              <a:gs pos="0">
                <a:schemeClr val="tx2"/>
              </a:gs>
              <a:gs pos="100000">
                <a:srgbClr val="071B45"/>
              </a:gs>
            </a:gsLst>
            <a:lin ang="16200000" scaled="0"/>
          </a:gradFill>
        </p:spPr>
        <p:txBody>
          <a:bodyPr wrap="square" lIns="0" tIns="274320" rIns="1554480">
            <a:normAutofit/>
          </a:bodyPr>
          <a:lstStyle>
            <a:lvl1pPr marL="0" indent="0" algn="r">
              <a:lnSpc>
                <a:spcPts val="2400"/>
              </a:lnSpc>
              <a:spcAft>
                <a:spcPts val="0"/>
              </a:spcAft>
              <a:buFontTx/>
              <a:buNone/>
              <a:defRPr b="1">
                <a:solidFill>
                  <a:schemeClr val="tx1"/>
                </a:solidFill>
                <a:highlight>
                  <a:srgbClr val="FFFF00"/>
                </a:highlight>
              </a:defRPr>
            </a:lvl1pPr>
          </a:lstStyle>
          <a:p>
            <a:r>
              <a:rPr lang="en-US" noProof="0"/>
              <a:t> </a:t>
            </a:r>
          </a:p>
        </p:txBody>
      </p:sp>
      <p:sp>
        <p:nvSpPr>
          <p:cNvPr id="61" name="Text Placeholder 18">
            <a:extLst>
              <a:ext uri="{FF2B5EF4-FFF2-40B4-BE49-F238E27FC236}">
                <a16:creationId xmlns:a16="http://schemas.microsoft.com/office/drawing/2014/main" id="{7AA6C93C-49F3-EA4C-8C75-C57BE6940BAE}"/>
              </a:ext>
            </a:extLst>
          </p:cNvPr>
          <p:cNvSpPr>
            <a:spLocks noGrp="1"/>
          </p:cNvSpPr>
          <p:nvPr>
            <p:ph type="body" sz="quarter" idx="25" hasCustomPrompt="1"/>
          </p:nvPr>
        </p:nvSpPr>
        <p:spPr>
          <a:xfrm>
            <a:off x="0" y="0"/>
            <a:ext cx="4214813" cy="6858000"/>
          </a:xfrm>
          <a:prstGeom prst="rect">
            <a:avLst/>
          </a:prstGeom>
          <a:blipFill>
            <a:blip r:embed="rId5" cstate="email">
              <a:extLst>
                <a:ext uri="{28A0092B-C50C-407E-A947-70E740481C1C}">
                  <a14:useLocalDpi xmlns:a14="http://schemas.microsoft.com/office/drawing/2010/main"/>
                </a:ext>
              </a:extLst>
            </a:blip>
            <a:stretch>
              <a:fillRect/>
            </a:stretch>
          </a:blipFill>
        </p:spPr>
        <p:txBody>
          <a:bodyPr/>
          <a:lstStyle>
            <a:lvl1pPr marL="0" indent="0">
              <a:buFontTx/>
              <a:buNone/>
              <a:defRPr>
                <a:noFill/>
              </a:defRPr>
            </a:lvl1pPr>
            <a:lvl2pPr marL="209550" indent="0">
              <a:buFontTx/>
              <a:buNone/>
              <a:defRPr>
                <a:noFill/>
              </a:defRPr>
            </a:lvl2pPr>
            <a:lvl3pPr marL="412750" indent="0">
              <a:buFontTx/>
              <a:buNone/>
              <a:defRPr>
                <a:noFill/>
              </a:defRPr>
            </a:lvl3pPr>
            <a:lvl4pPr marL="579438" indent="0">
              <a:buFontTx/>
              <a:buNone/>
              <a:defRPr>
                <a:noFill/>
              </a:defRPr>
            </a:lvl4pPr>
            <a:lvl5pPr marL="0" indent="0">
              <a:buFontTx/>
              <a:buNone/>
              <a:defRPr>
                <a:noFill/>
              </a:defRPr>
            </a:lvl5pPr>
          </a:lstStyle>
          <a:p>
            <a:pPr lvl="0"/>
            <a:r>
              <a:rPr lang="en-US"/>
              <a:t>Ura</a:t>
            </a:r>
          </a:p>
          <a:p>
            <a:pPr lvl="0"/>
            <a:endParaRPr lang="en-US"/>
          </a:p>
        </p:txBody>
      </p:sp>
      <p:graphicFrame>
        <p:nvGraphicFramePr>
          <p:cNvPr id="33" name="Object 32" hidden="1">
            <a:extLst>
              <a:ext uri="{FF2B5EF4-FFF2-40B4-BE49-F238E27FC236}">
                <a16:creationId xmlns:a16="http://schemas.microsoft.com/office/drawing/2014/main" id="{97CF15C5-E71F-4824-A3E7-B0D46257D4B8}"/>
              </a:ext>
            </a:extLst>
          </p:cNvPr>
          <p:cNvGraphicFramePr>
            <a:graphicFrameLocks noChangeAspect="1"/>
          </p:cNvGraphicFramePr>
          <p:nvPr userDrawn="1">
            <p:custDataLst>
              <p:tags r:id="rId2"/>
            </p:custDataLst>
            <p:extLst>
              <p:ext uri="{D42A27DB-BD31-4B8C-83A1-F6EECF244321}">
                <p14:modId xmlns:p14="http://schemas.microsoft.com/office/powerpoint/2010/main" val="973792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06" imgH="306" progId="TCLayout.ActiveDocument.1">
                  <p:embed/>
                </p:oleObj>
              </mc:Choice>
              <mc:Fallback>
                <p:oleObj name="think-cell Slide" r:id="rId6" imgW="306" imgH="306" progId="TCLayout.ActiveDocument.1">
                  <p:embed/>
                  <p:pic>
                    <p:nvPicPr>
                      <p:cNvPr id="33" name="Object 32" hidden="1">
                        <a:extLst>
                          <a:ext uri="{FF2B5EF4-FFF2-40B4-BE49-F238E27FC236}">
                            <a16:creationId xmlns:a16="http://schemas.microsoft.com/office/drawing/2014/main" id="{97CF15C5-E71F-4824-A3E7-B0D46257D4B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2950054-C1C0-4C68-B9C9-386E2EA79B5E}"/>
              </a:ext>
            </a:extLst>
          </p:cNvPr>
          <p:cNvSpPr/>
          <p:nvPr userDrawn="1">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34" name="Rechteck 32" hidden="1">
            <a:extLst>
              <a:ext uri="{FF2B5EF4-FFF2-40B4-BE49-F238E27FC236}">
                <a16:creationId xmlns:a16="http://schemas.microsoft.com/office/drawing/2014/main" id="{A3C70602-ADB1-450D-B52E-F8A0EBA0C425}"/>
              </a:ext>
            </a:extLst>
          </p:cNvPr>
          <p:cNvSpPr/>
          <p:nvPr userDrawn="1"/>
        </p:nvSpPr>
        <p:spPr bwMode="gray">
          <a:xfrm>
            <a:off x="299378" y="1070369"/>
            <a:ext cx="11602768" cy="54599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a:endParaRPr lang="en-US"/>
          </a:p>
        </p:txBody>
      </p:sp>
      <p:sp>
        <p:nvSpPr>
          <p:cNvPr id="71" name="Subtitle 2">
            <a:extLst>
              <a:ext uri="{FF2B5EF4-FFF2-40B4-BE49-F238E27FC236}">
                <a16:creationId xmlns:a16="http://schemas.microsoft.com/office/drawing/2014/main" id="{3437FBC1-7AE7-460D-99D3-286CA2BF31C2}"/>
              </a:ext>
            </a:extLst>
          </p:cNvPr>
          <p:cNvSpPr>
            <a:spLocks noGrp="1"/>
          </p:cNvSpPr>
          <p:nvPr>
            <p:ph type="subTitle" idx="29" hasCustomPrompt="1"/>
          </p:nvPr>
        </p:nvSpPr>
        <p:spPr bwMode="gray">
          <a:xfrm>
            <a:off x="800100" y="5878151"/>
            <a:ext cx="11391900" cy="435600"/>
          </a:xfrm>
          <a:prstGeom prst="rect">
            <a:avLst/>
          </a:prstGeom>
        </p:spPr>
        <p:txBody>
          <a:bodyPr rIns="640080" anchor="ctr"/>
          <a:lstStyle>
            <a:lvl1pPr marL="0" indent="0" algn="r" rtl="0">
              <a:spcAft>
                <a:spcPts val="0"/>
              </a:spcAft>
              <a:buNone/>
              <a:defRPr sz="2200" b="1" cap="none" baseline="0">
                <a:solidFill>
                  <a:schemeClr val="tx2"/>
                </a:solidFill>
              </a:defRPr>
            </a:lvl1pPr>
            <a:lvl2pPr marL="0" indent="0" algn="l">
              <a:buNone/>
              <a:defRPr sz="1800" cap="all" baseline="0">
                <a:solidFill>
                  <a:schemeClr val="tx2"/>
                </a:solidFill>
              </a:defRPr>
            </a:lvl2pPr>
            <a:lvl3pPr marL="0" indent="0" algn="l">
              <a:buNone/>
              <a:defRPr sz="1800" cap="all" baseline="0">
                <a:solidFill>
                  <a:schemeClr val="tx2"/>
                </a:solidFill>
              </a:defRPr>
            </a:lvl3pPr>
            <a:lvl4pPr marL="0" indent="0" algn="l">
              <a:buNone/>
              <a:defRPr sz="1800" cap="all" baseline="0">
                <a:solidFill>
                  <a:schemeClr val="tx2"/>
                </a:solidFill>
              </a:defRPr>
            </a:lvl4pPr>
            <a:lvl5pPr marL="0" indent="0" algn="l">
              <a:buNone/>
              <a:defRPr sz="1800" cap="all" baseline="0">
                <a:solidFill>
                  <a:schemeClr val="tx2"/>
                </a:solidFill>
              </a:defRPr>
            </a:lvl5pPr>
            <a:lvl6pPr marL="0" indent="0" algn="l">
              <a:buNone/>
              <a:defRPr sz="1800" cap="all" baseline="0">
                <a:solidFill>
                  <a:schemeClr val="tx2"/>
                </a:solidFill>
              </a:defRPr>
            </a:lvl6pPr>
            <a:lvl7pPr marL="0" indent="0" algn="l">
              <a:buNone/>
              <a:defRPr sz="1800" cap="all" baseline="0">
                <a:solidFill>
                  <a:schemeClr val="tx2"/>
                </a:solidFill>
              </a:defRPr>
            </a:lvl7pPr>
            <a:lvl8pPr marL="0" indent="0" algn="l">
              <a:buNone/>
              <a:defRPr sz="1800" cap="all" baseline="0">
                <a:solidFill>
                  <a:schemeClr val="tx2"/>
                </a:solidFill>
              </a:defRPr>
            </a:lvl8pPr>
            <a:lvl9pPr marL="0" indent="0" algn="l">
              <a:buNone/>
              <a:defRPr sz="1800" cap="all" baseline="0">
                <a:solidFill>
                  <a:schemeClr val="tx2"/>
                </a:solidFill>
              </a:defRPr>
            </a:lvl9pPr>
          </a:lstStyle>
          <a:p>
            <a:pPr lvl="0"/>
            <a:r>
              <a:rPr lang="en-US" noProof="0"/>
              <a:t>Divider Title</a:t>
            </a:r>
            <a:endParaRPr lang="en-US"/>
          </a:p>
        </p:txBody>
      </p:sp>
      <p:sp>
        <p:nvSpPr>
          <p:cNvPr id="18" name="Text Placeholder 5">
            <a:extLst>
              <a:ext uri="{FF2B5EF4-FFF2-40B4-BE49-F238E27FC236}">
                <a16:creationId xmlns:a16="http://schemas.microsoft.com/office/drawing/2014/main" id="{A2599ABF-8201-2641-B0A1-8A68A99A11CB}"/>
              </a:ext>
            </a:extLst>
          </p:cNvPr>
          <p:cNvSpPr>
            <a:spLocks noGrp="1"/>
          </p:cNvSpPr>
          <p:nvPr>
            <p:ph type="body" sz="quarter" idx="23" hasCustomPrompt="1"/>
          </p:nvPr>
        </p:nvSpPr>
        <p:spPr>
          <a:xfrm>
            <a:off x="254976" y="234461"/>
            <a:ext cx="2145324" cy="656493"/>
          </a:xfrm>
          <a:blipFill>
            <a:blip r:embed="rId8" cstate="email">
              <a:extLst>
                <a:ext uri="{28A0092B-C50C-407E-A947-70E740481C1C}">
                  <a14:useLocalDpi xmlns:a14="http://schemas.microsoft.com/office/drawing/2010/main"/>
                </a:ext>
              </a:extLst>
            </a:blip>
            <a:stretch>
              <a:fillRect l="1"/>
            </a:stretch>
          </a:blipFill>
        </p:spPr>
        <p:txBody>
          <a:bodyPr/>
          <a:lstStyle>
            <a:lvl1pPr marL="0" indent="0">
              <a:buFontTx/>
              <a:buNone/>
              <a:defRPr sz="100"/>
            </a:lvl1pPr>
            <a:lvl2pPr marL="209550" indent="0">
              <a:buFontTx/>
              <a:buNone/>
              <a:defRPr/>
            </a:lvl2pPr>
            <a:lvl3pPr marL="412750" indent="0">
              <a:buFontTx/>
              <a:buNone/>
              <a:defRPr/>
            </a:lvl3pPr>
            <a:lvl4pPr marL="579438" indent="0">
              <a:buFontTx/>
              <a:buNone/>
              <a:defRPr/>
            </a:lvl4pPr>
            <a:lvl5pPr marL="0" indent="0">
              <a:buFontTx/>
              <a:buNone/>
              <a:defRPr/>
            </a:lvl5pPr>
          </a:lstStyle>
          <a:p>
            <a:pPr lvl="0"/>
            <a:r>
              <a:rPr lang="en-US"/>
              <a:t>*</a:t>
            </a:r>
          </a:p>
        </p:txBody>
      </p:sp>
      <p:sp>
        <p:nvSpPr>
          <p:cNvPr id="16" name="Rectangle 15">
            <a:extLst>
              <a:ext uri="{FF2B5EF4-FFF2-40B4-BE49-F238E27FC236}">
                <a16:creationId xmlns:a16="http://schemas.microsoft.com/office/drawing/2014/main" id="{34615630-D21F-F844-A3FD-7AFDE52D466F}"/>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9" name="Fußzeilenplatzhalter 4">
            <a:extLst>
              <a:ext uri="{FF2B5EF4-FFF2-40B4-BE49-F238E27FC236}">
                <a16:creationId xmlns:a16="http://schemas.microsoft.com/office/drawing/2014/main" id="{D982E692-E69C-564C-9585-9CE41C04F993}"/>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20" name="Datumsplatzhalter 3">
            <a:extLst>
              <a:ext uri="{FF2B5EF4-FFF2-40B4-BE49-F238E27FC236}">
                <a16:creationId xmlns:a16="http://schemas.microsoft.com/office/drawing/2014/main" id="{895363AE-31BD-BC40-8762-816FBF855580}"/>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1" name="Foliennummernplatzhalter 5">
            <a:extLst>
              <a:ext uri="{FF2B5EF4-FFF2-40B4-BE49-F238E27FC236}">
                <a16:creationId xmlns:a16="http://schemas.microsoft.com/office/drawing/2014/main" id="{ACB72BC3-0C93-5242-A12F-1340781703D1}"/>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22" name="Fußzeilenplatzhalter 4">
            <a:extLst>
              <a:ext uri="{FF2B5EF4-FFF2-40B4-BE49-F238E27FC236}">
                <a16:creationId xmlns:a16="http://schemas.microsoft.com/office/drawing/2014/main" id="{CDB97A8F-3026-9C4A-BAB3-CC03E4A6112E}"/>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pic>
        <p:nvPicPr>
          <p:cNvPr id="23" name="Picture 22">
            <a:extLst>
              <a:ext uri="{FF2B5EF4-FFF2-40B4-BE49-F238E27FC236}">
                <a16:creationId xmlns:a16="http://schemas.microsoft.com/office/drawing/2014/main" id="{50D41ACB-E790-504E-B961-CB1F2D350B95}"/>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
        <p:nvSpPr>
          <p:cNvPr id="5" name="Text Placeholder 4">
            <a:extLst>
              <a:ext uri="{FF2B5EF4-FFF2-40B4-BE49-F238E27FC236}">
                <a16:creationId xmlns:a16="http://schemas.microsoft.com/office/drawing/2014/main" id="{FDFC044C-E039-3AC5-C321-6E6AD3F2F339}"/>
              </a:ext>
            </a:extLst>
          </p:cNvPr>
          <p:cNvSpPr>
            <a:spLocks noGrp="1"/>
          </p:cNvSpPr>
          <p:nvPr>
            <p:ph type="body" sz="quarter" idx="30" hasCustomPrompt="1"/>
          </p:nvPr>
        </p:nvSpPr>
        <p:spPr>
          <a:xfrm>
            <a:off x="5913783" y="0"/>
            <a:ext cx="6278217" cy="1143000"/>
          </a:xfrm>
          <a:solidFill>
            <a:srgbClr val="FFFF00"/>
          </a:solid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sz="1300" b="1" i="0" baseline="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The Section Divider Slide is only for use within the FME PowerPoint Template.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t>Click on the blue box below to add an image. </a:t>
            </a:r>
            <a:br>
              <a:rPr kumimoji="0" lang="en-US" sz="1300" b="1" i="0" u="none" strike="noStrike" kern="1200" cap="none" spc="0" normalizeH="0" baseline="0" noProof="0">
                <a:ln>
                  <a:noFill/>
                </a:ln>
                <a:solidFill>
                  <a:srgbClr val="222222"/>
                </a:solidFill>
                <a:effectLst/>
                <a:uLnTx/>
                <a:uFillTx/>
                <a:latin typeface="Arial" panose="020B0604020202020204" pitchFamily="34" charset="0"/>
                <a:ea typeface="+mn-ea"/>
                <a:cs typeface="Arial" panose="020B0604020202020204" pitchFamily="34" charset="0"/>
              </a:rPr>
            </a:br>
            <a:r>
              <a:rPr lang="en-US" noProof="0"/>
              <a:t>To find approved images for your use, </a:t>
            </a:r>
            <a:br>
              <a:rPr lang="en-US" noProof="0"/>
            </a:br>
            <a:r>
              <a:rPr lang="en-US" noProof="0"/>
              <a:t>visit </a:t>
            </a:r>
            <a:r>
              <a:rPr lang="en-US" noProof="0" err="1"/>
              <a:t>blue.space</a:t>
            </a:r>
            <a:r>
              <a:rPr lang="en-US" noProof="0"/>
              <a:t> &gt;&gt; Essentials &gt;&gt; Templates &gt;&gt; Presentation Assets</a:t>
            </a:r>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4127334819"/>
      </p:ext>
    </p:extLst>
  </p:cSld>
  <p:clrMapOvr>
    <a:masterClrMapping/>
  </p:clrMapOvr>
  <p:extLst>
    <p:ext uri="{DCECCB84-F9BA-43D5-87BE-67443E8EF086}">
      <p15:sldGuideLst xmlns:p15="http://schemas.microsoft.com/office/powerpoint/2012/main">
        <p15:guide id="1" pos="240" userDrawn="1">
          <p15:clr>
            <a:srgbClr val="FBAE40"/>
          </p15:clr>
        </p15:guide>
        <p15:guide id="2" pos="1512" userDrawn="1">
          <p15:clr>
            <a:srgbClr val="FBAE40"/>
          </p15:clr>
        </p15:guide>
        <p15:guide id="3" orient="horz" pos="144" userDrawn="1">
          <p15:clr>
            <a:srgbClr val="FBAE40"/>
          </p15:clr>
        </p15:guide>
        <p15:guide id="4" orient="horz" pos="48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3.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3EB8176-5A0A-FD4E-9723-674384929908}"/>
              </a:ext>
            </a:extLst>
          </p:cNvPr>
          <p:cNvSpPr/>
          <p:nvPr userDrawn="1"/>
        </p:nvSpPr>
        <p:spPr bwMode="gray">
          <a:xfrm>
            <a:off x="0" y="0"/>
            <a:ext cx="12192000" cy="109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8" name="Rectangle 37">
            <a:extLst>
              <a:ext uri="{FF2B5EF4-FFF2-40B4-BE49-F238E27FC236}">
                <a16:creationId xmlns:a16="http://schemas.microsoft.com/office/drawing/2014/main" id="{91258973-08BF-F44C-8380-0BB0EE2C4DF4}"/>
              </a:ext>
            </a:extLst>
          </p:cNvPr>
          <p:cNvSpPr/>
          <p:nvPr userDrawn="1"/>
        </p:nvSpPr>
        <p:spPr bwMode="gray">
          <a:xfrm>
            <a:off x="0" y="6309360"/>
            <a:ext cx="12192000" cy="548640"/>
          </a:xfrm>
          <a:prstGeom prst="rect">
            <a:avLst/>
          </a:prstGeom>
          <a:solidFill>
            <a:srgbClr val="071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aphicFrame>
        <p:nvGraphicFramePr>
          <p:cNvPr id="36" name="Object 35" hidden="1">
            <a:extLst>
              <a:ext uri="{FF2B5EF4-FFF2-40B4-BE49-F238E27FC236}">
                <a16:creationId xmlns:a16="http://schemas.microsoft.com/office/drawing/2014/main" id="{7FA8F2F7-553A-495E-937C-6CFFC5F51923}"/>
              </a:ext>
            </a:extLst>
          </p:cNvPr>
          <p:cNvGraphicFramePr>
            <a:graphicFrameLocks noChangeAspect="1"/>
          </p:cNvGraphicFramePr>
          <p:nvPr userDrawn="1">
            <p:custDataLst>
              <p:tags r:id="rId35"/>
            </p:custDataLst>
            <p:extLst>
              <p:ext uri="{D42A27DB-BD31-4B8C-83A1-F6EECF244321}">
                <p14:modId xmlns:p14="http://schemas.microsoft.com/office/powerpoint/2010/main" val="3843711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7" imgW="306" imgH="306" progId="TCLayout.ActiveDocument.1">
                  <p:embed/>
                </p:oleObj>
              </mc:Choice>
              <mc:Fallback>
                <p:oleObj name="think-cell Slide" r:id="rId37" imgW="306" imgH="306" progId="TCLayout.ActiveDocument.1">
                  <p:embed/>
                  <p:pic>
                    <p:nvPicPr>
                      <p:cNvPr id="36" name="Object 35" hidden="1">
                        <a:extLst>
                          <a:ext uri="{FF2B5EF4-FFF2-40B4-BE49-F238E27FC236}">
                            <a16:creationId xmlns:a16="http://schemas.microsoft.com/office/drawing/2014/main" id="{7FA8F2F7-553A-495E-937C-6CFFC5F51923}"/>
                          </a:ext>
                        </a:extLst>
                      </p:cNvPr>
                      <p:cNvPicPr/>
                      <p:nvPr/>
                    </p:nvPicPr>
                    <p:blipFill>
                      <a:blip r:embed="rId38"/>
                      <a:stretch>
                        <a:fillRect/>
                      </a:stretch>
                    </p:blipFill>
                    <p:spPr>
                      <a:xfrm>
                        <a:off x="1588" y="1588"/>
                        <a:ext cx="1588" cy="1588"/>
                      </a:xfrm>
                      <a:prstGeom prst="rect">
                        <a:avLst/>
                      </a:prstGeom>
                    </p:spPr>
                  </p:pic>
                </p:oleObj>
              </mc:Fallback>
            </mc:AlternateContent>
          </a:graphicData>
        </a:graphic>
      </p:graphicFrame>
      <p:sp>
        <p:nvSpPr>
          <p:cNvPr id="35" name="Rectangle 34" hidden="1">
            <a:extLst>
              <a:ext uri="{FF2B5EF4-FFF2-40B4-BE49-F238E27FC236}">
                <a16:creationId xmlns:a16="http://schemas.microsoft.com/office/drawing/2014/main" id="{907F7C48-ED46-4844-AA2B-948F4AF51F45}"/>
              </a:ext>
            </a:extLst>
          </p:cNvPr>
          <p:cNvSpPr/>
          <p:nvPr userDrawn="1">
            <p:custDataLst>
              <p:tags r:id="rId36"/>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eaLnBrk="1">
              <a:lnSpc>
                <a:spcPct val="90000"/>
              </a:lnSpc>
              <a:spcBef>
                <a:spcPct val="0"/>
              </a:spcBef>
              <a:spcAft>
                <a:spcPct val="0"/>
              </a:spcAft>
            </a:pPr>
            <a:endParaRPr lang="en-US" sz="2200" b="0" i="0" baseline="0">
              <a:latin typeface="Arial" panose="020B0604020202020204" pitchFamily="34" charset="0"/>
              <a:ea typeface="+mj-ea"/>
              <a:cs typeface="+mj-cs"/>
              <a:sym typeface="Verdana" panose="020B0604030504040204" pitchFamily="34" charset="0"/>
            </a:endParaRPr>
          </a:p>
        </p:txBody>
      </p:sp>
      <p:sp>
        <p:nvSpPr>
          <p:cNvPr id="5" name="Fußzeilenplatzhalter 4">
            <a:extLst>
              <a:ext uri="{FF2B5EF4-FFF2-40B4-BE49-F238E27FC236}">
                <a16:creationId xmlns:a16="http://schemas.microsoft.com/office/drawing/2014/main" id="{DA0E7D88-F8D9-4AF7-A8CB-6121CB519374}"/>
              </a:ext>
            </a:extLst>
          </p:cNvPr>
          <p:cNvSpPr>
            <a:spLocks noGrp="1"/>
          </p:cNvSpPr>
          <p:nvPr>
            <p:ph type="ftr" sz="quarter" idx="3"/>
          </p:nvPr>
        </p:nvSpPr>
        <p:spPr bwMode="gray">
          <a:xfrm>
            <a:off x="7020560" y="6516324"/>
            <a:ext cx="3134476" cy="148636"/>
          </a:xfrm>
          <a:prstGeom prst="rect">
            <a:avLst/>
          </a:prstGeom>
          <a:noFill/>
        </p:spPr>
        <p:txBody>
          <a:bodyPr vert="horz" wrap="none"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solidFill>
                  <a:schemeClr val="tx1"/>
                </a:solidFill>
              </a:defRPr>
            </a:lvl2pPr>
            <a:lvl3pPr marL="0" indent="0" algn="r">
              <a:defRPr sz="700"/>
            </a:lvl3pPr>
            <a:lvl4pPr marL="0" indent="0" algn="r">
              <a:defRPr sz="700"/>
            </a:lvl4pPr>
            <a:lvl5pPr marL="0" indent="0" algn="r">
              <a:defRPr sz="700"/>
            </a:lvl5pPr>
            <a:lvl6pPr marL="0" indent="0" algn="r">
              <a:defRPr sz="700">
                <a:solidFill>
                  <a:schemeClr val="tx1"/>
                </a:solidFill>
              </a:defRPr>
            </a:lvl6pPr>
            <a:lvl7pPr marL="0" indent="0" algn="r">
              <a:defRPr sz="700">
                <a:solidFill>
                  <a:schemeClr val="tx1"/>
                </a:solidFill>
              </a:defRPr>
            </a:lvl7pPr>
            <a:lvl8pPr marL="0" indent="0" algn="r">
              <a:defRPr sz="700">
                <a:solidFill>
                  <a:schemeClr val="tx1"/>
                </a:solidFill>
              </a:defRPr>
            </a:lvl8pPr>
            <a:lvl9pPr marL="0" indent="0" algn="r">
              <a:defRPr sz="700"/>
            </a:lvl9pPr>
          </a:lstStyle>
          <a:p>
            <a:r>
              <a:rPr lang="en-US"/>
              <a:t>Charlie\Delta sprint review</a:t>
            </a:r>
          </a:p>
        </p:txBody>
      </p:sp>
      <p:sp>
        <p:nvSpPr>
          <p:cNvPr id="4" name="Datumsplatzhalter 3">
            <a:extLst>
              <a:ext uri="{FF2B5EF4-FFF2-40B4-BE49-F238E27FC236}">
                <a16:creationId xmlns:a16="http://schemas.microsoft.com/office/drawing/2014/main" id="{FD3C17AE-1E83-40A8-A3AF-92A45C668A5E}"/>
              </a:ext>
            </a:extLst>
          </p:cNvPr>
          <p:cNvSpPr>
            <a:spLocks noGrp="1"/>
          </p:cNvSpPr>
          <p:nvPr>
            <p:ph type="dt" sz="half" idx="2"/>
          </p:nvPr>
        </p:nvSpPr>
        <p:spPr bwMode="gray">
          <a:xfrm>
            <a:off x="10270331" y="6516324"/>
            <a:ext cx="628044" cy="143120"/>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lgn="r">
              <a:defRPr sz="700"/>
            </a:lvl2pPr>
            <a:lvl3pPr marL="0" indent="0" algn="r">
              <a:defRPr sz="700"/>
            </a:lvl3pPr>
            <a:lvl4pPr marL="0" indent="0" algn="r">
              <a:defRPr sz="700"/>
            </a:lvl4pPr>
            <a:lvl5pPr marL="0" indent="0" algn="r">
              <a:defRPr sz="700"/>
            </a:lvl5pPr>
            <a:lvl6pPr marL="0" indent="0" algn="r">
              <a:defRPr sz="700"/>
            </a:lvl6pPr>
            <a:lvl7pPr marL="0" indent="0" algn="r">
              <a:defRPr sz="700"/>
            </a:lvl7pPr>
            <a:lvl8pPr marL="0" indent="0" algn="r">
              <a:defRPr sz="700"/>
            </a:lvl8pPr>
            <a:lvl9pPr marL="0" indent="0" algn="r">
              <a:defRPr sz="700"/>
            </a:lvl9pPr>
          </a:lstStyle>
          <a:p>
            <a:r>
              <a:rPr lang="it-IT"/>
              <a:t>11/2024</a:t>
            </a:r>
            <a:endParaRPr lang="en-US"/>
          </a:p>
        </p:txBody>
      </p:sp>
      <p:sp>
        <p:nvSpPr>
          <p:cNvPr id="2" name="Titelplatzhalter 1">
            <a:extLst>
              <a:ext uri="{FF2B5EF4-FFF2-40B4-BE49-F238E27FC236}">
                <a16:creationId xmlns:a16="http://schemas.microsoft.com/office/drawing/2014/main" id="{E0835B4E-1D5A-46FE-B3E6-A6A94478742C}"/>
              </a:ext>
            </a:extLst>
          </p:cNvPr>
          <p:cNvSpPr>
            <a:spLocks noGrp="1"/>
          </p:cNvSpPr>
          <p:nvPr>
            <p:ph type="title"/>
          </p:nvPr>
        </p:nvSpPr>
        <p:spPr bwMode="gray">
          <a:xfrm>
            <a:off x="587375" y="346076"/>
            <a:ext cx="11017249" cy="720081"/>
          </a:xfrm>
          <a:prstGeom prst="rect">
            <a:avLst/>
          </a:prstGeom>
        </p:spPr>
        <p:txBody>
          <a:bodyPr vert="horz" lIns="0" tIns="0" rIns="0" bIns="0" rtlCol="0" anchor="t" anchorCtr="0">
            <a:noAutofit/>
          </a:bodyPr>
          <a:lstStyle/>
          <a:p>
            <a:r>
              <a:rPr lang="en-US" noProof="0"/>
              <a:t>Click to insert title</a:t>
            </a:r>
          </a:p>
        </p:txBody>
      </p:sp>
      <p:sp>
        <p:nvSpPr>
          <p:cNvPr id="6" name="Foliennummernplatzhalter 5">
            <a:extLst>
              <a:ext uri="{FF2B5EF4-FFF2-40B4-BE49-F238E27FC236}">
                <a16:creationId xmlns:a16="http://schemas.microsoft.com/office/drawing/2014/main" id="{30AEE3E5-BEE8-43A1-B37D-9D1E87330499}"/>
              </a:ext>
            </a:extLst>
          </p:cNvPr>
          <p:cNvSpPr>
            <a:spLocks noGrp="1"/>
          </p:cNvSpPr>
          <p:nvPr>
            <p:ph type="sldNum" sz="quarter" idx="4"/>
          </p:nvPr>
        </p:nvSpPr>
        <p:spPr bwMode="gray">
          <a:xfrm>
            <a:off x="10908000" y="6516324"/>
            <a:ext cx="696624" cy="143121"/>
          </a:xfrm>
          <a:prstGeom prst="rect">
            <a:avLst/>
          </a:prstGeom>
          <a:noFill/>
        </p:spPr>
        <p:txBody>
          <a:bodyPr vert="horz" lIns="0" tIns="0" rIns="0" bIns="0" rtlCol="0" anchor="ctr">
            <a:noAutofit/>
          </a:bodyPr>
          <a:lstStyle>
            <a:lvl1pPr algn="r" rtl="0">
              <a:defRPr sz="800" b="1" i="0">
                <a:solidFill>
                  <a:schemeClr val="bg1"/>
                </a:solidFill>
                <a:latin typeface="Arial" panose="020B0604020202020204" pitchFamily="34" charset="0"/>
                <a:cs typeface="Arial" panose="020B0604020202020204" pitchFamily="34" charset="0"/>
              </a:defRPr>
            </a:lvl1pPr>
            <a:lvl2pPr marL="0" indent="0">
              <a:defRPr sz="700" b="1"/>
            </a:lvl2pPr>
            <a:lvl3pPr marL="0" indent="0">
              <a:defRPr sz="700" b="1"/>
            </a:lvl3pPr>
            <a:lvl4pPr marL="0" indent="0">
              <a:defRPr sz="700" b="1"/>
            </a:lvl4pPr>
            <a:lvl5pPr marL="0" indent="0">
              <a:tabLst/>
              <a:defRPr sz="700" b="1"/>
            </a:lvl5pPr>
            <a:lvl6pPr marL="0" indent="0">
              <a:defRPr sz="700" b="1"/>
            </a:lvl6pPr>
            <a:lvl7pPr marL="0" indent="0">
              <a:defRPr sz="700" b="1"/>
            </a:lvl7pPr>
            <a:lvl8pPr marL="0" indent="0">
              <a:defRPr sz="700" b="1"/>
            </a:lvl8pPr>
            <a:lvl9pPr marL="0" indent="0">
              <a:defRPr sz="700" b="1"/>
            </a:lvl9pPr>
          </a:lstStyle>
          <a:p>
            <a:r>
              <a:rPr lang="en-US"/>
              <a:t>Page </a:t>
            </a:r>
            <a:fld id="{2CB2E8EB-2C5B-4D97-B458-C472B19B0559}" type="slidenum">
              <a:rPr lang="en-US" smtClean="0"/>
              <a:pPr/>
              <a:t>‹#›</a:t>
            </a:fld>
            <a:endParaRPr lang="en-US"/>
          </a:p>
        </p:txBody>
      </p:sp>
      <p:sp>
        <p:nvSpPr>
          <p:cNvPr id="34" name="Text Placeholder 33">
            <a:extLst>
              <a:ext uri="{FF2B5EF4-FFF2-40B4-BE49-F238E27FC236}">
                <a16:creationId xmlns:a16="http://schemas.microsoft.com/office/drawing/2014/main" id="{9A59841B-B9A1-4212-AFA9-BDAE7803F385}"/>
              </a:ext>
            </a:extLst>
          </p:cNvPr>
          <p:cNvSpPr>
            <a:spLocks noGrp="1"/>
          </p:cNvSpPr>
          <p:nvPr>
            <p:ph type="body" idx="1"/>
          </p:nvPr>
        </p:nvSpPr>
        <p:spPr>
          <a:xfrm>
            <a:off x="587375" y="1773241"/>
            <a:ext cx="11017249" cy="4248148"/>
          </a:xfrm>
          <a:prstGeom prst="rect">
            <a:avLst/>
          </a:prstGeom>
        </p:spPr>
        <p:txBody>
          <a:bodyPr vert="horz" wrap="square" lIns="0" tIns="0" rIns="0" bIns="0" rtlCol="0" anchor="t" anchorCtr="0">
            <a:no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 name="Fußzeilenplatzhalter 4">
            <a:extLst>
              <a:ext uri="{FF2B5EF4-FFF2-40B4-BE49-F238E27FC236}">
                <a16:creationId xmlns:a16="http://schemas.microsoft.com/office/drawing/2014/main" id="{E2A29156-9802-834C-A56F-FB9100123A3D}"/>
              </a:ext>
            </a:extLst>
          </p:cNvPr>
          <p:cNvSpPr txBox="1">
            <a:spLocks/>
          </p:cNvSpPr>
          <p:nvPr userDrawn="1"/>
        </p:nvSpPr>
        <p:spPr bwMode="gray">
          <a:xfrm>
            <a:off x="5254292" y="6516324"/>
            <a:ext cx="1683417" cy="168956"/>
          </a:xfrm>
          <a:prstGeom prst="rect">
            <a:avLst/>
          </a:prstGeom>
          <a:noFill/>
        </p:spPr>
        <p:txBody>
          <a:bodyPr vert="horz" wrap="none" lIns="0" tIns="0" rIns="0" bIns="0" rtlCol="0" anchor="ctr">
            <a:noAutofit/>
          </a:bodyPr>
          <a:lstStyle>
            <a:defPPr>
              <a:defRPr lang="de-DE"/>
            </a:defPPr>
            <a:lvl1pPr marL="0" algn="r" defTabSz="914400" rtl="0" eaLnBrk="1" latinLnBrk="0" hangingPunct="1">
              <a:defRPr sz="800" b="1" i="0" kern="1200">
                <a:solidFill>
                  <a:schemeClr val="tx1"/>
                </a:solidFill>
                <a:latin typeface="Arial" panose="020B0604020202020204" pitchFamily="34" charset="0"/>
                <a:ea typeface="+mn-ea"/>
                <a:cs typeface="Arial" panose="020B0604020202020204" pitchFamily="34" charset="0"/>
              </a:defRPr>
            </a:lvl1pPr>
            <a:lvl2pPr marL="0" indent="0" algn="r" defTabSz="914400" rtl="0" eaLnBrk="1" latinLnBrk="0" hangingPunct="1">
              <a:defRPr sz="700" kern="1200">
                <a:solidFill>
                  <a:schemeClr val="tx1"/>
                </a:solidFill>
                <a:latin typeface="+mn-lt"/>
                <a:ea typeface="+mn-ea"/>
                <a:cs typeface="+mn-cs"/>
              </a:defRPr>
            </a:lvl2pPr>
            <a:lvl3pPr marL="0" indent="0" algn="r" defTabSz="914400" rtl="0" eaLnBrk="1" latinLnBrk="0" hangingPunct="1">
              <a:defRPr sz="700" kern="1200">
                <a:solidFill>
                  <a:schemeClr val="tx1"/>
                </a:solidFill>
                <a:latin typeface="+mn-lt"/>
                <a:ea typeface="+mn-ea"/>
                <a:cs typeface="+mn-cs"/>
              </a:defRPr>
            </a:lvl3pPr>
            <a:lvl4pPr marL="0" indent="0" algn="r" defTabSz="914400" rtl="0" eaLnBrk="1" latinLnBrk="0" hangingPunct="1">
              <a:defRPr sz="700" kern="1200">
                <a:solidFill>
                  <a:schemeClr val="tx1"/>
                </a:solidFill>
                <a:latin typeface="+mn-lt"/>
                <a:ea typeface="+mn-ea"/>
                <a:cs typeface="+mn-cs"/>
              </a:defRPr>
            </a:lvl4pPr>
            <a:lvl5pPr marL="0" indent="0" algn="r" defTabSz="914400" rtl="0" eaLnBrk="1" latinLnBrk="0" hangingPunct="1">
              <a:defRPr sz="700" kern="1200">
                <a:solidFill>
                  <a:schemeClr val="tx1"/>
                </a:solidFill>
                <a:latin typeface="+mn-lt"/>
                <a:ea typeface="+mn-ea"/>
                <a:cs typeface="+mn-cs"/>
              </a:defRPr>
            </a:lvl5pPr>
            <a:lvl6pPr marL="0" indent="0" algn="r" defTabSz="914400" rtl="0" eaLnBrk="1" latinLnBrk="0" hangingPunct="1">
              <a:defRPr sz="700" kern="1200">
                <a:solidFill>
                  <a:schemeClr val="tx1"/>
                </a:solidFill>
                <a:latin typeface="+mn-lt"/>
                <a:ea typeface="+mn-ea"/>
                <a:cs typeface="+mn-cs"/>
              </a:defRPr>
            </a:lvl6pPr>
            <a:lvl7pPr marL="0" indent="0" algn="r" defTabSz="914400" rtl="0" eaLnBrk="1" latinLnBrk="0" hangingPunct="1">
              <a:defRPr sz="700" kern="1200">
                <a:solidFill>
                  <a:schemeClr val="tx1"/>
                </a:solidFill>
                <a:latin typeface="+mn-lt"/>
                <a:ea typeface="+mn-ea"/>
                <a:cs typeface="+mn-cs"/>
              </a:defRPr>
            </a:lvl7pPr>
            <a:lvl8pPr marL="0" indent="0" algn="r" defTabSz="914400" rtl="0" eaLnBrk="1" latinLnBrk="0" hangingPunct="1">
              <a:defRPr sz="700" kern="1200">
                <a:solidFill>
                  <a:schemeClr val="tx1"/>
                </a:solidFill>
                <a:latin typeface="+mn-lt"/>
                <a:ea typeface="+mn-ea"/>
                <a:cs typeface="+mn-cs"/>
              </a:defRPr>
            </a:lvl8pPr>
            <a:lvl9pPr marL="0" indent="0" algn="r" defTabSz="914400" rtl="0" eaLnBrk="1" latinLnBrk="0" hangingPunct="1">
              <a:defRPr sz="700" kern="1200">
                <a:solidFill>
                  <a:schemeClr val="tx1"/>
                </a:solidFill>
                <a:latin typeface="+mn-lt"/>
                <a:ea typeface="+mn-ea"/>
                <a:cs typeface="+mn-cs"/>
              </a:defRPr>
            </a:lvl9pPr>
          </a:lstStyle>
          <a:p>
            <a:pPr algn="ctr"/>
            <a:r>
              <a:rPr lang="en-US">
                <a:solidFill>
                  <a:schemeClr val="bg1"/>
                </a:solidFill>
              </a:rPr>
              <a:t>Fresenius Medical Care</a:t>
            </a:r>
          </a:p>
        </p:txBody>
      </p:sp>
      <p:pic>
        <p:nvPicPr>
          <p:cNvPr id="13" name="Picture 12">
            <a:extLst>
              <a:ext uri="{FF2B5EF4-FFF2-40B4-BE49-F238E27FC236}">
                <a16:creationId xmlns:a16="http://schemas.microsoft.com/office/drawing/2014/main" id="{FE6373DB-7C0C-1844-A867-F46FDF111D8A}"/>
              </a:ext>
            </a:extLst>
          </p:cNvPr>
          <p:cNvPicPr>
            <a:picLocks noChangeAspect="1"/>
          </p:cNvPicPr>
          <p:nvPr userDrawn="1"/>
        </p:nvPicPr>
        <p:blipFill>
          <a:blip r:embed="rId39" cstate="email">
            <a:extLst>
              <a:ext uri="{28A0092B-C50C-407E-A947-70E740481C1C}">
                <a14:useLocalDpi xmlns:a14="http://schemas.microsoft.com/office/drawing/2010/main"/>
              </a:ext>
            </a:extLst>
          </a:blip>
          <a:stretch>
            <a:fillRect/>
          </a:stretch>
        </p:blipFill>
        <p:spPr>
          <a:xfrm>
            <a:off x="340360" y="6324600"/>
            <a:ext cx="1346200" cy="533400"/>
          </a:xfrm>
          <a:prstGeom prst="rect">
            <a:avLst/>
          </a:prstGeom>
        </p:spPr>
      </p:pic>
    </p:spTree>
    <p:custDataLst>
      <p:tags r:id="rId34"/>
    </p:custDataLst>
    <p:extLst>
      <p:ext uri="{BB962C8B-B14F-4D97-AF65-F5344CB8AC3E}">
        <p14:creationId xmlns:p14="http://schemas.microsoft.com/office/powerpoint/2010/main" val="2759239899"/>
      </p:ext>
    </p:extLst>
  </p:cSld>
  <p:clrMap bg1="lt1" tx1="dk1" bg2="lt2" tx2="dk2" accent1="accent1" accent2="accent2" accent3="accent3" accent4="accent4" accent5="accent5" accent6="accent6" hlink="hlink" folHlink="folHlink"/>
  <p:sldLayoutIdLst>
    <p:sldLayoutId id="2147483708" r:id="rId1"/>
    <p:sldLayoutId id="2147483725" r:id="rId2"/>
    <p:sldLayoutId id="2147483709" r:id="rId3"/>
    <p:sldLayoutId id="2147483691" r:id="rId4"/>
    <p:sldLayoutId id="2147483650" r:id="rId5"/>
    <p:sldLayoutId id="2147483710" r:id="rId6"/>
    <p:sldLayoutId id="2147483711" r:id="rId7"/>
    <p:sldLayoutId id="2147483712" r:id="rId8"/>
    <p:sldLayoutId id="2147483662"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694" r:id="rId31"/>
    <p:sldLayoutId id="2147483726" r:id="rId32"/>
  </p:sldLayoutIdLst>
  <p:hf hdr="0"/>
  <p:txStyles>
    <p:titleStyle>
      <a:lvl1pPr algn="l" defTabSz="914400" rtl="0" eaLnBrk="1" latinLnBrk="0" hangingPunct="1">
        <a:lnSpc>
          <a:spcPct val="90000"/>
        </a:lnSpc>
        <a:spcBef>
          <a:spcPct val="0"/>
        </a:spcBef>
        <a:buNone/>
        <a:defRPr sz="2400" b="1" i="0" kern="1200" cap="none" baseline="0">
          <a:solidFill>
            <a:schemeClr val="bg1"/>
          </a:solidFill>
          <a:latin typeface="Arial" panose="020B0604020202020204" pitchFamily="34" charset="0"/>
          <a:ea typeface="+mj-ea"/>
          <a:cs typeface="Arial" panose="020B0604020202020204" pitchFamily="34" charset="0"/>
        </a:defRPr>
      </a:lvl1pPr>
    </p:titleStyle>
    <p:bodyStyle>
      <a:lvl1pPr marL="203200" indent="-20320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409575" indent="-200025"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88963" indent="-176213"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750888" indent="-17145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Clr>
          <a:schemeClr val="tx2"/>
        </a:buClr>
        <a:buFont typeface="Verdana" panose="020B0604030504040204" pitchFamily="34" charset="0"/>
        <a:buNone/>
        <a:defRPr sz="1800" kern="1200">
          <a:solidFill>
            <a:schemeClr val="tx1"/>
          </a:solidFill>
          <a:latin typeface="Arial" panose="020B0604020202020204" pitchFamily="34" charset="0"/>
          <a:ea typeface="+mn-ea"/>
          <a:cs typeface="Arial" panose="020B0604020202020204" pitchFamily="34" charset="0"/>
        </a:defRPr>
      </a:lvl5pPr>
      <a:lvl6pPr marL="752400" indent="-17280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200" kern="1200">
          <a:solidFill>
            <a:schemeClr val="tx1"/>
          </a:solidFill>
          <a:latin typeface="+mn-lt"/>
          <a:ea typeface="+mn-ea"/>
          <a:cs typeface="+mn-cs"/>
        </a:defRPr>
      </a:lvl6pPr>
      <a:lvl7pPr marL="752400" indent="-17280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200" kern="1200">
          <a:solidFill>
            <a:schemeClr val="tx1"/>
          </a:solidFill>
          <a:latin typeface="+mn-lt"/>
          <a:ea typeface="+mn-ea"/>
          <a:cs typeface="+mn-cs"/>
        </a:defRPr>
      </a:lvl7pPr>
      <a:lvl8pPr marL="752400" indent="-17280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200" kern="1200">
          <a:solidFill>
            <a:schemeClr val="tx1"/>
          </a:solidFill>
          <a:latin typeface="+mn-lt"/>
          <a:ea typeface="+mn-ea"/>
          <a:cs typeface="+mn-cs"/>
        </a:defRPr>
      </a:lvl8pPr>
      <a:lvl9pPr marL="752400" indent="-17280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host-v1.tms.fmcgds-np.com/PMI-test" TargetMode="Externa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host-v1.tms.fmcgds-np.com/PMI-test" TargetMode="Externa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hyperlink" Target="https://dev.azure.com/GRD-EMEA/Therapy%20Management%20Suite/_wiki/wikis/Therapy-Management-Suite.wiki/9317/User-Self-Registration" TargetMode="External"/><Relationship Id="rId2" Type="http://schemas.openxmlformats.org/officeDocument/2006/relationships/hyperlink" Target="https://host-v1.tms.fmcgds-np.com/PMI-test" TargetMode="Externa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host-v1.tms.fmcgds-np.com/PMI-test" TargetMode="External"/><Relationship Id="rId1" Type="http://schemas.openxmlformats.org/officeDocument/2006/relationships/slideLayout" Target="../slideLayouts/slideLayout3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ev.azure.com/GRD-EMEA/Therapy%20Management%20Suite/_build?definitionId=1753" TargetMode="Externa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hyperlink" Target="https://dev.azure.com/GRD-EMEA/Therapy%20Management%20Suite/_wiki/wikis/Therapy-Management-Suite.wiki/8106/Patient-consent-workflow" TargetMode="External"/><Relationship Id="rId2" Type="http://schemas.openxmlformats.org/officeDocument/2006/relationships/hyperlink" Target="https://host-v1.tms.fmcgds-np.com/PMI-test" TargetMode="Externa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host-v1.tms.fmcgds-np.com/PMI-test" TargetMode="Externa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hyperlink" Target="https://host-v1.tms.fmcgds-np.com/PMI-test" TargetMode="Externa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hyperlink" Target="https://dev.azure.com/GRD-EMEA/Therapy%20Management%20Suite/_wiki/wikis/Therapy-Management-Suite.wiki/9325/Deactivate-Reactivate-Delete-Forever-Tenants" TargetMode="External"/><Relationship Id="rId2" Type="http://schemas.openxmlformats.org/officeDocument/2006/relationships/hyperlink" Target="https://host-v1.tms.fmcgds-np.com/admin" TargetMode="External"/><Relationship Id="rId1" Type="http://schemas.openxmlformats.org/officeDocument/2006/relationships/slideLayout" Target="../slideLayouts/slideLayout3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host-v1.tms.fmcgds-np.com/PMI-test" TargetMode="Externa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hyperlink" Target="https://dev.azure.com/GRD-EMEA/Therapy%20Management%20Suite/_wiki/wikis/Therapy-Management-Suite.wiki/9894/Auto-Log-off" TargetMode="External"/><Relationship Id="rId7" Type="http://schemas.openxmlformats.org/officeDocument/2006/relationships/hyperlink" Target="https://dev.azure.com/GRD-EMEA/Therapy%20Management%20Suite/_wiki/wikis/Therapy-Management-Suite.wiki/9317/User-Self-Registration" TargetMode="External"/><Relationship Id="rId2" Type="http://schemas.openxmlformats.org/officeDocument/2006/relationships/hyperlink" Target="https://dev.azure.com/GRD-EMEA/Therapy%20Management%20Suite/_wiki/wikis/Therapy-Management-Suite.wiki/9323/View-Create-Edit-Tenants" TargetMode="External"/><Relationship Id="rId1" Type="http://schemas.openxmlformats.org/officeDocument/2006/relationships/slideLayout" Target="../slideLayouts/slideLayout32.xml"/><Relationship Id="rId6" Type="http://schemas.openxmlformats.org/officeDocument/2006/relationships/hyperlink" Target="https://dev.azure.com/GRD-EMEA/Therapy%20Management%20Suite/_wiki/wikis/Therapy-Management-Suite.wiki/9167/User-Profile" TargetMode="External"/><Relationship Id="rId5" Type="http://schemas.openxmlformats.org/officeDocument/2006/relationships/hyperlink" Target="https://dev.azure.com/GRD-EMEA/Therapy%20Management%20Suite/_wiki/wikis/Therapy-Management-Suite.wiki/9300/View-Create-Edit-Users" TargetMode="External"/><Relationship Id="rId4" Type="http://schemas.openxmlformats.org/officeDocument/2006/relationships/hyperlink" Target="https://dev.azure.com/GRD-EMEA/Therapy%20Management%20Suite/_wiki/wikis/Therapy-Management-Suite.wiki/9325/Deactivate-Reactivate-Delete-Forever-Tenants"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dev.azure.com/GRD-EMEA/Therapy%20Management%20Suite/_wiki/wikis/Therapy-Management-Suite.wiki/8106/Patient-consent-workflow" TargetMode="Externa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host-v1.tms.fmcgds-np.com/admin" TargetMode="Externa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hyperlink" Target="https://host-v1.tms.fmcgds-np.com/admin" TargetMode="Externa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98EB551-7AB1-3EA0-6814-B97D5B637B81}"/>
              </a:ext>
            </a:extLst>
          </p:cNvPr>
          <p:cNvSpPr>
            <a:spLocks noGrp="1"/>
          </p:cNvSpPr>
          <p:nvPr>
            <p:ph type="pic" sz="quarter" idx="14"/>
          </p:nvPr>
        </p:nvSpPr>
        <p:spPr/>
        <p:txBody>
          <a:bodyPr/>
          <a:lstStyle/>
          <a:p>
            <a:r>
              <a:rPr lang="en-US"/>
              <a:t> </a:t>
            </a:r>
          </a:p>
        </p:txBody>
      </p:sp>
      <p:sp>
        <p:nvSpPr>
          <p:cNvPr id="4" name="Text Placeholder 3">
            <a:extLst>
              <a:ext uri="{FF2B5EF4-FFF2-40B4-BE49-F238E27FC236}">
                <a16:creationId xmlns:a16="http://schemas.microsoft.com/office/drawing/2014/main" id="{5BF25EE4-662B-6FDB-EFC2-AD204300D45A}"/>
              </a:ext>
            </a:extLst>
          </p:cNvPr>
          <p:cNvSpPr>
            <a:spLocks noGrp="1"/>
          </p:cNvSpPr>
          <p:nvPr>
            <p:ph type="body" sz="quarter" idx="21"/>
          </p:nvPr>
        </p:nvSpPr>
        <p:spPr/>
        <p:txBody>
          <a:bodyPr/>
          <a:lstStyle/>
          <a:p>
            <a:endParaRPr lang="en-US"/>
          </a:p>
        </p:txBody>
      </p:sp>
      <p:sp>
        <p:nvSpPr>
          <p:cNvPr id="5" name="Text Placeholder 4">
            <a:extLst>
              <a:ext uri="{FF2B5EF4-FFF2-40B4-BE49-F238E27FC236}">
                <a16:creationId xmlns:a16="http://schemas.microsoft.com/office/drawing/2014/main" id="{9214D231-35CD-F295-370A-D09FBB93AE30}"/>
              </a:ext>
            </a:extLst>
          </p:cNvPr>
          <p:cNvSpPr>
            <a:spLocks noGrp="1" noRot="1" noMove="1" noResize="1" noEditPoints="1" noAdjustHandles="1" noChangeArrowheads="1" noChangeShapeType="1"/>
          </p:cNvSpPr>
          <p:nvPr>
            <p:ph type="body" sz="quarter" idx="22"/>
          </p:nvPr>
        </p:nvSpPr>
        <p:spPr/>
        <p:txBody>
          <a:bodyPr/>
          <a:lstStyle/>
          <a:p>
            <a:r>
              <a:rPr lang="en-US"/>
              <a:t> </a:t>
            </a:r>
          </a:p>
        </p:txBody>
      </p:sp>
      <p:sp>
        <p:nvSpPr>
          <p:cNvPr id="7" name="Text Placeholder 5">
            <a:extLst>
              <a:ext uri="{FF2B5EF4-FFF2-40B4-BE49-F238E27FC236}">
                <a16:creationId xmlns:a16="http://schemas.microsoft.com/office/drawing/2014/main" id="{6A491BBF-0A3B-5523-B075-F825293C85B5}"/>
              </a:ext>
            </a:extLst>
          </p:cNvPr>
          <p:cNvSpPr txBox="1">
            <a:spLocks noGrp="1" noRot="1" noMove="1" noResize="1" noEditPoints="1" noAdjustHandles="1" noChangeArrowheads="1" noChangeShapeType="1"/>
          </p:cNvSpPr>
          <p:nvPr/>
        </p:nvSpPr>
        <p:spPr>
          <a:xfrm>
            <a:off x="254976" y="234461"/>
            <a:ext cx="2145324" cy="656493"/>
          </a:xfrm>
          <a:prstGeom prst="rect">
            <a:avLst/>
          </a:prstGeom>
          <a:blipFill>
            <a:blip r:embed="rId3" cstate="email">
              <a:extLst>
                <a:ext uri="{28A0092B-C50C-407E-A947-70E740481C1C}">
                  <a14:useLocalDpi xmlns:a14="http://schemas.microsoft.com/office/drawing/2010/main"/>
                </a:ext>
              </a:extLst>
            </a:blip>
            <a:stretch>
              <a:fillRect l="1"/>
            </a:stretch>
          </a:blipFill>
        </p:spPr>
        <p:txBody>
          <a:bodyPr vert="horz" wrap="square" lIns="0" tIns="0" rIns="0" bIns="0" rtlCol="0" anchor="t" anchorCtr="0">
            <a:noAutofit/>
          </a:bodyPr>
          <a:lstStyle>
            <a:lvl1pPr marL="0" indent="0" algn="l" defTabSz="914400" rtl="0" eaLnBrk="1" latinLnBrk="0" hangingPunct="1">
              <a:lnSpc>
                <a:spcPct val="100000"/>
              </a:lnSpc>
              <a:spcBef>
                <a:spcPts val="0"/>
              </a:spcBef>
              <a:spcAft>
                <a:spcPts val="600"/>
              </a:spcAft>
              <a:buClr>
                <a:schemeClr val="tx2"/>
              </a:buClr>
              <a:buFontTx/>
              <a:buNone/>
              <a:defRPr sz="100" kern="1200">
                <a:solidFill>
                  <a:schemeClr val="tx1"/>
                </a:solidFill>
                <a:latin typeface="Arial" panose="020B0604020202020204" pitchFamily="34" charset="0"/>
                <a:ea typeface="+mn-ea"/>
                <a:cs typeface="Arial" panose="020B0604020202020204" pitchFamily="34" charset="0"/>
              </a:defRPr>
            </a:lvl1pPr>
            <a:lvl2pPr marL="209550" indent="0" algn="l" defTabSz="914400" rtl="0" eaLnBrk="1" latinLnBrk="0" hangingPunct="1">
              <a:lnSpc>
                <a:spcPct val="100000"/>
              </a:lnSpc>
              <a:spcBef>
                <a:spcPts val="0"/>
              </a:spcBef>
              <a:spcAft>
                <a:spcPts val="600"/>
              </a:spcAft>
              <a:buClr>
                <a:schemeClr val="tx2"/>
              </a:buClr>
              <a:buFontTx/>
              <a:buNone/>
              <a:defRPr sz="1800" kern="1200">
                <a:solidFill>
                  <a:schemeClr val="tx1"/>
                </a:solidFill>
                <a:latin typeface="Arial" panose="020B0604020202020204" pitchFamily="34" charset="0"/>
                <a:ea typeface="+mn-ea"/>
                <a:cs typeface="Arial" panose="020B0604020202020204" pitchFamily="34" charset="0"/>
              </a:defRPr>
            </a:lvl2pPr>
            <a:lvl3pPr marL="412750" indent="0" algn="l" defTabSz="914400" rtl="0" eaLnBrk="1" latinLnBrk="0" hangingPunct="1">
              <a:lnSpc>
                <a:spcPct val="100000"/>
              </a:lnSpc>
              <a:spcBef>
                <a:spcPts val="0"/>
              </a:spcBef>
              <a:spcAft>
                <a:spcPts val="600"/>
              </a:spcAft>
              <a:buClr>
                <a:schemeClr val="tx2"/>
              </a:buClr>
              <a:buFontTx/>
              <a:buNone/>
              <a:defRPr sz="1800" kern="1200">
                <a:solidFill>
                  <a:schemeClr val="tx1"/>
                </a:solidFill>
                <a:latin typeface="Arial" panose="020B0604020202020204" pitchFamily="34" charset="0"/>
                <a:ea typeface="+mn-ea"/>
                <a:cs typeface="Arial" panose="020B0604020202020204" pitchFamily="34" charset="0"/>
              </a:defRPr>
            </a:lvl3pPr>
            <a:lvl4pPr marL="579438" indent="0" algn="l" defTabSz="914400" rtl="0" eaLnBrk="1" latinLnBrk="0" hangingPunct="1">
              <a:lnSpc>
                <a:spcPct val="100000"/>
              </a:lnSpc>
              <a:spcBef>
                <a:spcPts val="0"/>
              </a:spcBef>
              <a:spcAft>
                <a:spcPts val="600"/>
              </a:spcAft>
              <a:buClr>
                <a:schemeClr val="tx2"/>
              </a:buClr>
              <a:buFontTx/>
              <a:buNone/>
              <a:defRPr sz="1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Clr>
                <a:schemeClr val="tx2"/>
              </a:buClr>
              <a:buFontTx/>
              <a:buNone/>
              <a:defRPr sz="1800" kern="1200">
                <a:solidFill>
                  <a:schemeClr val="tx1"/>
                </a:solidFill>
                <a:latin typeface="Arial" panose="020B0604020202020204" pitchFamily="34" charset="0"/>
                <a:ea typeface="+mn-ea"/>
                <a:cs typeface="Arial" panose="020B0604020202020204" pitchFamily="34" charset="0"/>
              </a:defRPr>
            </a:lvl5pPr>
            <a:lvl6pPr marL="752400" indent="-17280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200" kern="1200">
                <a:solidFill>
                  <a:schemeClr val="tx1"/>
                </a:solidFill>
                <a:latin typeface="+mn-lt"/>
                <a:ea typeface="+mn-ea"/>
                <a:cs typeface="+mn-cs"/>
              </a:defRPr>
            </a:lvl6pPr>
            <a:lvl7pPr marL="752400" indent="-17280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200" kern="1200">
                <a:solidFill>
                  <a:schemeClr val="tx1"/>
                </a:solidFill>
                <a:latin typeface="+mn-lt"/>
                <a:ea typeface="+mn-ea"/>
                <a:cs typeface="+mn-cs"/>
              </a:defRPr>
            </a:lvl7pPr>
            <a:lvl8pPr marL="752400" indent="-17280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200" kern="1200">
                <a:solidFill>
                  <a:schemeClr val="tx1"/>
                </a:solidFill>
                <a:latin typeface="+mn-lt"/>
                <a:ea typeface="+mn-ea"/>
                <a:cs typeface="+mn-cs"/>
              </a:defRPr>
            </a:lvl8pPr>
            <a:lvl9pPr marL="752400" indent="-172800" algn="l" defTabSz="914400" rtl="0" eaLnBrk="1" latinLnBrk="0" hangingPunct="1">
              <a:lnSpc>
                <a:spcPct val="100000"/>
              </a:lnSpc>
              <a:spcBef>
                <a:spcPts val="0"/>
              </a:spcBef>
              <a:spcAft>
                <a:spcPts val="600"/>
              </a:spcAft>
              <a:buClr>
                <a:schemeClr val="tx2"/>
              </a:buClr>
              <a:buFont typeface="Verdana" panose="020B0604030504040204" pitchFamily="34" charset="0"/>
              <a:buChar char="–"/>
              <a:defRPr sz="1200" kern="1200">
                <a:solidFill>
                  <a:schemeClr val="tx1"/>
                </a:solidFill>
                <a:latin typeface="+mn-lt"/>
                <a:ea typeface="+mn-ea"/>
                <a:cs typeface="+mn-cs"/>
              </a:defRPr>
            </a:lvl9pPr>
          </a:lstStyle>
          <a:p>
            <a:r>
              <a:rPr lang="en-US"/>
              <a:t>*</a:t>
            </a:r>
          </a:p>
        </p:txBody>
      </p:sp>
      <p:sp>
        <p:nvSpPr>
          <p:cNvPr id="6" name="Text Placeholder 2">
            <a:extLst>
              <a:ext uri="{FF2B5EF4-FFF2-40B4-BE49-F238E27FC236}">
                <a16:creationId xmlns:a16="http://schemas.microsoft.com/office/drawing/2014/main" id="{AA104372-AF41-8A6A-CB82-B9BCEB80AA7C}"/>
              </a:ext>
            </a:extLst>
          </p:cNvPr>
          <p:cNvSpPr>
            <a:spLocks noGrp="1"/>
          </p:cNvSpPr>
          <p:nvPr>
            <p:ph type="body" sz="quarter" idx="20"/>
          </p:nvPr>
        </p:nvSpPr>
        <p:spPr>
          <a:xfrm>
            <a:off x="7058025" y="4043363"/>
            <a:ext cx="5133975" cy="2314575"/>
          </a:xfrm>
        </p:spPr>
        <p:txBody>
          <a:bodyPr/>
          <a:lstStyle/>
          <a:p>
            <a:r>
              <a:rPr lang="en-US">
                <a:latin typeface="Arial"/>
                <a:cs typeface="Arial"/>
              </a:rPr>
              <a:t>     25</a:t>
            </a:r>
            <a:r>
              <a:rPr lang="en-US" baseline="30000">
                <a:latin typeface="Arial"/>
                <a:cs typeface="Arial"/>
              </a:rPr>
              <a:t>th</a:t>
            </a:r>
            <a:r>
              <a:rPr lang="en-US">
                <a:latin typeface="Arial"/>
                <a:cs typeface="Arial"/>
              </a:rPr>
              <a:t>, June 2025</a:t>
            </a:r>
          </a:p>
          <a:p>
            <a:pPr algn="ctr"/>
            <a:r>
              <a:rPr lang="en-US">
                <a:latin typeface="Arial"/>
                <a:cs typeface="Arial"/>
              </a:rPr>
              <a:t>PMI Dashboard</a:t>
            </a:r>
          </a:p>
          <a:p>
            <a:pPr algn="ctr"/>
            <a:r>
              <a:rPr lang="en-US">
                <a:latin typeface="Arial"/>
                <a:cs typeface="Arial"/>
              </a:rPr>
              <a:t>KT for DSO</a:t>
            </a:r>
          </a:p>
        </p:txBody>
      </p:sp>
    </p:spTree>
    <p:extLst>
      <p:ext uri="{BB962C8B-B14F-4D97-AF65-F5344CB8AC3E}">
        <p14:creationId xmlns:p14="http://schemas.microsoft.com/office/powerpoint/2010/main" val="334227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832C2-9537-D80F-9609-BFD495621BDA}"/>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68A8FCC-2FCE-68E7-042C-5310EE279C84}"/>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5591F07D-F4D0-15A9-CDB7-097FE433A7DD}"/>
              </a:ext>
            </a:extLst>
          </p:cNvPr>
          <p:cNvSpPr>
            <a:spLocks noGrp="1"/>
          </p:cNvSpPr>
          <p:nvPr>
            <p:ph type="sldNum" sz="quarter" idx="12"/>
          </p:nvPr>
        </p:nvSpPr>
        <p:spPr/>
        <p:txBody>
          <a:bodyPr/>
          <a:lstStyle/>
          <a:p>
            <a:r>
              <a:rPr lang="en-US"/>
              <a:t>Page </a:t>
            </a:r>
            <a:fld id="{2CB2E8EB-2C5B-4D97-B458-C472B19B0559}" type="slidenum">
              <a:rPr lang="en-US" smtClean="0"/>
              <a:pPr/>
              <a:t>10</a:t>
            </a:fld>
            <a:endParaRPr lang="en-US"/>
          </a:p>
        </p:txBody>
      </p:sp>
      <p:sp>
        <p:nvSpPr>
          <p:cNvPr id="6" name="Title 5">
            <a:extLst>
              <a:ext uri="{FF2B5EF4-FFF2-40B4-BE49-F238E27FC236}">
                <a16:creationId xmlns:a16="http://schemas.microsoft.com/office/drawing/2014/main" id="{5BF51C30-5431-B19F-9731-34086E0E184D}"/>
              </a:ext>
            </a:extLst>
          </p:cNvPr>
          <p:cNvSpPr>
            <a:spLocks noGrp="1"/>
          </p:cNvSpPr>
          <p:nvPr>
            <p:ph type="title"/>
          </p:nvPr>
        </p:nvSpPr>
        <p:spPr/>
        <p:txBody>
          <a:bodyPr/>
          <a:lstStyle/>
          <a:p>
            <a:r>
              <a:rPr lang="en-GB"/>
              <a:t>PMI Dashboard – </a:t>
            </a:r>
            <a:r>
              <a:rPr lang="it-IT" sz="2400"/>
              <a:t>Setup Identity provider clients</a:t>
            </a:r>
            <a:endParaRPr lang="en-GB"/>
          </a:p>
        </p:txBody>
      </p:sp>
      <p:sp>
        <p:nvSpPr>
          <p:cNvPr id="10" name="TextBox 9">
            <a:extLst>
              <a:ext uri="{FF2B5EF4-FFF2-40B4-BE49-F238E27FC236}">
                <a16:creationId xmlns:a16="http://schemas.microsoft.com/office/drawing/2014/main" id="{E8ABDBFE-295D-F7DF-10B3-EFA7222A2906}"/>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E447E1BF-ED33-216C-2977-9D97FE738711}"/>
              </a:ext>
            </a:extLst>
          </p:cNvPr>
          <p:cNvSpPr txBox="1"/>
          <p:nvPr/>
        </p:nvSpPr>
        <p:spPr bwMode="gray">
          <a:xfrm>
            <a:off x="587375" y="1434776"/>
            <a:ext cx="9296853" cy="72327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Navigate to the tenant just created</a:t>
            </a:r>
            <a:br>
              <a:rPr lang="it-IT" sz="1400">
                <a:ea typeface="Verdana"/>
              </a:rPr>
            </a:br>
            <a:r>
              <a:rPr lang="it-IT" sz="1400">
                <a:ea typeface="Verdana"/>
              </a:rPr>
              <a:t>example: </a:t>
            </a:r>
            <a:r>
              <a:rPr lang="it-IT" sz="1400">
                <a:ea typeface="Verdana"/>
                <a:hlinkClick r:id="rId2"/>
              </a:rPr>
              <a:t>https://host-v1.tms.fmcgds-np.com/PMI-test</a:t>
            </a:r>
            <a:endParaRPr lang="it-IT" sz="1400">
              <a:ea typeface="Verdana"/>
            </a:endParaRPr>
          </a:p>
          <a:p>
            <a:pPr marL="342900" indent="-342900">
              <a:spcAft>
                <a:spcPts val="600"/>
              </a:spcAft>
              <a:buClr>
                <a:schemeClr val="tx2"/>
              </a:buClr>
              <a:buFont typeface="+mj-lt"/>
              <a:buAutoNum type="arabicPeriod"/>
            </a:pPr>
            <a:r>
              <a:rPr lang="it-IT" sz="1400">
                <a:ea typeface="Verdana"/>
              </a:rPr>
              <a:t>Navigate to Settings / Client Credential User</a:t>
            </a:r>
          </a:p>
        </p:txBody>
      </p:sp>
      <p:pic>
        <p:nvPicPr>
          <p:cNvPr id="7" name="Picture 6" descr="A screenshot of a computer&#10;&#10;AI-generated content may be incorrect.">
            <a:extLst>
              <a:ext uri="{FF2B5EF4-FFF2-40B4-BE49-F238E27FC236}">
                <a16:creationId xmlns:a16="http://schemas.microsoft.com/office/drawing/2014/main" id="{6CC9D357-2547-BA33-AC04-B06180815A3E}"/>
              </a:ext>
            </a:extLst>
          </p:cNvPr>
          <p:cNvPicPr>
            <a:picLocks noChangeAspect="1"/>
          </p:cNvPicPr>
          <p:nvPr/>
        </p:nvPicPr>
        <p:blipFill>
          <a:blip r:embed="rId3"/>
          <a:stretch>
            <a:fillRect/>
          </a:stretch>
        </p:blipFill>
        <p:spPr>
          <a:xfrm>
            <a:off x="919606" y="2278761"/>
            <a:ext cx="1494409" cy="3787826"/>
          </a:xfrm>
          <a:prstGeom prst="rect">
            <a:avLst/>
          </a:prstGeom>
        </p:spPr>
      </p:pic>
    </p:spTree>
    <p:extLst>
      <p:ext uri="{BB962C8B-B14F-4D97-AF65-F5344CB8AC3E}">
        <p14:creationId xmlns:p14="http://schemas.microsoft.com/office/powerpoint/2010/main" val="331556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AE2F7-C111-7507-18FE-CC3C9E501BF4}"/>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D6D7636-DD72-1576-8156-52D6B40E3126}"/>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8FFE1A89-AAA4-5C2F-BF93-B90B34D7B0F5}"/>
              </a:ext>
            </a:extLst>
          </p:cNvPr>
          <p:cNvSpPr>
            <a:spLocks noGrp="1"/>
          </p:cNvSpPr>
          <p:nvPr>
            <p:ph type="sldNum" sz="quarter" idx="12"/>
          </p:nvPr>
        </p:nvSpPr>
        <p:spPr/>
        <p:txBody>
          <a:bodyPr/>
          <a:lstStyle/>
          <a:p>
            <a:r>
              <a:rPr lang="en-US"/>
              <a:t>Page </a:t>
            </a:r>
            <a:fld id="{2CB2E8EB-2C5B-4D97-B458-C472B19B0559}" type="slidenum">
              <a:rPr lang="en-US" smtClean="0"/>
              <a:pPr/>
              <a:t>11</a:t>
            </a:fld>
            <a:endParaRPr lang="en-US"/>
          </a:p>
        </p:txBody>
      </p:sp>
      <p:sp>
        <p:nvSpPr>
          <p:cNvPr id="6" name="Title 5">
            <a:extLst>
              <a:ext uri="{FF2B5EF4-FFF2-40B4-BE49-F238E27FC236}">
                <a16:creationId xmlns:a16="http://schemas.microsoft.com/office/drawing/2014/main" id="{D2061BC0-9E20-C4CD-54EC-4C9348B6052F}"/>
              </a:ext>
            </a:extLst>
          </p:cNvPr>
          <p:cNvSpPr>
            <a:spLocks noGrp="1"/>
          </p:cNvSpPr>
          <p:nvPr>
            <p:ph type="title"/>
          </p:nvPr>
        </p:nvSpPr>
        <p:spPr/>
        <p:txBody>
          <a:bodyPr/>
          <a:lstStyle/>
          <a:p>
            <a:r>
              <a:rPr lang="en-GB"/>
              <a:t>PMI Dashboard – </a:t>
            </a:r>
            <a:r>
              <a:rPr lang="it-IT" sz="2400"/>
              <a:t>Setup Identity provider clients</a:t>
            </a:r>
            <a:endParaRPr lang="en-GB"/>
          </a:p>
        </p:txBody>
      </p:sp>
      <p:sp>
        <p:nvSpPr>
          <p:cNvPr id="10" name="TextBox 9">
            <a:extLst>
              <a:ext uri="{FF2B5EF4-FFF2-40B4-BE49-F238E27FC236}">
                <a16:creationId xmlns:a16="http://schemas.microsoft.com/office/drawing/2014/main" id="{7BA74A10-96A5-76F6-E246-0C49F6E2242E}"/>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73C082D9-0A53-DABB-77D6-A6AF39448EBC}"/>
              </a:ext>
            </a:extLst>
          </p:cNvPr>
          <p:cNvSpPr txBox="1"/>
          <p:nvPr/>
        </p:nvSpPr>
        <p:spPr bwMode="gray">
          <a:xfrm>
            <a:off x="587375" y="1434776"/>
            <a:ext cx="9296853" cy="21544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startAt="3"/>
            </a:pPr>
            <a:r>
              <a:rPr lang="it-IT" sz="1400">
                <a:ea typeface="Verdana"/>
              </a:rPr>
              <a:t>Create a new Client User</a:t>
            </a:r>
          </a:p>
        </p:txBody>
      </p:sp>
      <p:pic>
        <p:nvPicPr>
          <p:cNvPr id="7" name="Picture 6" descr="A screenshot of a computer&#10;&#10;AI-generated content may be incorrect.">
            <a:extLst>
              <a:ext uri="{FF2B5EF4-FFF2-40B4-BE49-F238E27FC236}">
                <a16:creationId xmlns:a16="http://schemas.microsoft.com/office/drawing/2014/main" id="{C48B0F0E-648E-FE93-4689-79C15362803F}"/>
              </a:ext>
            </a:extLst>
          </p:cNvPr>
          <p:cNvPicPr>
            <a:picLocks noChangeAspect="1"/>
          </p:cNvPicPr>
          <p:nvPr/>
        </p:nvPicPr>
        <p:blipFill>
          <a:blip r:embed="rId2"/>
          <a:stretch>
            <a:fillRect/>
          </a:stretch>
        </p:blipFill>
        <p:spPr>
          <a:xfrm>
            <a:off x="955420" y="1862772"/>
            <a:ext cx="7272913" cy="2718372"/>
          </a:xfrm>
          <a:prstGeom prst="rect">
            <a:avLst/>
          </a:prstGeom>
          <a:ln w="9525">
            <a:solidFill>
              <a:srgbClr val="1E8BCD"/>
            </a:solidFill>
            <a:prstDash val="solid"/>
          </a:ln>
        </p:spPr>
      </p:pic>
      <p:sp>
        <p:nvSpPr>
          <p:cNvPr id="8" name="TextBox 7">
            <a:extLst>
              <a:ext uri="{FF2B5EF4-FFF2-40B4-BE49-F238E27FC236}">
                <a16:creationId xmlns:a16="http://schemas.microsoft.com/office/drawing/2014/main" id="{EDF4D5A8-0F62-E0EC-F2C5-ABDCA576367A}"/>
              </a:ext>
            </a:extLst>
          </p:cNvPr>
          <p:cNvSpPr txBox="1"/>
          <p:nvPr/>
        </p:nvSpPr>
        <p:spPr bwMode="gray">
          <a:xfrm>
            <a:off x="587374" y="4855100"/>
            <a:ext cx="9296853"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en-US" sz="1400">
                <a:ea typeface="Verdana"/>
              </a:rPr>
              <a:t>The “ClientUser” can be enabled on all clinics (like in the following example) or on specific ones.</a:t>
            </a:r>
            <a:br>
              <a:rPr lang="en-US" sz="1400">
                <a:ea typeface="Verdana"/>
              </a:rPr>
            </a:br>
            <a:r>
              <a:rPr lang="en-US" sz="1400">
                <a:ea typeface="Verdana"/>
              </a:rPr>
              <a:t>In each clinic, it must have role “PMI Service User” enabled</a:t>
            </a:r>
            <a:endParaRPr lang="it-IT" sz="1400">
              <a:ea typeface="Verdana"/>
            </a:endParaRPr>
          </a:p>
        </p:txBody>
      </p:sp>
    </p:spTree>
    <p:extLst>
      <p:ext uri="{BB962C8B-B14F-4D97-AF65-F5344CB8AC3E}">
        <p14:creationId xmlns:p14="http://schemas.microsoft.com/office/powerpoint/2010/main" val="48490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6E346-9674-6837-CDDC-01929D567F71}"/>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D3B0195A-586D-1D2F-6F5A-65B09BEF3C8F}"/>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D9266B98-F3D6-B89C-710D-99D7D7C1DB8C}"/>
              </a:ext>
            </a:extLst>
          </p:cNvPr>
          <p:cNvSpPr>
            <a:spLocks noGrp="1"/>
          </p:cNvSpPr>
          <p:nvPr>
            <p:ph type="sldNum" sz="quarter" idx="12"/>
          </p:nvPr>
        </p:nvSpPr>
        <p:spPr/>
        <p:txBody>
          <a:bodyPr/>
          <a:lstStyle/>
          <a:p>
            <a:r>
              <a:rPr lang="en-US"/>
              <a:t>Page </a:t>
            </a:r>
            <a:fld id="{2CB2E8EB-2C5B-4D97-B458-C472B19B0559}" type="slidenum">
              <a:rPr lang="en-US" smtClean="0"/>
              <a:pPr/>
              <a:t>12</a:t>
            </a:fld>
            <a:endParaRPr lang="en-US"/>
          </a:p>
        </p:txBody>
      </p:sp>
      <p:sp>
        <p:nvSpPr>
          <p:cNvPr id="6" name="Title 5">
            <a:extLst>
              <a:ext uri="{FF2B5EF4-FFF2-40B4-BE49-F238E27FC236}">
                <a16:creationId xmlns:a16="http://schemas.microsoft.com/office/drawing/2014/main" id="{E5A48871-0591-A046-CB9C-C3DA6B8B05ED}"/>
              </a:ext>
            </a:extLst>
          </p:cNvPr>
          <p:cNvSpPr>
            <a:spLocks noGrp="1"/>
          </p:cNvSpPr>
          <p:nvPr>
            <p:ph type="title"/>
          </p:nvPr>
        </p:nvSpPr>
        <p:spPr/>
        <p:txBody>
          <a:bodyPr/>
          <a:lstStyle/>
          <a:p>
            <a:r>
              <a:rPr lang="en-GB"/>
              <a:t>PMI Dashboard – </a:t>
            </a:r>
            <a:r>
              <a:rPr lang="it-IT" sz="2400"/>
              <a:t>Enroll users with required roles</a:t>
            </a:r>
            <a:endParaRPr lang="en-GB"/>
          </a:p>
        </p:txBody>
      </p:sp>
      <p:sp>
        <p:nvSpPr>
          <p:cNvPr id="10" name="TextBox 9">
            <a:extLst>
              <a:ext uri="{FF2B5EF4-FFF2-40B4-BE49-F238E27FC236}">
                <a16:creationId xmlns:a16="http://schemas.microsoft.com/office/drawing/2014/main" id="{13162E05-C0A4-538B-8E03-060B814373DD}"/>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E736D00A-FDFB-5698-6F25-247516F8EC4C}"/>
              </a:ext>
            </a:extLst>
          </p:cNvPr>
          <p:cNvSpPr txBox="1"/>
          <p:nvPr/>
        </p:nvSpPr>
        <p:spPr bwMode="gray">
          <a:xfrm>
            <a:off x="587375" y="1434776"/>
            <a:ext cx="9296853" cy="23237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Navigate to the tenant just created</a:t>
            </a:r>
            <a:br>
              <a:rPr lang="it-IT" sz="1400">
                <a:ea typeface="Verdana"/>
              </a:rPr>
            </a:br>
            <a:r>
              <a:rPr lang="it-IT" sz="1400">
                <a:ea typeface="Verdana"/>
              </a:rPr>
              <a:t>example: </a:t>
            </a:r>
            <a:r>
              <a:rPr lang="it-IT" sz="1400">
                <a:ea typeface="Verdana"/>
                <a:hlinkClick r:id="rId2"/>
              </a:rPr>
              <a:t>https://host-v1.tms.fmcgds-np.com/PMI-test</a:t>
            </a:r>
            <a:endParaRPr lang="it-IT" sz="1400">
              <a:ea typeface="Verdana"/>
            </a:endParaRPr>
          </a:p>
          <a:p>
            <a:pPr marL="342900" indent="-342900">
              <a:spcAft>
                <a:spcPts val="600"/>
              </a:spcAft>
              <a:buClr>
                <a:schemeClr val="tx2"/>
              </a:buClr>
              <a:buFont typeface="+mj-lt"/>
              <a:buAutoNum type="arabicPeriod"/>
            </a:pPr>
            <a:r>
              <a:rPr lang="it-IT" sz="1400">
                <a:ea typeface="Verdana"/>
              </a:rPr>
              <a:t>Navigate to:</a:t>
            </a:r>
            <a:br>
              <a:rPr lang="it-IT" sz="1400">
                <a:ea typeface="Verdana"/>
              </a:rPr>
            </a:br>
            <a:r>
              <a:rPr lang="it-IT" sz="1400">
                <a:ea typeface="Verdana"/>
              </a:rPr>
              <a:t>Administration / User management / Users</a:t>
            </a:r>
          </a:p>
          <a:p>
            <a:pPr marL="342900" indent="-342900">
              <a:spcAft>
                <a:spcPts val="600"/>
              </a:spcAft>
              <a:buClr>
                <a:schemeClr val="tx2"/>
              </a:buClr>
              <a:buFont typeface="+mj-lt"/>
              <a:buAutoNum type="arabicPeriod"/>
            </a:pPr>
            <a:r>
              <a:rPr lang="it-IT" sz="1400">
                <a:ea typeface="Verdana"/>
              </a:rPr>
              <a:t>Click on the button «Create user»</a:t>
            </a:r>
          </a:p>
          <a:p>
            <a:pPr marL="342900" indent="-342900">
              <a:spcAft>
                <a:spcPts val="600"/>
              </a:spcAft>
              <a:buClr>
                <a:schemeClr val="tx2"/>
              </a:buClr>
              <a:buFont typeface="+mj-lt"/>
              <a:buAutoNum type="arabicPeriod"/>
            </a:pPr>
            <a:r>
              <a:rPr lang="it-IT" sz="1400">
                <a:ea typeface="Verdana"/>
              </a:rPr>
              <a:t>Fill all mandatory fields</a:t>
            </a:r>
            <a:br>
              <a:rPr lang="it-IT" sz="1400">
                <a:ea typeface="Verdana"/>
              </a:rPr>
            </a:br>
            <a:r>
              <a:rPr lang="it-IT" sz="1400">
                <a:ea typeface="Verdana"/>
              </a:rPr>
              <a:t>Roles:		PMI User</a:t>
            </a:r>
          </a:p>
          <a:p>
            <a:pPr marL="342900" indent="-342900">
              <a:spcAft>
                <a:spcPts val="600"/>
              </a:spcAft>
              <a:buClr>
                <a:schemeClr val="tx2"/>
              </a:buClr>
              <a:buFont typeface="+mj-lt"/>
              <a:buAutoNum type="arabicPeriod"/>
            </a:pPr>
            <a:r>
              <a:rPr lang="it-IT" sz="1400">
                <a:ea typeface="Verdana"/>
              </a:rPr>
              <a:t>After saving, the user just created is in ‘Draft’ status</a:t>
            </a:r>
          </a:p>
          <a:p>
            <a:pPr marL="342900" indent="-342900">
              <a:spcAft>
                <a:spcPts val="600"/>
              </a:spcAft>
              <a:buClr>
                <a:schemeClr val="tx2"/>
              </a:buClr>
              <a:buFont typeface="+mj-lt"/>
              <a:buAutoNum type="arabicPeriod"/>
            </a:pPr>
            <a:r>
              <a:rPr lang="it-IT" sz="1400">
                <a:ea typeface="Verdana"/>
              </a:rPr>
              <a:t>The user receive an e-mail containing a link to setup his password:</a:t>
            </a:r>
          </a:p>
        </p:txBody>
      </p:sp>
      <p:pic>
        <p:nvPicPr>
          <p:cNvPr id="8" name="Picture 7">
            <a:extLst>
              <a:ext uri="{FF2B5EF4-FFF2-40B4-BE49-F238E27FC236}">
                <a16:creationId xmlns:a16="http://schemas.microsoft.com/office/drawing/2014/main" id="{F7F9513F-9A0E-445B-6A39-E99F02B4630E}"/>
              </a:ext>
            </a:extLst>
          </p:cNvPr>
          <p:cNvPicPr>
            <a:picLocks noChangeAspect="1"/>
          </p:cNvPicPr>
          <p:nvPr/>
        </p:nvPicPr>
        <p:blipFill>
          <a:blip r:embed="rId3"/>
          <a:stretch>
            <a:fillRect/>
          </a:stretch>
        </p:blipFill>
        <p:spPr>
          <a:xfrm>
            <a:off x="952415" y="3878856"/>
            <a:ext cx="3775315" cy="2140713"/>
          </a:xfrm>
          <a:prstGeom prst="rect">
            <a:avLst/>
          </a:prstGeom>
        </p:spPr>
      </p:pic>
    </p:spTree>
    <p:extLst>
      <p:ext uri="{BB962C8B-B14F-4D97-AF65-F5344CB8AC3E}">
        <p14:creationId xmlns:p14="http://schemas.microsoft.com/office/powerpoint/2010/main" val="309637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6DE67-60C3-721C-C82C-F4A514DA7A35}"/>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B229E1A3-05F5-5493-0194-FBBC778CA33B}"/>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D75FC714-9E66-ABC6-032F-C1B2908C2C43}"/>
              </a:ext>
            </a:extLst>
          </p:cNvPr>
          <p:cNvSpPr>
            <a:spLocks noGrp="1"/>
          </p:cNvSpPr>
          <p:nvPr>
            <p:ph type="sldNum" sz="quarter" idx="12"/>
          </p:nvPr>
        </p:nvSpPr>
        <p:spPr/>
        <p:txBody>
          <a:bodyPr/>
          <a:lstStyle/>
          <a:p>
            <a:r>
              <a:rPr lang="en-US"/>
              <a:t>Page </a:t>
            </a:r>
            <a:fld id="{2CB2E8EB-2C5B-4D97-B458-C472B19B0559}" type="slidenum">
              <a:rPr lang="en-US" smtClean="0"/>
              <a:pPr/>
              <a:t>13</a:t>
            </a:fld>
            <a:endParaRPr lang="en-US"/>
          </a:p>
        </p:txBody>
      </p:sp>
      <p:sp>
        <p:nvSpPr>
          <p:cNvPr id="6" name="Title 5">
            <a:extLst>
              <a:ext uri="{FF2B5EF4-FFF2-40B4-BE49-F238E27FC236}">
                <a16:creationId xmlns:a16="http://schemas.microsoft.com/office/drawing/2014/main" id="{A64EA14C-663B-A0F7-BB51-4E0F453773C3}"/>
              </a:ext>
            </a:extLst>
          </p:cNvPr>
          <p:cNvSpPr>
            <a:spLocks noGrp="1"/>
          </p:cNvSpPr>
          <p:nvPr>
            <p:ph type="title"/>
          </p:nvPr>
        </p:nvSpPr>
        <p:spPr/>
        <p:txBody>
          <a:bodyPr/>
          <a:lstStyle/>
          <a:p>
            <a:r>
              <a:rPr lang="en-GB"/>
              <a:t>PMI Dashboard – </a:t>
            </a:r>
            <a:r>
              <a:rPr lang="it-IT" sz="2400"/>
              <a:t>Enroll users with required roles</a:t>
            </a:r>
            <a:endParaRPr lang="en-GB"/>
          </a:p>
        </p:txBody>
      </p:sp>
      <p:sp>
        <p:nvSpPr>
          <p:cNvPr id="10" name="TextBox 9">
            <a:extLst>
              <a:ext uri="{FF2B5EF4-FFF2-40B4-BE49-F238E27FC236}">
                <a16:creationId xmlns:a16="http://schemas.microsoft.com/office/drawing/2014/main" id="{73DA3E44-8A74-CB81-35A4-6C7C04875EA9}"/>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600F7F88-AA17-22F6-FB47-3460BE1F8729}"/>
              </a:ext>
            </a:extLst>
          </p:cNvPr>
          <p:cNvSpPr txBox="1"/>
          <p:nvPr/>
        </p:nvSpPr>
        <p:spPr bwMode="gray">
          <a:xfrm>
            <a:off x="587375" y="1434776"/>
            <a:ext cx="9296853" cy="181588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startAt="7"/>
            </a:pPr>
            <a:r>
              <a:rPr lang="it-IT" sz="1400">
                <a:ea typeface="Verdana"/>
              </a:rPr>
              <a:t>Now the user shoud be able to login into the tenant dedicated to the MVP of PMI Dashboard</a:t>
            </a:r>
            <a:br>
              <a:rPr lang="it-IT" sz="1400">
                <a:ea typeface="Verdana"/>
              </a:rPr>
            </a:br>
            <a:r>
              <a:rPr lang="it-IT" sz="1400">
                <a:ea typeface="Verdana"/>
              </a:rPr>
              <a:t>example: </a:t>
            </a:r>
            <a:r>
              <a:rPr lang="it-IT" sz="1400">
                <a:ea typeface="Verdana"/>
                <a:hlinkClick r:id="rId2"/>
              </a:rPr>
              <a:t>https://host-v1.tms.fmcgds-np.com/PMI-test</a:t>
            </a:r>
            <a:endParaRPr lang="it-IT" sz="1400">
              <a:ea typeface="Verdana"/>
            </a:endParaRPr>
          </a:p>
          <a:p>
            <a:pPr marL="342900" indent="-342900">
              <a:spcAft>
                <a:spcPts val="600"/>
              </a:spcAft>
              <a:buClr>
                <a:schemeClr val="tx2"/>
              </a:buClr>
              <a:buFont typeface="+mj-lt"/>
              <a:buAutoNum type="arabicPeriod" startAt="7"/>
            </a:pPr>
            <a:r>
              <a:rPr lang="it-IT" sz="1400">
                <a:ea typeface="Verdana"/>
              </a:rPr>
              <a:t>The user go into the ‘Active’ status</a:t>
            </a:r>
          </a:p>
          <a:p>
            <a:pPr marL="342900" indent="-342900">
              <a:spcAft>
                <a:spcPts val="600"/>
              </a:spcAft>
              <a:buClr>
                <a:schemeClr val="tx2"/>
              </a:buClr>
              <a:buFont typeface="+mj-lt"/>
              <a:buAutoNum type="arabicPeriod" startAt="7"/>
            </a:pPr>
            <a:endParaRPr lang="it-IT" sz="1400">
              <a:ea typeface="Verdana"/>
            </a:endParaRPr>
          </a:p>
          <a:p>
            <a:pPr>
              <a:spcAft>
                <a:spcPts val="600"/>
              </a:spcAft>
              <a:buClr>
                <a:schemeClr val="tx2"/>
              </a:buClr>
            </a:pPr>
            <a:r>
              <a:rPr lang="it-IT" sz="1400">
                <a:ea typeface="Verdana"/>
              </a:rPr>
              <a:t>Please note that users can also follow the workflow for the self registration, explained here:</a:t>
            </a:r>
          </a:p>
          <a:p>
            <a:pPr>
              <a:spcAft>
                <a:spcPts val="600"/>
              </a:spcAft>
              <a:buClr>
                <a:schemeClr val="tx2"/>
              </a:buClr>
            </a:pPr>
            <a:r>
              <a:rPr lang="it-IT" sz="1400">
                <a:ea typeface="Verdana"/>
                <a:hlinkClick r:id="rId3"/>
              </a:rPr>
              <a:t>https://dev.azure.com/GRD-EMEA/Therapy%20Management%20Suite/_wiki/wikis/Therapy-Management-Suite.wiki/9317/User-Self-Registration</a:t>
            </a:r>
            <a:endParaRPr lang="it-IT" sz="1400">
              <a:ea typeface="Verdana"/>
            </a:endParaRPr>
          </a:p>
        </p:txBody>
      </p:sp>
    </p:spTree>
    <p:extLst>
      <p:ext uri="{BB962C8B-B14F-4D97-AF65-F5344CB8AC3E}">
        <p14:creationId xmlns:p14="http://schemas.microsoft.com/office/powerpoint/2010/main" val="1784762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D71D3-E149-B539-4334-438C1E8D14E9}"/>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A1EDB6DB-3380-A255-631F-45DCF1808266}"/>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891E1E22-C3CF-B3D5-DC80-29BD512CCB27}"/>
              </a:ext>
            </a:extLst>
          </p:cNvPr>
          <p:cNvSpPr>
            <a:spLocks noGrp="1"/>
          </p:cNvSpPr>
          <p:nvPr>
            <p:ph type="sldNum" sz="quarter" idx="12"/>
          </p:nvPr>
        </p:nvSpPr>
        <p:spPr/>
        <p:txBody>
          <a:bodyPr/>
          <a:lstStyle/>
          <a:p>
            <a:r>
              <a:rPr lang="en-US"/>
              <a:t>Page </a:t>
            </a:r>
            <a:fld id="{2CB2E8EB-2C5B-4D97-B458-C472B19B0559}" type="slidenum">
              <a:rPr lang="en-US" smtClean="0"/>
              <a:pPr/>
              <a:t>14</a:t>
            </a:fld>
            <a:endParaRPr lang="en-US"/>
          </a:p>
        </p:txBody>
      </p:sp>
      <p:sp>
        <p:nvSpPr>
          <p:cNvPr id="6" name="Title 5">
            <a:extLst>
              <a:ext uri="{FF2B5EF4-FFF2-40B4-BE49-F238E27FC236}">
                <a16:creationId xmlns:a16="http://schemas.microsoft.com/office/drawing/2014/main" id="{C205C65F-95DF-2DAF-8BB2-3DB96CDAA705}"/>
              </a:ext>
            </a:extLst>
          </p:cNvPr>
          <p:cNvSpPr>
            <a:spLocks noGrp="1"/>
          </p:cNvSpPr>
          <p:nvPr>
            <p:ph type="title"/>
          </p:nvPr>
        </p:nvSpPr>
        <p:spPr/>
        <p:txBody>
          <a:bodyPr/>
          <a:lstStyle/>
          <a:p>
            <a:r>
              <a:rPr lang="en-GB"/>
              <a:t>PMI Dashboard – </a:t>
            </a:r>
            <a:r>
              <a:rPr lang="it-IT" sz="2400"/>
              <a:t>Deactivate and delete forever a user</a:t>
            </a:r>
            <a:endParaRPr lang="en-GB"/>
          </a:p>
        </p:txBody>
      </p:sp>
      <p:sp>
        <p:nvSpPr>
          <p:cNvPr id="10" name="TextBox 9">
            <a:extLst>
              <a:ext uri="{FF2B5EF4-FFF2-40B4-BE49-F238E27FC236}">
                <a16:creationId xmlns:a16="http://schemas.microsoft.com/office/drawing/2014/main" id="{3335D646-1ADC-0CDD-3E65-C0FC7DA8DBC3}"/>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4" name="TextBox 3">
            <a:extLst>
              <a:ext uri="{FF2B5EF4-FFF2-40B4-BE49-F238E27FC236}">
                <a16:creationId xmlns:a16="http://schemas.microsoft.com/office/drawing/2014/main" id="{31B87010-8689-3136-D378-D2DDB9084569}"/>
              </a:ext>
            </a:extLst>
          </p:cNvPr>
          <p:cNvSpPr txBox="1"/>
          <p:nvPr/>
        </p:nvSpPr>
        <p:spPr bwMode="gray">
          <a:xfrm>
            <a:off x="587375" y="1434776"/>
            <a:ext cx="9296853" cy="30315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Navigate to the tenant just created</a:t>
            </a:r>
            <a:br>
              <a:rPr lang="it-IT" sz="1400">
                <a:ea typeface="Verdana"/>
              </a:rPr>
            </a:br>
            <a:r>
              <a:rPr lang="it-IT" sz="1400">
                <a:ea typeface="Verdana"/>
              </a:rPr>
              <a:t>example: </a:t>
            </a:r>
            <a:r>
              <a:rPr lang="it-IT" sz="1400">
                <a:ea typeface="Verdana"/>
                <a:hlinkClick r:id="rId2"/>
              </a:rPr>
              <a:t>https://host-v1.tms.fmcgds-np.com/PMI-test</a:t>
            </a:r>
            <a:endParaRPr lang="it-IT" sz="1400">
              <a:ea typeface="Verdana"/>
            </a:endParaRPr>
          </a:p>
          <a:p>
            <a:pPr marL="342900" indent="-342900">
              <a:spcAft>
                <a:spcPts val="600"/>
              </a:spcAft>
              <a:buClr>
                <a:schemeClr val="tx2"/>
              </a:buClr>
              <a:buFont typeface="+mj-lt"/>
              <a:buAutoNum type="arabicPeriod"/>
            </a:pPr>
            <a:r>
              <a:rPr lang="it-IT" sz="1400">
                <a:ea typeface="Verdana"/>
              </a:rPr>
              <a:t>Navigate to Administratio / User management / Users</a:t>
            </a:r>
          </a:p>
          <a:p>
            <a:pPr marL="342900" indent="-342900">
              <a:spcAft>
                <a:spcPts val="600"/>
              </a:spcAft>
              <a:buClr>
                <a:schemeClr val="tx2"/>
              </a:buClr>
              <a:buFont typeface="+mj-lt"/>
              <a:buAutoNum type="arabicPeriod"/>
            </a:pPr>
            <a:r>
              <a:rPr lang="it-IT" sz="1400">
                <a:ea typeface="Verdana"/>
              </a:rPr>
              <a:t>Deactivate the user using the row actions</a:t>
            </a: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endParaRPr lang="it-IT" sz="1400">
              <a:ea typeface="Verdana"/>
            </a:endParaRPr>
          </a:p>
          <a:p>
            <a:pPr marL="342900" indent="-342900">
              <a:spcAft>
                <a:spcPts val="600"/>
              </a:spcAft>
              <a:buClr>
                <a:schemeClr val="tx2"/>
              </a:buClr>
              <a:buFont typeface="+mj-lt"/>
              <a:buAutoNum type="arabicPeriod"/>
            </a:pPr>
            <a:r>
              <a:rPr lang="it-IT" sz="1400">
                <a:ea typeface="Verdana"/>
              </a:rPr>
              <a:t>Delete forever the user</a:t>
            </a:r>
          </a:p>
        </p:txBody>
      </p:sp>
      <p:pic>
        <p:nvPicPr>
          <p:cNvPr id="8" name="Picture 7">
            <a:extLst>
              <a:ext uri="{FF2B5EF4-FFF2-40B4-BE49-F238E27FC236}">
                <a16:creationId xmlns:a16="http://schemas.microsoft.com/office/drawing/2014/main" id="{5118D8D8-3B37-C84F-6105-928D782EB6AA}"/>
              </a:ext>
            </a:extLst>
          </p:cNvPr>
          <p:cNvPicPr>
            <a:picLocks noChangeAspect="1"/>
          </p:cNvPicPr>
          <p:nvPr/>
        </p:nvPicPr>
        <p:blipFill>
          <a:blip r:embed="rId3"/>
          <a:stretch>
            <a:fillRect/>
          </a:stretch>
        </p:blipFill>
        <p:spPr>
          <a:xfrm>
            <a:off x="942671" y="2528665"/>
            <a:ext cx="2032595" cy="1477847"/>
          </a:xfrm>
          <a:prstGeom prst="rect">
            <a:avLst/>
          </a:prstGeom>
        </p:spPr>
      </p:pic>
      <p:pic>
        <p:nvPicPr>
          <p:cNvPr id="11" name="Picture 10">
            <a:extLst>
              <a:ext uri="{FF2B5EF4-FFF2-40B4-BE49-F238E27FC236}">
                <a16:creationId xmlns:a16="http://schemas.microsoft.com/office/drawing/2014/main" id="{A92A388D-7FC7-CD1A-4C3E-0791F72BCA3F}"/>
              </a:ext>
            </a:extLst>
          </p:cNvPr>
          <p:cNvPicPr>
            <a:picLocks noChangeAspect="1"/>
          </p:cNvPicPr>
          <p:nvPr/>
        </p:nvPicPr>
        <p:blipFill>
          <a:blip r:embed="rId4"/>
          <a:stretch>
            <a:fillRect/>
          </a:stretch>
        </p:blipFill>
        <p:spPr>
          <a:xfrm>
            <a:off x="942671" y="4512095"/>
            <a:ext cx="2032595" cy="1380378"/>
          </a:xfrm>
          <a:prstGeom prst="rect">
            <a:avLst/>
          </a:prstGeom>
        </p:spPr>
      </p:pic>
    </p:spTree>
    <p:extLst>
      <p:ext uri="{BB962C8B-B14F-4D97-AF65-F5344CB8AC3E}">
        <p14:creationId xmlns:p14="http://schemas.microsoft.com/office/powerpoint/2010/main" val="258367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C596F-2A60-9976-B546-569F6602DD3B}"/>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C0002826-EEDD-C56E-A455-D0A7BD543D4C}"/>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502B20EC-B9F2-390C-2AF1-DAFA1572F188}"/>
              </a:ext>
            </a:extLst>
          </p:cNvPr>
          <p:cNvSpPr>
            <a:spLocks noGrp="1"/>
          </p:cNvSpPr>
          <p:nvPr>
            <p:ph type="sldNum" sz="quarter" idx="12"/>
          </p:nvPr>
        </p:nvSpPr>
        <p:spPr/>
        <p:txBody>
          <a:bodyPr/>
          <a:lstStyle/>
          <a:p>
            <a:r>
              <a:rPr lang="en-US"/>
              <a:t>Page </a:t>
            </a:r>
            <a:fld id="{2CB2E8EB-2C5B-4D97-B458-C472B19B0559}" type="slidenum">
              <a:rPr lang="en-US" smtClean="0"/>
              <a:pPr/>
              <a:t>15</a:t>
            </a:fld>
            <a:endParaRPr lang="en-US"/>
          </a:p>
        </p:txBody>
      </p:sp>
      <p:sp>
        <p:nvSpPr>
          <p:cNvPr id="6" name="Title 5">
            <a:extLst>
              <a:ext uri="{FF2B5EF4-FFF2-40B4-BE49-F238E27FC236}">
                <a16:creationId xmlns:a16="http://schemas.microsoft.com/office/drawing/2014/main" id="{D0C61F1D-44B2-A3FE-DCF7-53DCD6721D02}"/>
              </a:ext>
            </a:extLst>
          </p:cNvPr>
          <p:cNvSpPr>
            <a:spLocks noGrp="1"/>
          </p:cNvSpPr>
          <p:nvPr>
            <p:ph type="title"/>
          </p:nvPr>
        </p:nvSpPr>
        <p:spPr/>
        <p:txBody>
          <a:bodyPr/>
          <a:lstStyle/>
          <a:p>
            <a:r>
              <a:rPr lang="en-GB"/>
              <a:t>PMI Dashboard – </a:t>
            </a:r>
            <a:r>
              <a:rPr lang="it-IT" sz="2400"/>
              <a:t>Install plugin #240</a:t>
            </a:r>
            <a:endParaRPr lang="en-GB"/>
          </a:p>
        </p:txBody>
      </p:sp>
      <p:sp>
        <p:nvSpPr>
          <p:cNvPr id="10" name="TextBox 9">
            <a:extLst>
              <a:ext uri="{FF2B5EF4-FFF2-40B4-BE49-F238E27FC236}">
                <a16:creationId xmlns:a16="http://schemas.microsoft.com/office/drawing/2014/main" id="{28E226DE-C176-B91B-86C9-242BDB81B53A}"/>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DB5CCDE7-47BE-1421-138B-4BD971651011}"/>
              </a:ext>
            </a:extLst>
          </p:cNvPr>
          <p:cNvSpPr txBox="1"/>
          <p:nvPr/>
        </p:nvSpPr>
        <p:spPr bwMode="gray">
          <a:xfrm>
            <a:off x="587375" y="1434776"/>
            <a:ext cx="9296853" cy="25237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it-IT" sz="1400" b="1">
                <a:ea typeface="Verdana"/>
              </a:rPr>
              <a:t>Requirements</a:t>
            </a:r>
            <a:br>
              <a:rPr lang="it-IT" sz="1400">
                <a:ea typeface="Verdana"/>
              </a:rPr>
            </a:br>
            <a:r>
              <a:rPr lang="en-US" sz="1400">
                <a:ea typeface="Verdana"/>
              </a:rPr>
              <a:t>As general rule, the Plugin 240 follows the requirements imposed by TMON 2.3\TMON 2.4 (depending on the plugin version). On the chosen operative system, all updates must be installed. The machine on which Plugin 240 is installed, must be able to reach Synergy address (the communication between the plugin 240 and Synergy is made via HTTPS). Remember also to configure accordingly Plugin 240 if a network proxy is used (see details below).</a:t>
            </a:r>
            <a:br>
              <a:rPr lang="en-US" sz="1400">
                <a:ea typeface="Verdana"/>
              </a:rPr>
            </a:br>
            <a:endParaRPr lang="en-US" sz="1400">
              <a:ea typeface="Verdana"/>
            </a:endParaRPr>
          </a:p>
          <a:p>
            <a:pPr>
              <a:spcAft>
                <a:spcPts val="600"/>
              </a:spcAft>
              <a:buClr>
                <a:schemeClr val="tx2"/>
              </a:buClr>
            </a:pPr>
            <a:r>
              <a:rPr lang="en-US" sz="1400" b="1">
                <a:ea typeface="Verdana"/>
              </a:rPr>
              <a:t>Compatibility</a:t>
            </a:r>
            <a:br>
              <a:rPr lang="en-US" sz="1400">
                <a:ea typeface="Verdana"/>
              </a:rPr>
            </a:br>
            <a:r>
              <a:rPr lang="en-US" sz="1400">
                <a:ea typeface="Verdana"/>
              </a:rPr>
              <a:t>TMON 2.3, TMON 2.4, TMON 2.5</a:t>
            </a:r>
            <a:br>
              <a:rPr lang="en-US" sz="1400">
                <a:ea typeface="Verdana"/>
              </a:rPr>
            </a:br>
            <a:endParaRPr lang="en-US" sz="1400">
              <a:ea typeface="Verdana"/>
            </a:endParaRPr>
          </a:p>
          <a:p>
            <a:pPr>
              <a:spcAft>
                <a:spcPts val="600"/>
              </a:spcAft>
              <a:buClr>
                <a:schemeClr val="tx2"/>
              </a:buClr>
            </a:pPr>
            <a:r>
              <a:rPr lang="en-US" sz="1400">
                <a:ea typeface="Verdana"/>
              </a:rPr>
              <a:t>The tenant used in order to exchange data must have AUDIT, CLINICALAPI, DPR, HD and PAM microservices installed and running.</a:t>
            </a:r>
          </a:p>
        </p:txBody>
      </p:sp>
    </p:spTree>
    <p:extLst>
      <p:ext uri="{BB962C8B-B14F-4D97-AF65-F5344CB8AC3E}">
        <p14:creationId xmlns:p14="http://schemas.microsoft.com/office/powerpoint/2010/main" val="196472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A6611-6EBD-4A3C-F94A-B833B87C9B90}"/>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6E704980-4125-C239-BE10-4FEE472F77C1}"/>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BA51C241-0B41-7045-5D5A-B67CFC8ECBA6}"/>
              </a:ext>
            </a:extLst>
          </p:cNvPr>
          <p:cNvSpPr>
            <a:spLocks noGrp="1"/>
          </p:cNvSpPr>
          <p:nvPr>
            <p:ph type="sldNum" sz="quarter" idx="12"/>
          </p:nvPr>
        </p:nvSpPr>
        <p:spPr/>
        <p:txBody>
          <a:bodyPr/>
          <a:lstStyle/>
          <a:p>
            <a:r>
              <a:rPr lang="en-US"/>
              <a:t>Page </a:t>
            </a:r>
            <a:fld id="{2CB2E8EB-2C5B-4D97-B458-C472B19B0559}" type="slidenum">
              <a:rPr lang="en-US" smtClean="0"/>
              <a:pPr/>
              <a:t>16</a:t>
            </a:fld>
            <a:endParaRPr lang="en-US"/>
          </a:p>
        </p:txBody>
      </p:sp>
      <p:sp>
        <p:nvSpPr>
          <p:cNvPr id="6" name="Title 5">
            <a:extLst>
              <a:ext uri="{FF2B5EF4-FFF2-40B4-BE49-F238E27FC236}">
                <a16:creationId xmlns:a16="http://schemas.microsoft.com/office/drawing/2014/main" id="{04A79BF4-EB84-92DF-AA42-8D437F9900C2}"/>
              </a:ext>
            </a:extLst>
          </p:cNvPr>
          <p:cNvSpPr>
            <a:spLocks noGrp="1"/>
          </p:cNvSpPr>
          <p:nvPr>
            <p:ph type="title"/>
          </p:nvPr>
        </p:nvSpPr>
        <p:spPr/>
        <p:txBody>
          <a:bodyPr/>
          <a:lstStyle/>
          <a:p>
            <a:r>
              <a:rPr lang="en-GB"/>
              <a:t>PMI Dashboard – </a:t>
            </a:r>
            <a:r>
              <a:rPr lang="it-IT" sz="2400"/>
              <a:t>Install plugin #240</a:t>
            </a:r>
            <a:endParaRPr lang="en-GB"/>
          </a:p>
        </p:txBody>
      </p:sp>
      <p:sp>
        <p:nvSpPr>
          <p:cNvPr id="10" name="TextBox 9">
            <a:extLst>
              <a:ext uri="{FF2B5EF4-FFF2-40B4-BE49-F238E27FC236}">
                <a16:creationId xmlns:a16="http://schemas.microsoft.com/office/drawing/2014/main" id="{A245AAE3-171E-5EA1-695B-F569E3EF88B0}"/>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648A8983-3FCB-A460-3EA1-214CF435E832}"/>
              </a:ext>
            </a:extLst>
          </p:cNvPr>
          <p:cNvSpPr txBox="1"/>
          <p:nvPr/>
        </p:nvSpPr>
        <p:spPr bwMode="gray">
          <a:xfrm>
            <a:off x="587375" y="1434776"/>
            <a:ext cx="11017249"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en-US" sz="1400" b="1">
                <a:ea typeface="Verdana"/>
              </a:rPr>
              <a:t>Download plugin</a:t>
            </a:r>
          </a:p>
          <a:p>
            <a:pPr>
              <a:spcAft>
                <a:spcPts val="600"/>
              </a:spcAft>
              <a:buClr>
                <a:schemeClr val="tx2"/>
              </a:buClr>
            </a:pPr>
            <a:r>
              <a:rPr lang="it-IT" sz="1400">
                <a:ea typeface="Verdana"/>
              </a:rPr>
              <a:t>The latest version of the plugin can be downloaded directly from Azure DevOps using this link:</a:t>
            </a:r>
          </a:p>
          <a:p>
            <a:pPr>
              <a:spcAft>
                <a:spcPts val="600"/>
              </a:spcAft>
              <a:buClr>
                <a:schemeClr val="tx2"/>
              </a:buClr>
            </a:pPr>
            <a:r>
              <a:rPr lang="it-IT" sz="1400">
                <a:ea typeface="Verdana"/>
                <a:hlinkClick r:id="rId2"/>
              </a:rPr>
              <a:t>https://dev.azure.com/GRD-EMEA/Therapy%20Management%20Suite/_build?definitionId=1753</a:t>
            </a: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r>
              <a:rPr lang="it-IT" sz="1400">
                <a:ea typeface="Verdana"/>
              </a:rPr>
              <a:t>Click on the most recent row completed successfully. Then click on the link highlighted below to download artifacts generated.</a:t>
            </a:r>
          </a:p>
        </p:txBody>
      </p:sp>
      <p:grpSp>
        <p:nvGrpSpPr>
          <p:cNvPr id="12" name="Group 11">
            <a:extLst>
              <a:ext uri="{FF2B5EF4-FFF2-40B4-BE49-F238E27FC236}">
                <a16:creationId xmlns:a16="http://schemas.microsoft.com/office/drawing/2014/main" id="{F39C605D-8EA4-E358-69F7-A23F200BDC70}"/>
              </a:ext>
            </a:extLst>
          </p:cNvPr>
          <p:cNvGrpSpPr/>
          <p:nvPr/>
        </p:nvGrpSpPr>
        <p:grpSpPr>
          <a:xfrm>
            <a:off x="587375" y="3078248"/>
            <a:ext cx="11063542" cy="2731561"/>
            <a:chOff x="587375" y="3078248"/>
            <a:chExt cx="11063542" cy="2731561"/>
          </a:xfrm>
        </p:grpSpPr>
        <p:pic>
          <p:nvPicPr>
            <p:cNvPr id="7" name="Picture 6">
              <a:extLst>
                <a:ext uri="{FF2B5EF4-FFF2-40B4-BE49-F238E27FC236}">
                  <a16:creationId xmlns:a16="http://schemas.microsoft.com/office/drawing/2014/main" id="{213CBA4E-BF8D-8CA5-77FE-55996FDF235A}"/>
                </a:ext>
              </a:extLst>
            </p:cNvPr>
            <p:cNvPicPr>
              <a:picLocks noChangeAspect="1"/>
            </p:cNvPicPr>
            <p:nvPr/>
          </p:nvPicPr>
          <p:blipFill>
            <a:blip r:embed="rId3"/>
            <a:stretch>
              <a:fillRect/>
            </a:stretch>
          </p:blipFill>
          <p:spPr>
            <a:xfrm>
              <a:off x="587375" y="3078248"/>
              <a:ext cx="11063542" cy="2731561"/>
            </a:xfrm>
            <a:prstGeom prst="rect">
              <a:avLst/>
            </a:prstGeom>
          </p:spPr>
        </p:pic>
        <p:cxnSp>
          <p:nvCxnSpPr>
            <p:cNvPr id="9" name="Straight Arrow Connector 8">
              <a:extLst>
                <a:ext uri="{FF2B5EF4-FFF2-40B4-BE49-F238E27FC236}">
                  <a16:creationId xmlns:a16="http://schemas.microsoft.com/office/drawing/2014/main" id="{7138ABF0-F881-7575-661C-9D7F0DE55740}"/>
                </a:ext>
              </a:extLst>
            </p:cNvPr>
            <p:cNvCxnSpPr>
              <a:cxnSpLocks/>
            </p:cNvCxnSpPr>
            <p:nvPr/>
          </p:nvCxnSpPr>
          <p:spPr bwMode="gray">
            <a:xfrm flipH="1" flipV="1">
              <a:off x="6574536" y="5175504"/>
              <a:ext cx="630936" cy="329184"/>
            </a:xfrm>
            <a:prstGeom prst="straightConnector1">
              <a:avLst/>
            </a:prstGeom>
            <a:ln w="50800">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1570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F7F89-76C3-F1D2-379B-031A1D52F676}"/>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EC70769E-11B6-D801-457E-2376F9D520D2}"/>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6469AB13-C1DD-741F-C55B-AD6B1738043C}"/>
              </a:ext>
            </a:extLst>
          </p:cNvPr>
          <p:cNvSpPr>
            <a:spLocks noGrp="1"/>
          </p:cNvSpPr>
          <p:nvPr>
            <p:ph type="sldNum" sz="quarter" idx="12"/>
          </p:nvPr>
        </p:nvSpPr>
        <p:spPr/>
        <p:txBody>
          <a:bodyPr/>
          <a:lstStyle/>
          <a:p>
            <a:r>
              <a:rPr lang="en-US"/>
              <a:t>Page </a:t>
            </a:r>
            <a:fld id="{2CB2E8EB-2C5B-4D97-B458-C472B19B0559}" type="slidenum">
              <a:rPr lang="en-US" smtClean="0"/>
              <a:pPr/>
              <a:t>17</a:t>
            </a:fld>
            <a:endParaRPr lang="en-US"/>
          </a:p>
        </p:txBody>
      </p:sp>
      <p:sp>
        <p:nvSpPr>
          <p:cNvPr id="6" name="Title 5">
            <a:extLst>
              <a:ext uri="{FF2B5EF4-FFF2-40B4-BE49-F238E27FC236}">
                <a16:creationId xmlns:a16="http://schemas.microsoft.com/office/drawing/2014/main" id="{44248DAF-D675-BEA1-E4BD-5E5049E47645}"/>
              </a:ext>
            </a:extLst>
          </p:cNvPr>
          <p:cNvSpPr>
            <a:spLocks noGrp="1"/>
          </p:cNvSpPr>
          <p:nvPr>
            <p:ph type="title"/>
          </p:nvPr>
        </p:nvSpPr>
        <p:spPr/>
        <p:txBody>
          <a:bodyPr/>
          <a:lstStyle/>
          <a:p>
            <a:r>
              <a:rPr lang="en-GB"/>
              <a:t>PMI Dashboard – </a:t>
            </a:r>
            <a:r>
              <a:rPr lang="it-IT" sz="2400"/>
              <a:t>Install plugin #240</a:t>
            </a:r>
            <a:endParaRPr lang="en-GB"/>
          </a:p>
        </p:txBody>
      </p:sp>
      <p:sp>
        <p:nvSpPr>
          <p:cNvPr id="10" name="TextBox 9">
            <a:extLst>
              <a:ext uri="{FF2B5EF4-FFF2-40B4-BE49-F238E27FC236}">
                <a16:creationId xmlns:a16="http://schemas.microsoft.com/office/drawing/2014/main" id="{3EC06E56-7121-0BD0-06A7-ED99F698ED25}"/>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CE1B3FB4-05B0-65B6-47D4-EE8E84187144}"/>
              </a:ext>
            </a:extLst>
          </p:cNvPr>
          <p:cNvSpPr txBox="1"/>
          <p:nvPr/>
        </p:nvSpPr>
        <p:spPr bwMode="gray">
          <a:xfrm>
            <a:off x="587375" y="1434776"/>
            <a:ext cx="11017249" cy="109260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it-IT" sz="1400">
                <a:ea typeface="Verdana"/>
              </a:rPr>
              <a:t>Two versions of the Plugin #240 are available here. Please download the correct one based on the TMON installed.</a:t>
            </a:r>
          </a:p>
          <a:p>
            <a:pPr>
              <a:spcAft>
                <a:spcPts val="600"/>
              </a:spcAft>
              <a:buClr>
                <a:schemeClr val="tx2"/>
              </a:buClr>
            </a:pPr>
            <a:r>
              <a:rPr lang="it-IT" sz="1400">
                <a:ea typeface="Verdana"/>
              </a:rPr>
              <a:t>TMON 2.3		</a:t>
            </a:r>
            <a:r>
              <a:rPr lang="it-IT" sz="1400">
                <a:ea typeface="Verdana"/>
                <a:sym typeface="Wingdings" panose="05000000000000000000" pitchFamily="2" charset="2"/>
              </a:rPr>
              <a:t></a:t>
            </a:r>
            <a:r>
              <a:rPr lang="it-IT" sz="1400">
                <a:ea typeface="Verdana"/>
              </a:rPr>
              <a:t>	TMON_23_Plugin_240.zip</a:t>
            </a:r>
          </a:p>
          <a:p>
            <a:pPr>
              <a:spcAft>
                <a:spcPts val="600"/>
              </a:spcAft>
              <a:buClr>
                <a:schemeClr val="tx2"/>
              </a:buClr>
            </a:pPr>
            <a:r>
              <a:rPr lang="it-IT" sz="1400">
                <a:ea typeface="Verdana"/>
              </a:rPr>
              <a:t>TMON 2.4		</a:t>
            </a:r>
            <a:r>
              <a:rPr lang="it-IT" sz="1400">
                <a:ea typeface="Verdana"/>
                <a:sym typeface="Wingdings" panose="05000000000000000000" pitchFamily="2" charset="2"/>
              </a:rPr>
              <a:t></a:t>
            </a:r>
            <a:r>
              <a:rPr lang="it-IT" sz="1400">
                <a:ea typeface="Verdana"/>
              </a:rPr>
              <a:t>	TMON_25_Plugin_240.zip</a:t>
            </a:r>
          </a:p>
          <a:p>
            <a:pPr>
              <a:spcAft>
                <a:spcPts val="600"/>
              </a:spcAft>
              <a:buClr>
                <a:schemeClr val="tx2"/>
              </a:buClr>
            </a:pPr>
            <a:r>
              <a:rPr lang="it-IT" sz="1400">
                <a:ea typeface="Verdana"/>
              </a:rPr>
              <a:t>TMON 2.5		</a:t>
            </a:r>
            <a:r>
              <a:rPr lang="it-IT" sz="1400">
                <a:ea typeface="Verdana"/>
                <a:sym typeface="Wingdings" panose="05000000000000000000" pitchFamily="2" charset="2"/>
              </a:rPr>
              <a:t></a:t>
            </a:r>
            <a:r>
              <a:rPr lang="it-IT" sz="1400">
                <a:ea typeface="Verdana"/>
              </a:rPr>
              <a:t>	TMON_25_Plugin_240.zip</a:t>
            </a:r>
          </a:p>
        </p:txBody>
      </p:sp>
      <p:pic>
        <p:nvPicPr>
          <p:cNvPr id="13" name="Picture 12">
            <a:extLst>
              <a:ext uri="{FF2B5EF4-FFF2-40B4-BE49-F238E27FC236}">
                <a16:creationId xmlns:a16="http://schemas.microsoft.com/office/drawing/2014/main" id="{549C4536-31D7-1E61-8C58-ADF8315CEA39}"/>
              </a:ext>
            </a:extLst>
          </p:cNvPr>
          <p:cNvPicPr>
            <a:picLocks noChangeAspect="1"/>
          </p:cNvPicPr>
          <p:nvPr/>
        </p:nvPicPr>
        <p:blipFill>
          <a:blip r:embed="rId2"/>
          <a:stretch>
            <a:fillRect/>
          </a:stretch>
        </p:blipFill>
        <p:spPr>
          <a:xfrm>
            <a:off x="596519" y="2742419"/>
            <a:ext cx="8164064" cy="3000794"/>
          </a:xfrm>
          <a:prstGeom prst="rect">
            <a:avLst/>
          </a:prstGeom>
        </p:spPr>
      </p:pic>
    </p:spTree>
    <p:extLst>
      <p:ext uri="{BB962C8B-B14F-4D97-AF65-F5344CB8AC3E}">
        <p14:creationId xmlns:p14="http://schemas.microsoft.com/office/powerpoint/2010/main" val="17262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90467-87A2-8F53-A4A5-F906EA59F345}"/>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44F61035-DE01-29A3-4687-4E04F9B753A3}"/>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E19D0A77-6D8A-9F32-2AF6-C42264B5C6D7}"/>
              </a:ext>
            </a:extLst>
          </p:cNvPr>
          <p:cNvSpPr>
            <a:spLocks noGrp="1"/>
          </p:cNvSpPr>
          <p:nvPr>
            <p:ph type="sldNum" sz="quarter" idx="12"/>
          </p:nvPr>
        </p:nvSpPr>
        <p:spPr/>
        <p:txBody>
          <a:bodyPr/>
          <a:lstStyle/>
          <a:p>
            <a:r>
              <a:rPr lang="en-US"/>
              <a:t>Page </a:t>
            </a:r>
            <a:fld id="{2CB2E8EB-2C5B-4D97-B458-C472B19B0559}" type="slidenum">
              <a:rPr lang="en-US" smtClean="0"/>
              <a:pPr/>
              <a:t>18</a:t>
            </a:fld>
            <a:endParaRPr lang="en-US"/>
          </a:p>
        </p:txBody>
      </p:sp>
      <p:sp>
        <p:nvSpPr>
          <p:cNvPr id="6" name="Title 5">
            <a:extLst>
              <a:ext uri="{FF2B5EF4-FFF2-40B4-BE49-F238E27FC236}">
                <a16:creationId xmlns:a16="http://schemas.microsoft.com/office/drawing/2014/main" id="{28FC8EA5-BD76-818E-3697-DE68BEAB76A4}"/>
              </a:ext>
            </a:extLst>
          </p:cNvPr>
          <p:cNvSpPr>
            <a:spLocks noGrp="1"/>
          </p:cNvSpPr>
          <p:nvPr>
            <p:ph type="title"/>
          </p:nvPr>
        </p:nvSpPr>
        <p:spPr/>
        <p:txBody>
          <a:bodyPr/>
          <a:lstStyle/>
          <a:p>
            <a:r>
              <a:rPr lang="en-GB"/>
              <a:t>PMI Dashboard – </a:t>
            </a:r>
            <a:r>
              <a:rPr lang="it-IT" sz="2400"/>
              <a:t>Install plugin #240</a:t>
            </a:r>
            <a:endParaRPr lang="en-GB"/>
          </a:p>
        </p:txBody>
      </p:sp>
      <p:sp>
        <p:nvSpPr>
          <p:cNvPr id="10" name="TextBox 9">
            <a:extLst>
              <a:ext uri="{FF2B5EF4-FFF2-40B4-BE49-F238E27FC236}">
                <a16:creationId xmlns:a16="http://schemas.microsoft.com/office/drawing/2014/main" id="{3A04A25A-2CDC-DCC8-3110-D0AD96F5E2E5}"/>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D0DC98B1-EE2B-A58E-A990-C5BD44FE095C}"/>
              </a:ext>
            </a:extLst>
          </p:cNvPr>
          <p:cNvSpPr txBox="1"/>
          <p:nvPr/>
        </p:nvSpPr>
        <p:spPr bwMode="gray">
          <a:xfrm>
            <a:off x="587375" y="1434776"/>
            <a:ext cx="9296853" cy="72327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en-US" sz="1400">
                <a:ea typeface="Verdana"/>
              </a:rPr>
              <a:t>Stop FIS service</a:t>
            </a:r>
          </a:p>
          <a:p>
            <a:pPr marL="342900" indent="-342900">
              <a:spcAft>
                <a:spcPts val="600"/>
              </a:spcAft>
              <a:buClr>
                <a:schemeClr val="tx2"/>
              </a:buClr>
              <a:buFont typeface="+mj-lt"/>
              <a:buAutoNum type="arabicPeriod"/>
            </a:pPr>
            <a:r>
              <a:rPr lang="en-US" sz="1400">
                <a:ea typeface="Verdana"/>
              </a:rPr>
              <a:t>Locate your FIS service folder, create a new folder named “Plugin #240” and unzip the content of zip file downloaded before inside it.</a:t>
            </a:r>
            <a:endParaRPr lang="it-IT" sz="1400">
              <a:ea typeface="Verdana"/>
            </a:endParaRPr>
          </a:p>
        </p:txBody>
      </p:sp>
      <p:pic>
        <p:nvPicPr>
          <p:cNvPr id="7" name="Picture 6" descr="A screenshot of a computer&#10;&#10;AI-generated content may be incorrect.">
            <a:extLst>
              <a:ext uri="{FF2B5EF4-FFF2-40B4-BE49-F238E27FC236}">
                <a16:creationId xmlns:a16="http://schemas.microsoft.com/office/drawing/2014/main" id="{A552558A-532B-7BCC-9E1D-6F9A8F00B29D}"/>
              </a:ext>
            </a:extLst>
          </p:cNvPr>
          <p:cNvPicPr>
            <a:picLocks noChangeAspect="1"/>
          </p:cNvPicPr>
          <p:nvPr/>
        </p:nvPicPr>
        <p:blipFill>
          <a:blip r:embed="rId2"/>
          <a:stretch>
            <a:fillRect/>
          </a:stretch>
        </p:blipFill>
        <p:spPr>
          <a:xfrm>
            <a:off x="944244" y="2296449"/>
            <a:ext cx="4752467" cy="3819497"/>
          </a:xfrm>
          <a:prstGeom prst="rect">
            <a:avLst/>
          </a:prstGeom>
          <a:ln w="9525">
            <a:solidFill>
              <a:srgbClr val="1E8BCD"/>
            </a:solidFill>
            <a:prstDash val="solid"/>
          </a:ln>
        </p:spPr>
      </p:pic>
    </p:spTree>
    <p:extLst>
      <p:ext uri="{BB962C8B-B14F-4D97-AF65-F5344CB8AC3E}">
        <p14:creationId xmlns:p14="http://schemas.microsoft.com/office/powerpoint/2010/main" val="288056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D33E0-FF8C-F063-5E0D-D375071B3929}"/>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D086F521-4AC5-725D-0225-DE4CC245DDEE}"/>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D9198437-FF3C-A39F-7ABD-DCE7CBF7F856}"/>
              </a:ext>
            </a:extLst>
          </p:cNvPr>
          <p:cNvSpPr>
            <a:spLocks noGrp="1"/>
          </p:cNvSpPr>
          <p:nvPr>
            <p:ph type="sldNum" sz="quarter" idx="12"/>
          </p:nvPr>
        </p:nvSpPr>
        <p:spPr/>
        <p:txBody>
          <a:bodyPr/>
          <a:lstStyle/>
          <a:p>
            <a:r>
              <a:rPr lang="en-US"/>
              <a:t>Page </a:t>
            </a:r>
            <a:fld id="{2CB2E8EB-2C5B-4D97-B458-C472B19B0559}" type="slidenum">
              <a:rPr lang="en-US" smtClean="0"/>
              <a:pPr/>
              <a:t>19</a:t>
            </a:fld>
            <a:endParaRPr lang="en-US"/>
          </a:p>
        </p:txBody>
      </p:sp>
      <p:sp>
        <p:nvSpPr>
          <p:cNvPr id="6" name="Title 5">
            <a:extLst>
              <a:ext uri="{FF2B5EF4-FFF2-40B4-BE49-F238E27FC236}">
                <a16:creationId xmlns:a16="http://schemas.microsoft.com/office/drawing/2014/main" id="{71738199-04E5-3E29-5035-E7FC0416095C}"/>
              </a:ext>
            </a:extLst>
          </p:cNvPr>
          <p:cNvSpPr>
            <a:spLocks noGrp="1"/>
          </p:cNvSpPr>
          <p:nvPr>
            <p:ph type="title"/>
          </p:nvPr>
        </p:nvSpPr>
        <p:spPr/>
        <p:txBody>
          <a:bodyPr/>
          <a:lstStyle/>
          <a:p>
            <a:r>
              <a:rPr lang="en-GB"/>
              <a:t>PMI Dashboard – </a:t>
            </a:r>
            <a:r>
              <a:rPr lang="it-IT" sz="2400"/>
              <a:t>Install plugin #240</a:t>
            </a:r>
            <a:endParaRPr lang="en-GB"/>
          </a:p>
        </p:txBody>
      </p:sp>
      <p:sp>
        <p:nvSpPr>
          <p:cNvPr id="10" name="TextBox 9">
            <a:extLst>
              <a:ext uri="{FF2B5EF4-FFF2-40B4-BE49-F238E27FC236}">
                <a16:creationId xmlns:a16="http://schemas.microsoft.com/office/drawing/2014/main" id="{499C9086-E68C-5484-7507-EB729A8AE974}"/>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0FFDDFDC-6A25-11BD-B713-22D42F732AC5}"/>
              </a:ext>
            </a:extLst>
          </p:cNvPr>
          <p:cNvSpPr txBox="1"/>
          <p:nvPr/>
        </p:nvSpPr>
        <p:spPr bwMode="gray">
          <a:xfrm>
            <a:off x="587375" y="1434776"/>
            <a:ext cx="10806049" cy="352404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startAt="3"/>
            </a:pPr>
            <a:r>
              <a:rPr lang="en-US" sz="1400">
                <a:ea typeface="Verdana"/>
              </a:rPr>
              <a:t>Open fis.ini and insert the following rows:</a:t>
            </a:r>
            <a:br>
              <a:rPr lang="en-US" sz="1400">
                <a:ea typeface="Verdana"/>
              </a:rPr>
            </a:br>
            <a:br>
              <a:rPr lang="en-US" sz="1400">
                <a:ea typeface="Verdana"/>
              </a:rPr>
            </a:br>
            <a:br>
              <a:rPr lang="en-US" sz="1400">
                <a:ea typeface="Verdana"/>
              </a:rPr>
            </a:br>
            <a:br>
              <a:rPr lang="en-US" sz="1400">
                <a:ea typeface="Verdana"/>
              </a:rPr>
            </a:br>
            <a:br>
              <a:rPr lang="en-US" sz="1400">
                <a:ea typeface="Verdana"/>
              </a:rPr>
            </a:br>
            <a:br>
              <a:rPr lang="en-US" sz="1400">
                <a:ea typeface="Verdana"/>
              </a:rPr>
            </a:br>
            <a:br>
              <a:rPr lang="en-US" sz="1400">
                <a:ea typeface="Verdana"/>
              </a:rPr>
            </a:br>
            <a:endParaRPr lang="en-US" sz="1400">
              <a:ea typeface="Verdana"/>
            </a:endParaRPr>
          </a:p>
          <a:p>
            <a:pPr marL="342900" indent="-342900">
              <a:spcAft>
                <a:spcPts val="600"/>
              </a:spcAft>
              <a:buClr>
                <a:schemeClr val="tx2"/>
              </a:buClr>
              <a:buFont typeface="+mj-lt"/>
              <a:buAutoNum type="arabicPeriod" startAt="3"/>
            </a:pPr>
            <a:r>
              <a:rPr lang="en-US" sz="1400">
                <a:ea typeface="Verdana"/>
              </a:rPr>
              <a:t>In the same file add the following row in PERIODIC commands section:</a:t>
            </a:r>
          </a:p>
          <a:p>
            <a:pPr marL="342900" indent="-342900">
              <a:spcAft>
                <a:spcPts val="600"/>
              </a:spcAft>
              <a:buClr>
                <a:schemeClr val="tx2"/>
              </a:buClr>
              <a:buFont typeface="+mj-lt"/>
              <a:buAutoNum type="arabicPeriod" startAt="3"/>
            </a:pPr>
            <a:endParaRPr lang="en-US" sz="1400">
              <a:ea typeface="Verdana"/>
            </a:endParaRPr>
          </a:p>
          <a:p>
            <a:pPr marL="342900" indent="-342900">
              <a:spcAft>
                <a:spcPts val="600"/>
              </a:spcAft>
              <a:buClr>
                <a:schemeClr val="tx2"/>
              </a:buClr>
              <a:buFont typeface="+mj-lt"/>
              <a:buAutoNum type="arabicPeriod" startAt="3"/>
            </a:pPr>
            <a:endParaRPr lang="en-US" sz="1400">
              <a:ea typeface="Verdana"/>
            </a:endParaRPr>
          </a:p>
          <a:p>
            <a:pPr marL="342900" indent="-342900">
              <a:spcAft>
                <a:spcPts val="600"/>
              </a:spcAft>
              <a:buClr>
                <a:schemeClr val="tx2"/>
              </a:buClr>
              <a:buFont typeface="+mj-lt"/>
              <a:buAutoNum type="arabicPeriod" startAt="3"/>
            </a:pPr>
            <a:endParaRPr lang="en-US" sz="1400">
              <a:ea typeface="Verdana"/>
            </a:endParaRPr>
          </a:p>
          <a:p>
            <a:pPr>
              <a:spcAft>
                <a:spcPts val="600"/>
              </a:spcAft>
              <a:buClr>
                <a:schemeClr val="tx2"/>
              </a:buClr>
            </a:pPr>
            <a:r>
              <a:rPr lang="en-US" sz="1400">
                <a:solidFill>
                  <a:srgbClr val="000000"/>
                </a:solidFill>
                <a:effectLst/>
                <a:ea typeface="Calibri" panose="020F0502020204030204" pitchFamily="34" charset="0"/>
              </a:rPr>
              <a:t>In this way Plugin #240 will appear inside FIS Plugin configuration tab and, in the “Periodic commands” section, the new “pmisync” command will appear, with a default value of 60 minutes.</a:t>
            </a:r>
            <a:endParaRPr lang="en-US" sz="1400">
              <a:ea typeface="Verdana"/>
            </a:endParaRPr>
          </a:p>
        </p:txBody>
      </p:sp>
      <p:sp>
        <p:nvSpPr>
          <p:cNvPr id="8" name="TextBox 7">
            <a:extLst>
              <a:ext uri="{FF2B5EF4-FFF2-40B4-BE49-F238E27FC236}">
                <a16:creationId xmlns:a16="http://schemas.microsoft.com/office/drawing/2014/main" id="{FDFBE661-F72D-3623-1510-26895ED7AA88}"/>
              </a:ext>
            </a:extLst>
          </p:cNvPr>
          <p:cNvSpPr txBox="1"/>
          <p:nvPr/>
        </p:nvSpPr>
        <p:spPr bwMode="gray">
          <a:xfrm>
            <a:off x="587374" y="2018839"/>
            <a:ext cx="10806050" cy="830997"/>
          </a:xfrm>
          <a:prstGeom prst="rect">
            <a:avLst/>
          </a:prstGeom>
          <a:noFill/>
          <a:ln w="19050">
            <a:solidFill>
              <a:schemeClr val="accent1"/>
            </a:solid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None/>
            </a:pPr>
            <a:r>
              <a:rPr lang="en-US" sz="1800">
                <a:effectLst/>
                <a:latin typeface="Courier New" panose="02070309020205020404" pitchFamily="49" charset="0"/>
                <a:ea typeface="Calibri" panose="020F0502020204030204" pitchFamily="34" charset="0"/>
                <a:cs typeface="Courier New" panose="02070309020205020404" pitchFamily="49" charset="0"/>
              </a:rPr>
              <a:t>* TMS</a:t>
            </a:r>
          </a:p>
          <a:p>
            <a:pPr>
              <a:buNone/>
            </a:pPr>
            <a:r>
              <a:rPr lang="en-US" sz="1800">
                <a:effectLst/>
                <a:latin typeface="Courier New" panose="02070309020205020404" pitchFamily="49" charset="0"/>
                <a:ea typeface="Calibri" panose="020F0502020204030204" pitchFamily="34" charset="0"/>
                <a:cs typeface="Courier New" panose="02070309020205020404" pitchFamily="49" charset="0"/>
              </a:rPr>
              <a:t>PLUGIN = 240, TMS.Plugin240.Commands, PlugIn #240\TMS.Plugin240.dll, 0, 0</a:t>
            </a:r>
          </a:p>
          <a:p>
            <a:pPr>
              <a:buNone/>
            </a:pPr>
            <a:r>
              <a:rPr lang="en-US" sz="1800">
                <a:effectLst/>
                <a:latin typeface="Courier New" panose="02070309020205020404" pitchFamily="49" charset="0"/>
                <a:ea typeface="Calibri" panose="020F0502020204030204" pitchFamily="34" charset="0"/>
                <a:cs typeface="Courier New" panose="02070309020205020404" pitchFamily="49" charset="0"/>
              </a:rPr>
              <a:t>*</a:t>
            </a:r>
            <a:endParaRPr lang="it-IT" sz="1400">
              <a:latin typeface="Courier New" panose="02070309020205020404" pitchFamily="49" charset="0"/>
              <a:ea typeface="Verdana"/>
              <a:cs typeface="Courier New" panose="02070309020205020404" pitchFamily="49" charset="0"/>
            </a:endParaRPr>
          </a:p>
        </p:txBody>
      </p:sp>
      <p:sp>
        <p:nvSpPr>
          <p:cNvPr id="9" name="TextBox 8">
            <a:extLst>
              <a:ext uri="{FF2B5EF4-FFF2-40B4-BE49-F238E27FC236}">
                <a16:creationId xmlns:a16="http://schemas.microsoft.com/office/drawing/2014/main" id="{E86EF9CA-7665-6F85-3354-83675B56EF13}"/>
              </a:ext>
            </a:extLst>
          </p:cNvPr>
          <p:cNvSpPr txBox="1"/>
          <p:nvPr/>
        </p:nvSpPr>
        <p:spPr bwMode="gray">
          <a:xfrm>
            <a:off x="587374" y="3716270"/>
            <a:ext cx="10806050" cy="276999"/>
          </a:xfrm>
          <a:prstGeom prst="rect">
            <a:avLst/>
          </a:prstGeom>
          <a:noFill/>
          <a:ln w="19050">
            <a:solidFill>
              <a:schemeClr val="accent1"/>
            </a:solid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None/>
            </a:pPr>
            <a:r>
              <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PERIODIC = 240, "pmisync", 60, 0</a:t>
            </a:r>
            <a:endParaRPr lang="it-IT" sz="1400">
              <a:latin typeface="Courier New" panose="02070309020205020404" pitchFamily="49" charset="0"/>
              <a:ea typeface="Verdana"/>
              <a:cs typeface="Courier New" panose="02070309020205020404" pitchFamily="49" charset="0"/>
            </a:endParaRPr>
          </a:p>
        </p:txBody>
      </p:sp>
    </p:spTree>
    <p:extLst>
      <p:ext uri="{BB962C8B-B14F-4D97-AF65-F5344CB8AC3E}">
        <p14:creationId xmlns:p14="http://schemas.microsoft.com/office/powerpoint/2010/main" val="27595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C8C973-4A20-2532-781F-06D266E8288B}"/>
              </a:ext>
            </a:extLst>
          </p:cNvPr>
          <p:cNvSpPr>
            <a:spLocks noGrp="1" noRot="1" noMove="1" noResize="1" noEditPoints="1" noAdjustHandles="1" noChangeArrowheads="1" noChangeShapeType="1"/>
          </p:cNvSpPr>
          <p:nvPr>
            <p:ph type="body" sz="quarter" idx="23"/>
          </p:nvPr>
        </p:nvSpPr>
        <p:spPr/>
        <p:txBody>
          <a:bodyPr/>
          <a:lstStyle/>
          <a:p>
            <a:endParaRPr lang="en-US"/>
          </a:p>
        </p:txBody>
      </p:sp>
    </p:spTree>
    <p:extLst>
      <p:ext uri="{BB962C8B-B14F-4D97-AF65-F5344CB8AC3E}">
        <p14:creationId xmlns:p14="http://schemas.microsoft.com/office/powerpoint/2010/main" val="134126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AA4ED-62D0-0DAB-A97F-8AF067D4D39B}"/>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F33E2CBA-F669-C9D7-471D-62C01EC0CA6A}"/>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7ECDD013-64E5-3FFB-B924-B4C043B1986D}"/>
              </a:ext>
            </a:extLst>
          </p:cNvPr>
          <p:cNvSpPr>
            <a:spLocks noGrp="1"/>
          </p:cNvSpPr>
          <p:nvPr>
            <p:ph type="sldNum" sz="quarter" idx="12"/>
          </p:nvPr>
        </p:nvSpPr>
        <p:spPr/>
        <p:txBody>
          <a:bodyPr/>
          <a:lstStyle/>
          <a:p>
            <a:r>
              <a:rPr lang="en-US"/>
              <a:t>Page </a:t>
            </a:r>
            <a:fld id="{2CB2E8EB-2C5B-4D97-B458-C472B19B0559}" type="slidenum">
              <a:rPr lang="en-US" smtClean="0"/>
              <a:pPr/>
              <a:t>20</a:t>
            </a:fld>
            <a:endParaRPr lang="en-US"/>
          </a:p>
        </p:txBody>
      </p:sp>
      <p:sp>
        <p:nvSpPr>
          <p:cNvPr id="6" name="Title 5">
            <a:extLst>
              <a:ext uri="{FF2B5EF4-FFF2-40B4-BE49-F238E27FC236}">
                <a16:creationId xmlns:a16="http://schemas.microsoft.com/office/drawing/2014/main" id="{B3EAADF7-AB04-CB96-58E6-2B12C7282FA0}"/>
              </a:ext>
            </a:extLst>
          </p:cNvPr>
          <p:cNvSpPr>
            <a:spLocks noGrp="1"/>
          </p:cNvSpPr>
          <p:nvPr>
            <p:ph type="title"/>
          </p:nvPr>
        </p:nvSpPr>
        <p:spPr/>
        <p:txBody>
          <a:bodyPr/>
          <a:lstStyle/>
          <a:p>
            <a:r>
              <a:rPr lang="en-GB"/>
              <a:t>PMI Dashboard – </a:t>
            </a:r>
            <a:r>
              <a:rPr lang="it-IT" sz="2400"/>
              <a:t>Install plugin #240</a:t>
            </a:r>
            <a:endParaRPr lang="en-GB"/>
          </a:p>
        </p:txBody>
      </p:sp>
      <p:sp>
        <p:nvSpPr>
          <p:cNvPr id="10" name="TextBox 9">
            <a:extLst>
              <a:ext uri="{FF2B5EF4-FFF2-40B4-BE49-F238E27FC236}">
                <a16:creationId xmlns:a16="http://schemas.microsoft.com/office/drawing/2014/main" id="{8B8DE254-9806-2101-17EA-166B2F9E0B5D}"/>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pic>
        <p:nvPicPr>
          <p:cNvPr id="7" name="Picture 6" descr="A screenshot of a computer&#10;&#10;AI-generated content may be incorrect.">
            <a:extLst>
              <a:ext uri="{FF2B5EF4-FFF2-40B4-BE49-F238E27FC236}">
                <a16:creationId xmlns:a16="http://schemas.microsoft.com/office/drawing/2014/main" id="{D76A3FB9-009D-9871-CEC9-05607901E9C4}"/>
              </a:ext>
            </a:extLst>
          </p:cNvPr>
          <p:cNvPicPr>
            <a:picLocks noChangeAspect="1"/>
          </p:cNvPicPr>
          <p:nvPr/>
        </p:nvPicPr>
        <p:blipFill>
          <a:blip r:embed="rId2"/>
          <a:stretch>
            <a:fillRect/>
          </a:stretch>
        </p:blipFill>
        <p:spPr>
          <a:xfrm>
            <a:off x="2668793" y="1192339"/>
            <a:ext cx="6854412" cy="4925848"/>
          </a:xfrm>
          <a:prstGeom prst="rect">
            <a:avLst/>
          </a:prstGeom>
          <a:ln w="9525">
            <a:solidFill>
              <a:srgbClr val="1E8BCD"/>
            </a:solidFill>
            <a:prstDash val="solid"/>
          </a:ln>
        </p:spPr>
      </p:pic>
    </p:spTree>
    <p:extLst>
      <p:ext uri="{BB962C8B-B14F-4D97-AF65-F5344CB8AC3E}">
        <p14:creationId xmlns:p14="http://schemas.microsoft.com/office/powerpoint/2010/main" val="54721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D33E0-FF8C-F063-5E0D-D375071B3929}"/>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D086F521-4AC5-725D-0225-DE4CC245DDEE}"/>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D9198437-FF3C-A39F-7ABD-DCE7CBF7F856}"/>
              </a:ext>
            </a:extLst>
          </p:cNvPr>
          <p:cNvSpPr>
            <a:spLocks noGrp="1"/>
          </p:cNvSpPr>
          <p:nvPr>
            <p:ph type="sldNum" sz="quarter" idx="12"/>
          </p:nvPr>
        </p:nvSpPr>
        <p:spPr/>
        <p:txBody>
          <a:bodyPr/>
          <a:lstStyle/>
          <a:p>
            <a:r>
              <a:rPr lang="en-US"/>
              <a:t>Page </a:t>
            </a:r>
            <a:fld id="{2CB2E8EB-2C5B-4D97-B458-C472B19B0559}" type="slidenum">
              <a:rPr lang="en-US" smtClean="0"/>
              <a:pPr/>
              <a:t>21</a:t>
            </a:fld>
            <a:endParaRPr lang="en-US"/>
          </a:p>
        </p:txBody>
      </p:sp>
      <p:sp>
        <p:nvSpPr>
          <p:cNvPr id="6" name="Title 5">
            <a:extLst>
              <a:ext uri="{FF2B5EF4-FFF2-40B4-BE49-F238E27FC236}">
                <a16:creationId xmlns:a16="http://schemas.microsoft.com/office/drawing/2014/main" id="{71738199-04E5-3E29-5035-E7FC0416095C}"/>
              </a:ext>
            </a:extLst>
          </p:cNvPr>
          <p:cNvSpPr>
            <a:spLocks noGrp="1"/>
          </p:cNvSpPr>
          <p:nvPr>
            <p:ph type="title"/>
          </p:nvPr>
        </p:nvSpPr>
        <p:spPr/>
        <p:txBody>
          <a:bodyPr/>
          <a:lstStyle/>
          <a:p>
            <a:r>
              <a:rPr lang="en-GB"/>
              <a:t>PMI Dashboard – </a:t>
            </a:r>
            <a:r>
              <a:rPr lang="it-IT" sz="2400"/>
              <a:t>Install plugin #240</a:t>
            </a:r>
            <a:endParaRPr lang="en-GB"/>
          </a:p>
        </p:txBody>
      </p:sp>
      <p:sp>
        <p:nvSpPr>
          <p:cNvPr id="10" name="TextBox 9">
            <a:extLst>
              <a:ext uri="{FF2B5EF4-FFF2-40B4-BE49-F238E27FC236}">
                <a16:creationId xmlns:a16="http://schemas.microsoft.com/office/drawing/2014/main" id="{499C9086-E68C-5484-7507-EB729A8AE974}"/>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0FFDDFDC-6A25-11BD-B713-22D42F732AC5}"/>
              </a:ext>
            </a:extLst>
          </p:cNvPr>
          <p:cNvSpPr txBox="1"/>
          <p:nvPr/>
        </p:nvSpPr>
        <p:spPr bwMode="gray">
          <a:xfrm>
            <a:off x="587375" y="1434776"/>
            <a:ext cx="10806049" cy="21544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startAt="5"/>
            </a:pPr>
            <a:r>
              <a:rPr lang="en-US" sz="1400">
                <a:ea typeface="Verdana"/>
              </a:rPr>
              <a:t>Open FIS and navigate under “Plug-in properties” tab, then select “Plugin #240” from the selector:</a:t>
            </a:r>
          </a:p>
        </p:txBody>
      </p:sp>
      <p:pic>
        <p:nvPicPr>
          <p:cNvPr id="7" name="Picture 6" descr="A screenshot of a computer&#10;&#10;AI-generated content may be incorrect.">
            <a:extLst>
              <a:ext uri="{FF2B5EF4-FFF2-40B4-BE49-F238E27FC236}">
                <a16:creationId xmlns:a16="http://schemas.microsoft.com/office/drawing/2014/main" id="{EF78535C-9EC3-9A0D-35CB-7E98468F41B3}"/>
              </a:ext>
            </a:extLst>
          </p:cNvPr>
          <p:cNvPicPr>
            <a:picLocks noChangeAspect="1"/>
          </p:cNvPicPr>
          <p:nvPr/>
        </p:nvPicPr>
        <p:blipFill>
          <a:blip r:embed="rId2"/>
          <a:stretch>
            <a:fillRect/>
          </a:stretch>
        </p:blipFill>
        <p:spPr>
          <a:xfrm>
            <a:off x="3122166" y="1842443"/>
            <a:ext cx="5947665" cy="4229033"/>
          </a:xfrm>
          <a:prstGeom prst="rect">
            <a:avLst/>
          </a:prstGeom>
          <a:ln w="9525">
            <a:solidFill>
              <a:srgbClr val="1E8BCD"/>
            </a:solidFill>
            <a:prstDash val="solid"/>
          </a:ln>
        </p:spPr>
      </p:pic>
    </p:spTree>
    <p:extLst>
      <p:ext uri="{BB962C8B-B14F-4D97-AF65-F5344CB8AC3E}">
        <p14:creationId xmlns:p14="http://schemas.microsoft.com/office/powerpoint/2010/main" val="36991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6BFA9-3523-2434-8847-594EF13101A0}"/>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F504273E-2AD6-CBC7-5E15-C65158169492}"/>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86CA8F04-CFE4-1F6A-CE10-4835C43AEEED}"/>
              </a:ext>
            </a:extLst>
          </p:cNvPr>
          <p:cNvSpPr>
            <a:spLocks noGrp="1"/>
          </p:cNvSpPr>
          <p:nvPr>
            <p:ph type="sldNum" sz="quarter" idx="12"/>
          </p:nvPr>
        </p:nvSpPr>
        <p:spPr/>
        <p:txBody>
          <a:bodyPr/>
          <a:lstStyle/>
          <a:p>
            <a:r>
              <a:rPr lang="en-US"/>
              <a:t>Page </a:t>
            </a:r>
            <a:fld id="{2CB2E8EB-2C5B-4D97-B458-C472B19B0559}" type="slidenum">
              <a:rPr lang="en-US" smtClean="0"/>
              <a:pPr/>
              <a:t>22</a:t>
            </a:fld>
            <a:endParaRPr lang="en-US"/>
          </a:p>
        </p:txBody>
      </p:sp>
      <p:sp>
        <p:nvSpPr>
          <p:cNvPr id="6" name="Title 5">
            <a:extLst>
              <a:ext uri="{FF2B5EF4-FFF2-40B4-BE49-F238E27FC236}">
                <a16:creationId xmlns:a16="http://schemas.microsoft.com/office/drawing/2014/main" id="{E8DC8726-96AC-12A8-202E-4D8D2595708E}"/>
              </a:ext>
            </a:extLst>
          </p:cNvPr>
          <p:cNvSpPr>
            <a:spLocks noGrp="1"/>
          </p:cNvSpPr>
          <p:nvPr>
            <p:ph type="title"/>
          </p:nvPr>
        </p:nvSpPr>
        <p:spPr/>
        <p:txBody>
          <a:bodyPr/>
          <a:lstStyle/>
          <a:p>
            <a:r>
              <a:rPr lang="en-GB"/>
              <a:t>PMI Dashboard – </a:t>
            </a:r>
            <a:r>
              <a:rPr lang="it-IT" sz="2400"/>
              <a:t>Install plugin #240</a:t>
            </a:r>
            <a:endParaRPr lang="en-GB"/>
          </a:p>
        </p:txBody>
      </p:sp>
      <p:sp>
        <p:nvSpPr>
          <p:cNvPr id="10" name="TextBox 9">
            <a:extLst>
              <a:ext uri="{FF2B5EF4-FFF2-40B4-BE49-F238E27FC236}">
                <a16:creationId xmlns:a16="http://schemas.microsoft.com/office/drawing/2014/main" id="{20629ECD-1412-A1FC-95E7-9D6D74907E3B}"/>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5DCD92BE-E3B3-D475-59AE-4A4C3313855B}"/>
              </a:ext>
            </a:extLst>
          </p:cNvPr>
          <p:cNvSpPr txBox="1"/>
          <p:nvPr/>
        </p:nvSpPr>
        <p:spPr bwMode="gray">
          <a:xfrm>
            <a:off x="587375" y="1434776"/>
            <a:ext cx="10806049" cy="36779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en-US" sz="1400">
                <a:ea typeface="Verdana"/>
              </a:rPr>
              <a:t>The following settings will be displayed:</a:t>
            </a:r>
          </a:p>
          <a:p>
            <a:pPr marL="285750" indent="-285750">
              <a:spcAft>
                <a:spcPts val="600"/>
              </a:spcAft>
              <a:buClr>
                <a:schemeClr val="tx2"/>
              </a:buClr>
              <a:buFont typeface="Arial" panose="020B0604020202020204" pitchFamily="34" charset="0"/>
              <a:buChar char="•"/>
            </a:pPr>
            <a:r>
              <a:rPr lang="en-US" sz="1400" b="1">
                <a:ea typeface="Verdana"/>
              </a:rPr>
              <a:t>Endpoints</a:t>
            </a:r>
            <a:r>
              <a:rPr lang="en-US" sz="1400">
                <a:ea typeface="Verdana"/>
              </a:rPr>
              <a:t>: are the endpoints that the plugin will use in order to send and retrieve data from Synergy.</a:t>
            </a:r>
            <a:br>
              <a:rPr lang="en-US" sz="1400">
                <a:ea typeface="Verdana"/>
              </a:rPr>
            </a:br>
            <a:r>
              <a:rPr lang="en-US" sz="1400" u="sng">
                <a:solidFill>
                  <a:srgbClr val="FF0000"/>
                </a:solidFill>
                <a:ea typeface="Verdana"/>
              </a:rPr>
              <a:t>Do not edit them</a:t>
            </a:r>
            <a:r>
              <a:rPr lang="en-US" sz="1400">
                <a:ea typeface="Verdana"/>
              </a:rPr>
              <a:t>.</a:t>
            </a:r>
          </a:p>
          <a:p>
            <a:pPr marL="285750" indent="-285750">
              <a:spcAft>
                <a:spcPts val="600"/>
              </a:spcAft>
              <a:buClr>
                <a:schemeClr val="tx2"/>
              </a:buClr>
              <a:buFont typeface="Arial" panose="020B0604020202020204" pitchFamily="34" charset="0"/>
              <a:buChar char="•"/>
            </a:pPr>
            <a:r>
              <a:rPr lang="en-US" sz="1400" b="1">
                <a:ea typeface="Verdana"/>
              </a:rPr>
              <a:t>Proxy</a:t>
            </a:r>
            <a:r>
              <a:rPr lang="en-US" sz="1400">
                <a:ea typeface="Verdana"/>
              </a:rPr>
              <a:t>: this section allows to specify the proxy configuration if needed, in order to connect to Synergy</a:t>
            </a:r>
          </a:p>
          <a:p>
            <a:pPr marL="285750" indent="-285750">
              <a:spcAft>
                <a:spcPts val="600"/>
              </a:spcAft>
              <a:buClr>
                <a:schemeClr val="tx2"/>
              </a:buClr>
              <a:buFont typeface="Arial" panose="020B0604020202020204" pitchFamily="34" charset="0"/>
              <a:buChar char="•"/>
            </a:pPr>
            <a:r>
              <a:rPr lang="en-US" sz="1400" b="1">
                <a:ea typeface="Verdana"/>
              </a:rPr>
              <a:t>Settings</a:t>
            </a:r>
            <a:r>
              <a:rPr lang="en-US" sz="1400">
                <a:ea typeface="Verdana"/>
              </a:rPr>
              <a:t>: this section contains the setup of the plugin, and must be filled with information related to the Synergy tenant \ environment that must be connected with the plugin, and the TMON instance from which the data will be transferred</a:t>
            </a:r>
            <a:br>
              <a:rPr lang="en-US" sz="1400">
                <a:ea typeface="Verdana"/>
              </a:rPr>
            </a:br>
            <a:r>
              <a:rPr lang="en-US" sz="1400">
                <a:ea typeface="Verdana"/>
              </a:rPr>
              <a:t>o	</a:t>
            </a:r>
            <a:r>
              <a:rPr lang="en-US" sz="1400" b="1">
                <a:ea typeface="Verdana"/>
              </a:rPr>
              <a:t>ConnectionString</a:t>
            </a:r>
            <a:r>
              <a:rPr lang="en-US" sz="1400">
                <a:ea typeface="Verdana"/>
              </a:rPr>
              <a:t>: this is the connection string of the TMON database</a:t>
            </a:r>
            <a:br>
              <a:rPr lang="en-US" sz="1400">
                <a:ea typeface="Verdana"/>
              </a:rPr>
            </a:br>
            <a:r>
              <a:rPr lang="en-US" sz="1400">
                <a:ea typeface="Verdana"/>
              </a:rPr>
              <a:t>o	</a:t>
            </a:r>
            <a:r>
              <a:rPr lang="sv-SE" sz="1400" b="1">
                <a:ea typeface="Verdana"/>
              </a:rPr>
              <a:t>Host</a:t>
            </a:r>
            <a:r>
              <a:rPr lang="sv-SE" sz="1400">
                <a:ea typeface="Verdana"/>
              </a:rPr>
              <a:t>: Synergy host URL (https://host-cmps-v1.tms.fmcgds-np.com)</a:t>
            </a:r>
            <a:br>
              <a:rPr lang="sv-SE" sz="1400">
                <a:ea typeface="Verdana"/>
              </a:rPr>
            </a:br>
            <a:r>
              <a:rPr lang="en-US" sz="1400">
                <a:ea typeface="Verdana"/>
              </a:rPr>
              <a:t>o	</a:t>
            </a:r>
            <a:r>
              <a:rPr lang="en-US" sz="1400" b="1">
                <a:ea typeface="Verdana"/>
              </a:rPr>
              <a:t>Auth</a:t>
            </a:r>
            <a:r>
              <a:rPr lang="en-US" sz="1400">
                <a:ea typeface="Verdana"/>
              </a:rPr>
              <a:t>: Synergy authentication URL (https://auth2-v1.tms.fmcgds-np.com)</a:t>
            </a:r>
            <a:br>
              <a:rPr lang="sv-SE" sz="1400">
                <a:ea typeface="Verdana"/>
              </a:rPr>
            </a:br>
            <a:r>
              <a:rPr lang="en-US" sz="1400">
                <a:ea typeface="Verdana"/>
              </a:rPr>
              <a:t>o	</a:t>
            </a:r>
            <a:r>
              <a:rPr lang="en-US" sz="1400" b="1">
                <a:ea typeface="Verdana"/>
              </a:rPr>
              <a:t>Tenant</a:t>
            </a:r>
            <a:r>
              <a:rPr lang="en-US" sz="1400">
                <a:ea typeface="Verdana"/>
              </a:rPr>
              <a:t>: name of the Synergy tenant that must be connected to the TMON instance</a:t>
            </a:r>
            <a:br>
              <a:rPr lang="sv-SE" sz="1400">
                <a:ea typeface="Verdana"/>
              </a:rPr>
            </a:br>
            <a:r>
              <a:rPr lang="en-US" sz="1400">
                <a:ea typeface="Verdana"/>
              </a:rPr>
              <a:t>o	</a:t>
            </a:r>
            <a:r>
              <a:rPr lang="en-US" sz="1400" b="1">
                <a:ea typeface="Verdana"/>
              </a:rPr>
              <a:t>Clinic</a:t>
            </a:r>
            <a:r>
              <a:rPr lang="en-US" sz="1400">
                <a:ea typeface="Verdana"/>
              </a:rPr>
              <a:t>: Guid of the clinic inside the tenant, that will host the exported data (refer to appendix 1 in order to know how to identify</a:t>
            </a:r>
            <a:br>
              <a:rPr lang="en-US" sz="1400">
                <a:ea typeface="Verdana"/>
              </a:rPr>
            </a:br>
            <a:r>
              <a:rPr lang="en-US" sz="1400">
                <a:ea typeface="Verdana"/>
              </a:rPr>
              <a:t>	the clinic guid)</a:t>
            </a:r>
            <a:br>
              <a:rPr lang="sv-SE" sz="1400">
                <a:ea typeface="Verdana"/>
              </a:rPr>
            </a:br>
            <a:r>
              <a:rPr lang="en-US" sz="1400">
                <a:ea typeface="Verdana"/>
              </a:rPr>
              <a:t>o	</a:t>
            </a:r>
            <a:r>
              <a:rPr lang="en-US" sz="1400" b="1">
                <a:ea typeface="Verdana"/>
              </a:rPr>
              <a:t>LogLevel</a:t>
            </a:r>
            <a:r>
              <a:rPr lang="en-US" sz="1400">
                <a:ea typeface="Verdana"/>
              </a:rPr>
              <a:t>: this is the log level of the plugin.</a:t>
            </a:r>
            <a:br>
              <a:rPr lang="en-US" sz="1400">
                <a:ea typeface="Verdana"/>
              </a:rPr>
            </a:br>
            <a:r>
              <a:rPr lang="en-US" sz="1400">
                <a:ea typeface="Verdana"/>
              </a:rPr>
              <a:t>	Leave it to debug</a:t>
            </a:r>
            <a:br>
              <a:rPr lang="sv-SE" sz="1400">
                <a:ea typeface="Verdana"/>
              </a:rPr>
            </a:br>
            <a:r>
              <a:rPr lang="en-US" sz="1400">
                <a:ea typeface="Verdana"/>
              </a:rPr>
              <a:t>o	</a:t>
            </a:r>
            <a:r>
              <a:rPr lang="en-US" sz="1400" b="1">
                <a:ea typeface="Verdana"/>
              </a:rPr>
              <a:t>ClientId</a:t>
            </a:r>
            <a:r>
              <a:rPr lang="en-US" sz="1400">
                <a:ea typeface="Verdana"/>
              </a:rPr>
              <a:t>: is the client id of the “Identity provider client” from Pre-installation step</a:t>
            </a:r>
            <a:br>
              <a:rPr lang="en-US" sz="1400">
                <a:ea typeface="Verdana"/>
              </a:rPr>
            </a:br>
            <a:r>
              <a:rPr lang="en-US" sz="1400">
                <a:ea typeface="Verdana"/>
              </a:rPr>
              <a:t>o	</a:t>
            </a:r>
            <a:r>
              <a:rPr lang="en-US" sz="1400" b="1">
                <a:ea typeface="Verdana"/>
              </a:rPr>
              <a:t>ClientPassword</a:t>
            </a:r>
            <a:r>
              <a:rPr lang="en-US" sz="1400">
                <a:ea typeface="Verdana"/>
              </a:rPr>
              <a:t>: is the name of the secret associated to the “Identity provider client” from Pre-installation step</a:t>
            </a:r>
            <a:endParaRPr lang="sv-SE" sz="1400">
              <a:ea typeface="Verdana"/>
            </a:endParaRPr>
          </a:p>
        </p:txBody>
      </p:sp>
    </p:spTree>
    <p:extLst>
      <p:ext uri="{BB962C8B-B14F-4D97-AF65-F5344CB8AC3E}">
        <p14:creationId xmlns:p14="http://schemas.microsoft.com/office/powerpoint/2010/main" val="1170632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19B7A-0D96-1D99-6B44-4967CBBF6173}"/>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6119A53-BE89-2538-4CAF-C83020AB32D8}"/>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73420F8C-BE2C-125C-FF11-F1CB0BF02017}"/>
              </a:ext>
            </a:extLst>
          </p:cNvPr>
          <p:cNvSpPr>
            <a:spLocks noGrp="1"/>
          </p:cNvSpPr>
          <p:nvPr>
            <p:ph type="sldNum" sz="quarter" idx="12"/>
          </p:nvPr>
        </p:nvSpPr>
        <p:spPr/>
        <p:txBody>
          <a:bodyPr/>
          <a:lstStyle/>
          <a:p>
            <a:r>
              <a:rPr lang="en-US"/>
              <a:t>Page </a:t>
            </a:r>
            <a:fld id="{2CB2E8EB-2C5B-4D97-B458-C472B19B0559}" type="slidenum">
              <a:rPr lang="en-US" smtClean="0"/>
              <a:pPr/>
              <a:t>23</a:t>
            </a:fld>
            <a:endParaRPr lang="en-US"/>
          </a:p>
        </p:txBody>
      </p:sp>
      <p:sp>
        <p:nvSpPr>
          <p:cNvPr id="6" name="Title 5">
            <a:extLst>
              <a:ext uri="{FF2B5EF4-FFF2-40B4-BE49-F238E27FC236}">
                <a16:creationId xmlns:a16="http://schemas.microsoft.com/office/drawing/2014/main" id="{4A8197BA-CEB7-CCA0-C8A6-32301464F190}"/>
              </a:ext>
            </a:extLst>
          </p:cNvPr>
          <p:cNvSpPr>
            <a:spLocks noGrp="1"/>
          </p:cNvSpPr>
          <p:nvPr>
            <p:ph type="title"/>
          </p:nvPr>
        </p:nvSpPr>
        <p:spPr/>
        <p:txBody>
          <a:bodyPr/>
          <a:lstStyle/>
          <a:p>
            <a:r>
              <a:rPr lang="en-GB"/>
              <a:t>PMI Dashboard – </a:t>
            </a:r>
            <a:r>
              <a:rPr lang="en-US"/>
              <a:t>Enroll the first patients using TMON ID</a:t>
            </a:r>
            <a:endParaRPr lang="en-GB"/>
          </a:p>
        </p:txBody>
      </p:sp>
      <p:sp>
        <p:nvSpPr>
          <p:cNvPr id="10" name="TextBox 9">
            <a:extLst>
              <a:ext uri="{FF2B5EF4-FFF2-40B4-BE49-F238E27FC236}">
                <a16:creationId xmlns:a16="http://schemas.microsoft.com/office/drawing/2014/main" id="{8777B50D-C6EE-87F1-2BB2-20DEA356D631}"/>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7" name="TextBox 6">
            <a:extLst>
              <a:ext uri="{FF2B5EF4-FFF2-40B4-BE49-F238E27FC236}">
                <a16:creationId xmlns:a16="http://schemas.microsoft.com/office/drawing/2014/main" id="{9D5B41F1-887E-69E6-AF2D-1AC9E4A40CA5}"/>
              </a:ext>
            </a:extLst>
          </p:cNvPr>
          <p:cNvSpPr txBox="1"/>
          <p:nvPr/>
        </p:nvSpPr>
        <p:spPr bwMode="gray">
          <a:xfrm>
            <a:off x="587375" y="1434776"/>
            <a:ext cx="10239121" cy="34932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Navigate to the tenant just created</a:t>
            </a:r>
            <a:br>
              <a:rPr lang="it-IT" sz="1400">
                <a:ea typeface="Verdana"/>
              </a:rPr>
            </a:br>
            <a:r>
              <a:rPr lang="it-IT" sz="1400">
                <a:ea typeface="Verdana"/>
              </a:rPr>
              <a:t>example: </a:t>
            </a:r>
            <a:r>
              <a:rPr lang="it-IT" sz="1400">
                <a:ea typeface="Verdana"/>
                <a:hlinkClick r:id="rId2"/>
              </a:rPr>
              <a:t>https://host-v1.tms.fmcgds-np.com/PMI-test</a:t>
            </a:r>
            <a:endParaRPr lang="it-IT" sz="1400">
              <a:ea typeface="Verdana"/>
            </a:endParaRPr>
          </a:p>
          <a:p>
            <a:pPr marL="342900" indent="-342900">
              <a:spcAft>
                <a:spcPts val="600"/>
              </a:spcAft>
              <a:buClr>
                <a:schemeClr val="tx2"/>
              </a:buClr>
              <a:buFont typeface="+mj-lt"/>
              <a:buAutoNum type="arabicPeriod"/>
            </a:pPr>
            <a:r>
              <a:rPr lang="it-IT" sz="1400">
                <a:ea typeface="Verdana"/>
              </a:rPr>
              <a:t>Navigate to Administration / Patient enrollment</a:t>
            </a:r>
          </a:p>
          <a:p>
            <a:pPr marL="342900" indent="-342900">
              <a:spcAft>
                <a:spcPts val="600"/>
              </a:spcAft>
              <a:buClr>
                <a:schemeClr val="tx2"/>
              </a:buClr>
              <a:buFont typeface="+mj-lt"/>
              <a:buAutoNum type="arabicPeriod"/>
            </a:pPr>
            <a:r>
              <a:rPr lang="it-IT" sz="1400">
                <a:ea typeface="Verdana"/>
              </a:rPr>
              <a:t>Click on the button «Create enrollment request»</a:t>
            </a:r>
          </a:p>
          <a:p>
            <a:pPr marL="342900" indent="-342900">
              <a:spcAft>
                <a:spcPts val="600"/>
              </a:spcAft>
              <a:buClr>
                <a:schemeClr val="tx2"/>
              </a:buClr>
              <a:buFont typeface="+mj-lt"/>
              <a:buAutoNum type="arabicPeriod"/>
            </a:pPr>
            <a:r>
              <a:rPr lang="it-IT" sz="1400">
                <a:ea typeface="Verdana"/>
              </a:rPr>
              <a:t>Fill the list with one or more TMON Ids, check the Patient Consent and click on «Create» button</a:t>
            </a:r>
          </a:p>
          <a:p>
            <a:pPr marL="342900" indent="-342900">
              <a:spcAft>
                <a:spcPts val="600"/>
              </a:spcAft>
              <a:buClr>
                <a:schemeClr val="tx2"/>
              </a:buClr>
              <a:buFont typeface="+mj-lt"/>
              <a:buAutoNum type="arabicPeriod"/>
            </a:pPr>
            <a:r>
              <a:rPr lang="it-IT" sz="1400">
                <a:ea typeface="Verdana"/>
              </a:rPr>
              <a:t>Wait for the first synchronization executed by the Plugin #240</a:t>
            </a:r>
          </a:p>
          <a:p>
            <a:pPr marL="342900" indent="-342900">
              <a:spcAft>
                <a:spcPts val="600"/>
              </a:spcAft>
              <a:buClr>
                <a:schemeClr val="tx2"/>
              </a:buClr>
              <a:buFont typeface="+mj-lt"/>
              <a:buAutoNum type="arabicPeriod"/>
            </a:pPr>
            <a:r>
              <a:rPr lang="it-IT" sz="1400">
                <a:ea typeface="Verdana"/>
              </a:rPr>
              <a:t>Now it’s possible to approve/decline each enrollment, based on Name/ID/DOB values</a:t>
            </a:r>
          </a:p>
          <a:p>
            <a:pPr marL="342900" indent="-342900">
              <a:spcAft>
                <a:spcPts val="600"/>
              </a:spcAft>
              <a:buClr>
                <a:schemeClr val="tx2"/>
              </a:buClr>
              <a:buFont typeface="+mj-lt"/>
              <a:buAutoNum type="arabicPeriod"/>
            </a:pPr>
            <a:r>
              <a:rPr lang="it-IT" sz="1400">
                <a:ea typeface="Verdana"/>
              </a:rPr>
              <a:t>When an enrollment is approved, it moves to go tab «Enrolled patients»</a:t>
            </a:r>
            <a:br>
              <a:rPr lang="it-IT" sz="1400">
                <a:ea typeface="Verdana"/>
              </a:rPr>
            </a:br>
            <a:r>
              <a:rPr lang="it-IT" sz="1400">
                <a:ea typeface="Verdana"/>
              </a:rPr>
              <a:t>All data about the patient will become available and visible after a further synchronization from TMON and Plugin #240</a:t>
            </a:r>
          </a:p>
          <a:p>
            <a:pPr marL="342900" indent="-342900">
              <a:spcAft>
                <a:spcPts val="600"/>
              </a:spcAft>
              <a:buClr>
                <a:schemeClr val="tx2"/>
              </a:buClr>
              <a:buFont typeface="+mj-lt"/>
              <a:buAutoNum type="arabicPeriod"/>
            </a:pPr>
            <a:endParaRPr lang="it-IT" sz="1400">
              <a:ea typeface="Verdana"/>
            </a:endParaRPr>
          </a:p>
          <a:p>
            <a:pPr>
              <a:spcAft>
                <a:spcPts val="600"/>
              </a:spcAft>
              <a:buClr>
                <a:schemeClr val="tx2"/>
              </a:buClr>
            </a:pPr>
            <a:r>
              <a:rPr lang="it-IT" sz="1400">
                <a:ea typeface="Verdana"/>
              </a:rPr>
              <a:t>More details are available on the official wiki page:</a:t>
            </a:r>
          </a:p>
          <a:p>
            <a:pPr>
              <a:spcAft>
                <a:spcPts val="600"/>
              </a:spcAft>
              <a:buClr>
                <a:schemeClr val="tx2"/>
              </a:buClr>
            </a:pPr>
            <a:r>
              <a:rPr lang="it-IT" sz="1400">
                <a:ea typeface="Verdana"/>
                <a:hlinkClick r:id="rId3"/>
              </a:rPr>
              <a:t>https://dev.azure.com/GRD-EMEA/Therapy%20Management%20Suite/_wiki/wikis/Therapy-Management-Suite.wiki/8106/Patient-consent-workflow</a:t>
            </a:r>
            <a:endParaRPr lang="it-IT" sz="1400">
              <a:ea typeface="Verdana"/>
            </a:endParaRPr>
          </a:p>
        </p:txBody>
      </p:sp>
    </p:spTree>
    <p:extLst>
      <p:ext uri="{BB962C8B-B14F-4D97-AF65-F5344CB8AC3E}">
        <p14:creationId xmlns:p14="http://schemas.microsoft.com/office/powerpoint/2010/main" val="252544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233A0-CA61-A280-7815-0CE08ED4720B}"/>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ECBFEE84-15E9-3D6C-4CD2-CE2A7283E923}"/>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2A3AF537-1B89-F33B-5C75-48A2C9D933B5}"/>
              </a:ext>
            </a:extLst>
          </p:cNvPr>
          <p:cNvSpPr>
            <a:spLocks noGrp="1"/>
          </p:cNvSpPr>
          <p:nvPr>
            <p:ph type="sldNum" sz="quarter" idx="12"/>
          </p:nvPr>
        </p:nvSpPr>
        <p:spPr/>
        <p:txBody>
          <a:bodyPr/>
          <a:lstStyle/>
          <a:p>
            <a:r>
              <a:rPr lang="en-US"/>
              <a:t>Page </a:t>
            </a:r>
            <a:fld id="{2CB2E8EB-2C5B-4D97-B458-C472B19B0559}" type="slidenum">
              <a:rPr lang="en-US" smtClean="0"/>
              <a:pPr/>
              <a:t>24</a:t>
            </a:fld>
            <a:endParaRPr lang="en-US"/>
          </a:p>
        </p:txBody>
      </p:sp>
      <p:sp>
        <p:nvSpPr>
          <p:cNvPr id="6" name="Title 5">
            <a:extLst>
              <a:ext uri="{FF2B5EF4-FFF2-40B4-BE49-F238E27FC236}">
                <a16:creationId xmlns:a16="http://schemas.microsoft.com/office/drawing/2014/main" id="{62A21B69-4187-407D-9A41-C69C6106EB0B}"/>
              </a:ext>
            </a:extLst>
          </p:cNvPr>
          <p:cNvSpPr>
            <a:spLocks noGrp="1"/>
          </p:cNvSpPr>
          <p:nvPr>
            <p:ph type="title"/>
          </p:nvPr>
        </p:nvSpPr>
        <p:spPr/>
        <p:txBody>
          <a:bodyPr/>
          <a:lstStyle/>
          <a:p>
            <a:r>
              <a:rPr lang="en-GB"/>
              <a:t>PMI Dashboard – </a:t>
            </a:r>
            <a:r>
              <a:rPr lang="en-US"/>
              <a:t>Revoke a single enrolled patient</a:t>
            </a:r>
            <a:endParaRPr lang="en-GB"/>
          </a:p>
        </p:txBody>
      </p:sp>
      <p:sp>
        <p:nvSpPr>
          <p:cNvPr id="10" name="TextBox 9">
            <a:extLst>
              <a:ext uri="{FF2B5EF4-FFF2-40B4-BE49-F238E27FC236}">
                <a16:creationId xmlns:a16="http://schemas.microsoft.com/office/drawing/2014/main" id="{0F9F96A4-1E5F-E344-7D77-DD1AC5CD0479}"/>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7" name="TextBox 6">
            <a:extLst>
              <a:ext uri="{FF2B5EF4-FFF2-40B4-BE49-F238E27FC236}">
                <a16:creationId xmlns:a16="http://schemas.microsoft.com/office/drawing/2014/main" id="{FC924259-37F5-BD0B-802B-E82EE80272E1}"/>
              </a:ext>
            </a:extLst>
          </p:cNvPr>
          <p:cNvSpPr txBox="1"/>
          <p:nvPr/>
        </p:nvSpPr>
        <p:spPr bwMode="gray">
          <a:xfrm>
            <a:off x="587375" y="1434776"/>
            <a:ext cx="10239121" cy="423192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Navigate to the tenant just created</a:t>
            </a:r>
            <a:br>
              <a:rPr lang="it-IT" sz="1400">
                <a:ea typeface="Verdana"/>
              </a:rPr>
            </a:br>
            <a:r>
              <a:rPr lang="it-IT" sz="1400">
                <a:ea typeface="Verdana"/>
              </a:rPr>
              <a:t>example: </a:t>
            </a:r>
            <a:r>
              <a:rPr lang="it-IT" sz="1400">
                <a:ea typeface="Verdana"/>
                <a:hlinkClick r:id="rId2"/>
              </a:rPr>
              <a:t>https://host-v1.tms.fmcgds-np.com/PMI-test</a:t>
            </a:r>
            <a:endParaRPr lang="it-IT" sz="1400">
              <a:ea typeface="Verdana"/>
            </a:endParaRPr>
          </a:p>
          <a:p>
            <a:pPr marL="342900" indent="-342900">
              <a:spcAft>
                <a:spcPts val="600"/>
              </a:spcAft>
              <a:buClr>
                <a:schemeClr val="tx2"/>
              </a:buClr>
              <a:buFont typeface="+mj-lt"/>
              <a:buAutoNum type="arabicPeriod"/>
            </a:pPr>
            <a:r>
              <a:rPr lang="it-IT" sz="1400">
                <a:ea typeface="Verdana"/>
              </a:rPr>
              <a:t>Navigate to Administration / Patient enrollment</a:t>
            </a:r>
          </a:p>
          <a:p>
            <a:pPr marL="342900" indent="-342900">
              <a:spcAft>
                <a:spcPts val="600"/>
              </a:spcAft>
              <a:buClr>
                <a:schemeClr val="tx2"/>
              </a:buClr>
              <a:buFont typeface="+mj-lt"/>
              <a:buAutoNum type="arabicPeriod"/>
            </a:pPr>
            <a:r>
              <a:rPr lang="it-IT" sz="1400">
                <a:ea typeface="Verdana"/>
              </a:rPr>
              <a:t>Move to the tab «Enrolled patients»</a:t>
            </a:r>
          </a:p>
          <a:p>
            <a:pPr marL="342900" indent="-342900">
              <a:spcAft>
                <a:spcPts val="600"/>
              </a:spcAft>
              <a:buClr>
                <a:schemeClr val="tx2"/>
              </a:buClr>
              <a:buFont typeface="+mj-lt"/>
              <a:buAutoNum type="arabicPeriod"/>
            </a:pPr>
            <a:r>
              <a:rPr lang="it-IT" sz="1400">
                <a:ea typeface="Verdana"/>
              </a:rPr>
              <a:t>Click on the Recycle Bin button inside the row actions</a:t>
            </a:r>
          </a:p>
          <a:p>
            <a:pPr marL="342900" indent="-342900">
              <a:spcAft>
                <a:spcPts val="600"/>
              </a:spcAft>
              <a:buClr>
                <a:schemeClr val="tx2"/>
              </a:buClr>
              <a:buFont typeface="+mj-lt"/>
              <a:buAutoNum type="arabicPeriod"/>
            </a:pP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r>
              <a:rPr lang="it-IT" sz="1400">
                <a:ea typeface="Verdana"/>
              </a:rPr>
              <a:t>Please consider that PMI Dashboard relies on Data Protection (DPR) microservice to perform the actual patient deletion.</a:t>
            </a:r>
          </a:p>
        </p:txBody>
      </p:sp>
      <p:pic>
        <p:nvPicPr>
          <p:cNvPr id="4" name="Picture 3">
            <a:extLst>
              <a:ext uri="{FF2B5EF4-FFF2-40B4-BE49-F238E27FC236}">
                <a16:creationId xmlns:a16="http://schemas.microsoft.com/office/drawing/2014/main" id="{6EAFFC13-B03B-4D96-F9DC-53B1567C12D4}"/>
              </a:ext>
            </a:extLst>
          </p:cNvPr>
          <p:cNvPicPr>
            <a:picLocks noChangeAspect="1"/>
          </p:cNvPicPr>
          <p:nvPr/>
        </p:nvPicPr>
        <p:blipFill>
          <a:blip r:embed="rId3"/>
          <a:stretch>
            <a:fillRect/>
          </a:stretch>
        </p:blipFill>
        <p:spPr>
          <a:xfrm>
            <a:off x="939437" y="2826738"/>
            <a:ext cx="2498708" cy="2349118"/>
          </a:xfrm>
          <a:prstGeom prst="rect">
            <a:avLst/>
          </a:prstGeom>
        </p:spPr>
      </p:pic>
    </p:spTree>
    <p:extLst>
      <p:ext uri="{BB962C8B-B14F-4D97-AF65-F5344CB8AC3E}">
        <p14:creationId xmlns:p14="http://schemas.microsoft.com/office/powerpoint/2010/main" val="1275788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2284-CBCB-6C7C-86D0-DBFA9C52E58B}"/>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B477D8C-CBFD-BFCC-820C-D1DEA38BCE9B}"/>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F886070C-BDEC-3757-42A9-07E82199CEBD}"/>
              </a:ext>
            </a:extLst>
          </p:cNvPr>
          <p:cNvSpPr>
            <a:spLocks noGrp="1"/>
          </p:cNvSpPr>
          <p:nvPr>
            <p:ph type="sldNum" sz="quarter" idx="12"/>
          </p:nvPr>
        </p:nvSpPr>
        <p:spPr/>
        <p:txBody>
          <a:bodyPr/>
          <a:lstStyle/>
          <a:p>
            <a:r>
              <a:rPr lang="en-US"/>
              <a:t>Page </a:t>
            </a:r>
            <a:fld id="{2CB2E8EB-2C5B-4D97-B458-C472B19B0559}" type="slidenum">
              <a:rPr lang="en-US" smtClean="0"/>
              <a:pPr/>
              <a:t>25</a:t>
            </a:fld>
            <a:endParaRPr lang="en-US"/>
          </a:p>
        </p:txBody>
      </p:sp>
      <p:sp>
        <p:nvSpPr>
          <p:cNvPr id="6" name="Title 5">
            <a:extLst>
              <a:ext uri="{FF2B5EF4-FFF2-40B4-BE49-F238E27FC236}">
                <a16:creationId xmlns:a16="http://schemas.microsoft.com/office/drawing/2014/main" id="{A752F31A-F033-D211-A74C-DCF600B61707}"/>
              </a:ext>
            </a:extLst>
          </p:cNvPr>
          <p:cNvSpPr>
            <a:spLocks noGrp="1"/>
          </p:cNvSpPr>
          <p:nvPr>
            <p:ph type="title"/>
          </p:nvPr>
        </p:nvSpPr>
        <p:spPr/>
        <p:txBody>
          <a:bodyPr/>
          <a:lstStyle/>
          <a:p>
            <a:r>
              <a:rPr lang="en-GB"/>
              <a:t>PMI Dashboard – </a:t>
            </a:r>
            <a:r>
              <a:rPr lang="en-US"/>
              <a:t>Check charts page</a:t>
            </a:r>
            <a:endParaRPr lang="en-GB"/>
          </a:p>
        </p:txBody>
      </p:sp>
      <p:sp>
        <p:nvSpPr>
          <p:cNvPr id="10" name="TextBox 9">
            <a:extLst>
              <a:ext uri="{FF2B5EF4-FFF2-40B4-BE49-F238E27FC236}">
                <a16:creationId xmlns:a16="http://schemas.microsoft.com/office/drawing/2014/main" id="{32CA05DB-661F-8508-3857-0F142A7AC862}"/>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7" name="TextBox 6">
            <a:extLst>
              <a:ext uri="{FF2B5EF4-FFF2-40B4-BE49-F238E27FC236}">
                <a16:creationId xmlns:a16="http://schemas.microsoft.com/office/drawing/2014/main" id="{D3E17F5F-5BDF-4679-DF10-0F822254DD3D}"/>
              </a:ext>
            </a:extLst>
          </p:cNvPr>
          <p:cNvSpPr txBox="1"/>
          <p:nvPr/>
        </p:nvSpPr>
        <p:spPr bwMode="gray">
          <a:xfrm>
            <a:off x="587375" y="1434776"/>
            <a:ext cx="10239121" cy="160043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Navigate to the tenant just created</a:t>
            </a:r>
            <a:br>
              <a:rPr lang="it-IT" sz="1400">
                <a:ea typeface="Verdana"/>
              </a:rPr>
            </a:br>
            <a:r>
              <a:rPr lang="it-IT" sz="1400">
                <a:ea typeface="Verdana"/>
              </a:rPr>
              <a:t>example: </a:t>
            </a:r>
            <a:r>
              <a:rPr lang="it-IT" sz="1400">
                <a:ea typeface="Verdana"/>
                <a:hlinkClick r:id="rId2"/>
              </a:rPr>
              <a:t>https://host-v1.tms.fmcgds-np.com/PMI-test</a:t>
            </a:r>
            <a:endParaRPr lang="it-IT" sz="1400">
              <a:ea typeface="Verdana"/>
            </a:endParaRPr>
          </a:p>
          <a:p>
            <a:pPr marL="342900" indent="-342900">
              <a:spcAft>
                <a:spcPts val="600"/>
              </a:spcAft>
              <a:buClr>
                <a:schemeClr val="tx2"/>
              </a:buClr>
              <a:buFont typeface="+mj-lt"/>
              <a:buAutoNum type="arabicPeriod"/>
            </a:pPr>
            <a:r>
              <a:rPr lang="it-IT" sz="1400">
                <a:ea typeface="Verdana"/>
              </a:rPr>
              <a:t>Navigate to PMI Dashboard / Patient list</a:t>
            </a:r>
          </a:p>
          <a:p>
            <a:pPr marL="342900" indent="-342900">
              <a:spcAft>
                <a:spcPts val="600"/>
              </a:spcAft>
              <a:buClr>
                <a:schemeClr val="tx2"/>
              </a:buClr>
              <a:buFont typeface="+mj-lt"/>
              <a:buAutoNum type="arabicPeriod"/>
            </a:pPr>
            <a:r>
              <a:rPr lang="it-IT" sz="1400">
                <a:ea typeface="Verdana"/>
              </a:rPr>
              <a:t>Click on any enrolled patient</a:t>
            </a:r>
          </a:p>
          <a:p>
            <a:pPr marL="342900" indent="-342900">
              <a:spcAft>
                <a:spcPts val="600"/>
              </a:spcAft>
              <a:buClr>
                <a:schemeClr val="tx2"/>
              </a:buClr>
              <a:buFont typeface="+mj-lt"/>
              <a:buAutoNum type="arabicPeriod"/>
            </a:pPr>
            <a:r>
              <a:rPr lang="it-IT" sz="1400">
                <a:ea typeface="Verdana"/>
              </a:rPr>
              <a:t>A chart page appears reporting treatment data of the selected patient</a:t>
            </a:r>
          </a:p>
          <a:p>
            <a:pPr marL="342900" indent="-342900">
              <a:spcAft>
                <a:spcPts val="600"/>
              </a:spcAft>
              <a:buClr>
                <a:schemeClr val="tx2"/>
              </a:buClr>
              <a:buFont typeface="+mj-lt"/>
              <a:buAutoNum type="arabicPeriod"/>
            </a:pPr>
            <a:r>
              <a:rPr lang="it-IT" sz="1400">
                <a:ea typeface="Verdana"/>
              </a:rPr>
              <a:t>Apply filters based on dates and number of sessions</a:t>
            </a:r>
          </a:p>
        </p:txBody>
      </p:sp>
    </p:spTree>
    <p:extLst>
      <p:ext uri="{BB962C8B-B14F-4D97-AF65-F5344CB8AC3E}">
        <p14:creationId xmlns:p14="http://schemas.microsoft.com/office/powerpoint/2010/main" val="4166426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CFB50-257A-A538-A36C-F57C2DC783DE}"/>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60A4C028-4A3A-5AB4-DADD-72E115B524F4}"/>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FF7A66D1-9003-8560-52AD-1CFB65053599}"/>
              </a:ext>
            </a:extLst>
          </p:cNvPr>
          <p:cNvSpPr>
            <a:spLocks noGrp="1"/>
          </p:cNvSpPr>
          <p:nvPr>
            <p:ph type="sldNum" sz="quarter" idx="12"/>
          </p:nvPr>
        </p:nvSpPr>
        <p:spPr/>
        <p:txBody>
          <a:bodyPr/>
          <a:lstStyle/>
          <a:p>
            <a:r>
              <a:rPr lang="en-US"/>
              <a:t>Page </a:t>
            </a:r>
            <a:fld id="{2CB2E8EB-2C5B-4D97-B458-C472B19B0559}" type="slidenum">
              <a:rPr lang="en-US" smtClean="0"/>
              <a:pPr/>
              <a:t>26</a:t>
            </a:fld>
            <a:endParaRPr lang="en-US"/>
          </a:p>
        </p:txBody>
      </p:sp>
      <p:sp>
        <p:nvSpPr>
          <p:cNvPr id="6" name="Title 5">
            <a:extLst>
              <a:ext uri="{FF2B5EF4-FFF2-40B4-BE49-F238E27FC236}">
                <a16:creationId xmlns:a16="http://schemas.microsoft.com/office/drawing/2014/main" id="{4BEA992D-8884-F22F-F853-F16DFF2BE793}"/>
              </a:ext>
            </a:extLst>
          </p:cNvPr>
          <p:cNvSpPr>
            <a:spLocks noGrp="1"/>
          </p:cNvSpPr>
          <p:nvPr>
            <p:ph type="title"/>
          </p:nvPr>
        </p:nvSpPr>
        <p:spPr/>
        <p:txBody>
          <a:bodyPr/>
          <a:lstStyle/>
          <a:p>
            <a:r>
              <a:rPr lang="en-GB"/>
              <a:t>PMI Dashboard – </a:t>
            </a:r>
            <a:r>
              <a:rPr lang="en-US"/>
              <a:t>Check charts page</a:t>
            </a:r>
            <a:endParaRPr lang="en-GB"/>
          </a:p>
        </p:txBody>
      </p:sp>
      <p:sp>
        <p:nvSpPr>
          <p:cNvPr id="10" name="TextBox 9">
            <a:extLst>
              <a:ext uri="{FF2B5EF4-FFF2-40B4-BE49-F238E27FC236}">
                <a16:creationId xmlns:a16="http://schemas.microsoft.com/office/drawing/2014/main" id="{236CD25F-5CD7-7012-DE90-0BA90D51B310}"/>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pic>
        <p:nvPicPr>
          <p:cNvPr id="4" name="Picture 3">
            <a:extLst>
              <a:ext uri="{FF2B5EF4-FFF2-40B4-BE49-F238E27FC236}">
                <a16:creationId xmlns:a16="http://schemas.microsoft.com/office/drawing/2014/main" id="{A7F61872-C450-6E28-AFC0-EC8C2B81816A}"/>
              </a:ext>
            </a:extLst>
          </p:cNvPr>
          <p:cNvPicPr>
            <a:picLocks noChangeAspect="1"/>
          </p:cNvPicPr>
          <p:nvPr/>
        </p:nvPicPr>
        <p:blipFill>
          <a:blip r:embed="rId2"/>
          <a:stretch>
            <a:fillRect/>
          </a:stretch>
        </p:blipFill>
        <p:spPr>
          <a:xfrm>
            <a:off x="1507129" y="1168879"/>
            <a:ext cx="9177740" cy="4960805"/>
          </a:xfrm>
          <a:prstGeom prst="rect">
            <a:avLst/>
          </a:prstGeom>
        </p:spPr>
      </p:pic>
    </p:spTree>
    <p:extLst>
      <p:ext uri="{BB962C8B-B14F-4D97-AF65-F5344CB8AC3E}">
        <p14:creationId xmlns:p14="http://schemas.microsoft.com/office/powerpoint/2010/main" val="29970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82C09-BA42-7D24-F37D-0187BC5AE2F4}"/>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4BE59D37-2B94-857E-DA79-D4C7662E19FC}"/>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3E52A949-BB46-5B23-9E11-629CA607D42A}"/>
              </a:ext>
            </a:extLst>
          </p:cNvPr>
          <p:cNvSpPr>
            <a:spLocks noGrp="1"/>
          </p:cNvSpPr>
          <p:nvPr>
            <p:ph type="sldNum" sz="quarter" idx="12"/>
          </p:nvPr>
        </p:nvSpPr>
        <p:spPr/>
        <p:txBody>
          <a:bodyPr/>
          <a:lstStyle/>
          <a:p>
            <a:r>
              <a:rPr lang="en-US"/>
              <a:t>Page </a:t>
            </a:r>
            <a:fld id="{2CB2E8EB-2C5B-4D97-B458-C472B19B0559}" type="slidenum">
              <a:rPr lang="en-US" smtClean="0"/>
              <a:pPr/>
              <a:t>27</a:t>
            </a:fld>
            <a:endParaRPr lang="en-US"/>
          </a:p>
        </p:txBody>
      </p:sp>
      <p:sp>
        <p:nvSpPr>
          <p:cNvPr id="6" name="Title 5">
            <a:extLst>
              <a:ext uri="{FF2B5EF4-FFF2-40B4-BE49-F238E27FC236}">
                <a16:creationId xmlns:a16="http://schemas.microsoft.com/office/drawing/2014/main" id="{BBBD0AF9-C933-91B7-FCC6-A7F25A862928}"/>
              </a:ext>
            </a:extLst>
          </p:cNvPr>
          <p:cNvSpPr>
            <a:spLocks noGrp="1"/>
          </p:cNvSpPr>
          <p:nvPr>
            <p:ph type="title"/>
          </p:nvPr>
        </p:nvSpPr>
        <p:spPr/>
        <p:txBody>
          <a:bodyPr/>
          <a:lstStyle/>
          <a:p>
            <a:r>
              <a:rPr lang="en-GB"/>
              <a:t>PMI Dashboard</a:t>
            </a:r>
          </a:p>
        </p:txBody>
      </p:sp>
      <p:sp>
        <p:nvSpPr>
          <p:cNvPr id="10" name="TextBox 9">
            <a:extLst>
              <a:ext uri="{FF2B5EF4-FFF2-40B4-BE49-F238E27FC236}">
                <a16:creationId xmlns:a16="http://schemas.microsoft.com/office/drawing/2014/main" id="{53E0E75B-2CC5-B923-D85F-7656D3BC82DE}"/>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7" name="TextBox 6">
            <a:extLst>
              <a:ext uri="{FF2B5EF4-FFF2-40B4-BE49-F238E27FC236}">
                <a16:creationId xmlns:a16="http://schemas.microsoft.com/office/drawing/2014/main" id="{8A46E94A-EA9C-4FB9-BF67-CBB18ED85CCB}"/>
              </a:ext>
            </a:extLst>
          </p:cNvPr>
          <p:cNvSpPr txBox="1"/>
          <p:nvPr/>
        </p:nvSpPr>
        <p:spPr bwMode="gray">
          <a:xfrm>
            <a:off x="587375" y="2949251"/>
            <a:ext cx="11166475"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en-GB" sz="6000"/>
              <a:t>Decommissioning</a:t>
            </a:r>
            <a:endParaRPr lang="it-IT" sz="4800">
              <a:ea typeface="Verdana"/>
            </a:endParaRPr>
          </a:p>
        </p:txBody>
      </p:sp>
    </p:spTree>
    <p:extLst>
      <p:ext uri="{BB962C8B-B14F-4D97-AF65-F5344CB8AC3E}">
        <p14:creationId xmlns:p14="http://schemas.microsoft.com/office/powerpoint/2010/main" val="2477838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2284-CBCB-6C7C-86D0-DBFA9C52E58B}"/>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B477D8C-CBFD-BFCC-820C-D1DEA38BCE9B}"/>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F886070C-BDEC-3757-42A9-07E82199CEBD}"/>
              </a:ext>
            </a:extLst>
          </p:cNvPr>
          <p:cNvSpPr>
            <a:spLocks noGrp="1"/>
          </p:cNvSpPr>
          <p:nvPr>
            <p:ph type="sldNum" sz="quarter" idx="12"/>
          </p:nvPr>
        </p:nvSpPr>
        <p:spPr/>
        <p:txBody>
          <a:bodyPr/>
          <a:lstStyle/>
          <a:p>
            <a:r>
              <a:rPr lang="en-US"/>
              <a:t>Page </a:t>
            </a:r>
            <a:fld id="{2CB2E8EB-2C5B-4D97-B458-C472B19B0559}" type="slidenum">
              <a:rPr lang="en-US" smtClean="0"/>
              <a:pPr/>
              <a:t>28</a:t>
            </a:fld>
            <a:endParaRPr lang="en-US"/>
          </a:p>
        </p:txBody>
      </p:sp>
      <p:sp>
        <p:nvSpPr>
          <p:cNvPr id="6" name="Title 5">
            <a:extLst>
              <a:ext uri="{FF2B5EF4-FFF2-40B4-BE49-F238E27FC236}">
                <a16:creationId xmlns:a16="http://schemas.microsoft.com/office/drawing/2014/main" id="{A752F31A-F033-D211-A74C-DCF600B61707}"/>
              </a:ext>
            </a:extLst>
          </p:cNvPr>
          <p:cNvSpPr>
            <a:spLocks noGrp="1"/>
          </p:cNvSpPr>
          <p:nvPr>
            <p:ph type="title"/>
          </p:nvPr>
        </p:nvSpPr>
        <p:spPr/>
        <p:txBody>
          <a:bodyPr/>
          <a:lstStyle/>
          <a:p>
            <a:r>
              <a:rPr lang="en-GB"/>
              <a:t>PMI Dashboard – Delete the tenant</a:t>
            </a:r>
          </a:p>
        </p:txBody>
      </p:sp>
      <p:sp>
        <p:nvSpPr>
          <p:cNvPr id="10" name="TextBox 9">
            <a:extLst>
              <a:ext uri="{FF2B5EF4-FFF2-40B4-BE49-F238E27FC236}">
                <a16:creationId xmlns:a16="http://schemas.microsoft.com/office/drawing/2014/main" id="{32CA05DB-661F-8508-3857-0F142A7AC862}"/>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15871961-FCA3-64D2-B36B-4EA47E722655}"/>
              </a:ext>
            </a:extLst>
          </p:cNvPr>
          <p:cNvSpPr txBox="1"/>
          <p:nvPr/>
        </p:nvSpPr>
        <p:spPr bwMode="gray">
          <a:xfrm>
            <a:off x="587375" y="1434776"/>
            <a:ext cx="9296853" cy="255454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it-IT" sz="1400">
                <a:ea typeface="Verdana"/>
              </a:rPr>
              <a:t>Delete a tenant means delete all the data stored in the tenant itself.</a:t>
            </a:r>
          </a:p>
          <a:p>
            <a:pPr>
              <a:spcAft>
                <a:spcPts val="600"/>
              </a:spcAft>
              <a:buClr>
                <a:schemeClr val="tx2"/>
              </a:buClr>
            </a:pPr>
            <a:endParaRPr lang="it-IT" sz="1400">
              <a:ea typeface="Verdana"/>
            </a:endParaRPr>
          </a:p>
          <a:p>
            <a:pPr>
              <a:spcAft>
                <a:spcPts val="600"/>
              </a:spcAft>
              <a:buClr>
                <a:schemeClr val="tx2"/>
              </a:buClr>
            </a:pPr>
            <a:r>
              <a:rPr lang="it-IT" sz="1400">
                <a:ea typeface="Verdana"/>
              </a:rPr>
              <a:t>For PMI Dashboard, it means delete:</a:t>
            </a:r>
          </a:p>
          <a:p>
            <a:pPr marL="285750" indent="-285750">
              <a:spcAft>
                <a:spcPts val="600"/>
              </a:spcAft>
              <a:buClr>
                <a:schemeClr val="tx2"/>
              </a:buClr>
              <a:buFont typeface="Arial" panose="020B0604020202020204" pitchFamily="34" charset="0"/>
              <a:buChar char="•"/>
            </a:pPr>
            <a:r>
              <a:rPr lang="it-IT" sz="1400">
                <a:ea typeface="Verdana"/>
              </a:rPr>
              <a:t>All users/roles/permissions</a:t>
            </a:r>
          </a:p>
          <a:p>
            <a:pPr marL="285750" indent="-285750">
              <a:spcAft>
                <a:spcPts val="600"/>
              </a:spcAft>
              <a:buClr>
                <a:schemeClr val="tx2"/>
              </a:buClr>
              <a:buFont typeface="Arial" panose="020B0604020202020204" pitchFamily="34" charset="0"/>
              <a:buChar char="•"/>
            </a:pPr>
            <a:r>
              <a:rPr lang="it-IT" sz="1400">
                <a:ea typeface="Verdana"/>
              </a:rPr>
              <a:t>All clinics defined</a:t>
            </a:r>
          </a:p>
          <a:p>
            <a:pPr marL="285750" indent="-285750">
              <a:spcAft>
                <a:spcPts val="600"/>
              </a:spcAft>
              <a:buClr>
                <a:schemeClr val="tx2"/>
              </a:buClr>
              <a:buFont typeface="Arial" panose="020B0604020202020204" pitchFamily="34" charset="0"/>
              <a:buChar char="•"/>
            </a:pPr>
            <a:r>
              <a:rPr lang="it-IT" sz="1400">
                <a:ea typeface="Verdana"/>
              </a:rPr>
              <a:t>All patients data (also enrollments)</a:t>
            </a:r>
          </a:p>
          <a:p>
            <a:pPr marL="285750" indent="-285750">
              <a:spcAft>
                <a:spcPts val="600"/>
              </a:spcAft>
              <a:buClr>
                <a:schemeClr val="tx2"/>
              </a:buClr>
              <a:buFont typeface="Arial" panose="020B0604020202020204" pitchFamily="34" charset="0"/>
              <a:buChar char="•"/>
            </a:pPr>
            <a:r>
              <a:rPr lang="it-IT" sz="1400">
                <a:ea typeface="Verdana"/>
              </a:rPr>
              <a:t>All data created in Patient Management microservice (PAM)</a:t>
            </a:r>
          </a:p>
          <a:p>
            <a:pPr marL="285750" indent="-285750">
              <a:spcAft>
                <a:spcPts val="600"/>
              </a:spcAft>
              <a:buClr>
                <a:schemeClr val="tx2"/>
              </a:buClr>
              <a:buFont typeface="Arial" panose="020B0604020202020204" pitchFamily="34" charset="0"/>
              <a:buChar char="•"/>
            </a:pPr>
            <a:r>
              <a:rPr lang="it-IT" sz="1400">
                <a:ea typeface="Verdana"/>
              </a:rPr>
              <a:t>All treatments data imported</a:t>
            </a:r>
          </a:p>
          <a:p>
            <a:pPr marL="285750" indent="-285750">
              <a:spcAft>
                <a:spcPts val="600"/>
              </a:spcAft>
              <a:buClr>
                <a:schemeClr val="tx2"/>
              </a:buClr>
              <a:buFont typeface="Arial" panose="020B0604020202020204" pitchFamily="34" charset="0"/>
              <a:buChar char="•"/>
            </a:pPr>
            <a:r>
              <a:rPr lang="it-IT" sz="1400">
                <a:ea typeface="Verdana"/>
              </a:rPr>
              <a:t>All settings related to the tenant</a:t>
            </a:r>
          </a:p>
        </p:txBody>
      </p:sp>
    </p:spTree>
    <p:extLst>
      <p:ext uri="{BB962C8B-B14F-4D97-AF65-F5344CB8AC3E}">
        <p14:creationId xmlns:p14="http://schemas.microsoft.com/office/powerpoint/2010/main" val="4016029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ACB0-E7B9-15BB-5CE2-259944890330}"/>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C2D65510-10EC-FA23-6C74-0959986F566D}"/>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FF185451-E2ED-8576-2913-931650B9B9D8}"/>
              </a:ext>
            </a:extLst>
          </p:cNvPr>
          <p:cNvSpPr>
            <a:spLocks noGrp="1"/>
          </p:cNvSpPr>
          <p:nvPr>
            <p:ph type="sldNum" sz="quarter" idx="12"/>
          </p:nvPr>
        </p:nvSpPr>
        <p:spPr/>
        <p:txBody>
          <a:bodyPr/>
          <a:lstStyle/>
          <a:p>
            <a:r>
              <a:rPr lang="en-US"/>
              <a:t>Page </a:t>
            </a:r>
            <a:fld id="{2CB2E8EB-2C5B-4D97-B458-C472B19B0559}" type="slidenum">
              <a:rPr lang="en-US" smtClean="0"/>
              <a:pPr/>
              <a:t>29</a:t>
            </a:fld>
            <a:endParaRPr lang="en-US"/>
          </a:p>
        </p:txBody>
      </p:sp>
      <p:sp>
        <p:nvSpPr>
          <p:cNvPr id="6" name="Title 5">
            <a:extLst>
              <a:ext uri="{FF2B5EF4-FFF2-40B4-BE49-F238E27FC236}">
                <a16:creationId xmlns:a16="http://schemas.microsoft.com/office/drawing/2014/main" id="{34F28C0A-FBB6-A738-2618-5F8AC88512CF}"/>
              </a:ext>
            </a:extLst>
          </p:cNvPr>
          <p:cNvSpPr>
            <a:spLocks noGrp="1"/>
          </p:cNvSpPr>
          <p:nvPr>
            <p:ph type="title"/>
          </p:nvPr>
        </p:nvSpPr>
        <p:spPr/>
        <p:txBody>
          <a:bodyPr/>
          <a:lstStyle/>
          <a:p>
            <a:r>
              <a:rPr lang="en-GB"/>
              <a:t>PMI Dashboard – Delete the tenant</a:t>
            </a:r>
          </a:p>
        </p:txBody>
      </p:sp>
      <p:sp>
        <p:nvSpPr>
          <p:cNvPr id="10" name="TextBox 9">
            <a:extLst>
              <a:ext uri="{FF2B5EF4-FFF2-40B4-BE49-F238E27FC236}">
                <a16:creationId xmlns:a16="http://schemas.microsoft.com/office/drawing/2014/main" id="{57294E5B-F2C5-87CB-AF3A-D9FDF2D66E9B}"/>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5CF8FD97-85E7-753F-5CBE-45C61B72EDC2}"/>
              </a:ext>
            </a:extLst>
          </p:cNvPr>
          <p:cNvSpPr txBox="1"/>
          <p:nvPr/>
        </p:nvSpPr>
        <p:spPr bwMode="gray">
          <a:xfrm>
            <a:off x="587375" y="1434776"/>
            <a:ext cx="9296853" cy="41242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Go to the ‘admin’ tenant of the interested environment</a:t>
            </a:r>
            <a:br>
              <a:rPr lang="it-IT" sz="1400">
                <a:ea typeface="Verdana"/>
              </a:rPr>
            </a:br>
            <a:r>
              <a:rPr lang="it-IT" sz="1400">
                <a:ea typeface="Verdana"/>
              </a:rPr>
              <a:t>example: </a:t>
            </a:r>
            <a:r>
              <a:rPr lang="it-IT" sz="1400">
                <a:ea typeface="Verdana"/>
                <a:hlinkClick r:id="rId2"/>
              </a:rPr>
              <a:t>https://host-v1.tms.fmcgds-np.com/admin</a:t>
            </a:r>
            <a:endParaRPr lang="it-IT" sz="1400">
              <a:ea typeface="Verdana"/>
            </a:endParaRPr>
          </a:p>
          <a:p>
            <a:pPr marL="342900" indent="-342900">
              <a:spcAft>
                <a:spcPts val="600"/>
              </a:spcAft>
              <a:buClr>
                <a:schemeClr val="tx2"/>
              </a:buClr>
              <a:buFont typeface="+mj-lt"/>
              <a:buAutoNum type="arabicPeriod"/>
            </a:pPr>
            <a:r>
              <a:rPr lang="it-IT" sz="1400">
                <a:ea typeface="Verdana"/>
              </a:rPr>
              <a:t>Search for the tenant to be deleted (example: emea_clinic)</a:t>
            </a:r>
          </a:p>
          <a:p>
            <a:pPr marL="342900" indent="-342900">
              <a:spcAft>
                <a:spcPts val="600"/>
              </a:spcAft>
              <a:buClr>
                <a:schemeClr val="tx2"/>
              </a:buClr>
              <a:buFont typeface="+mj-lt"/>
              <a:buAutoNum type="arabicPeriod"/>
            </a:pPr>
            <a:r>
              <a:rPr lang="it-IT" sz="1400">
                <a:ea typeface="Verdana"/>
              </a:rPr>
              <a:t>Deactivate the tenant</a:t>
            </a: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endParaRPr lang="it-IT" sz="1400">
              <a:ea typeface="Verdana"/>
            </a:endParaRPr>
          </a:p>
          <a:p>
            <a:pPr marL="342900" indent="-342900">
              <a:spcAft>
                <a:spcPts val="600"/>
              </a:spcAft>
              <a:buClr>
                <a:schemeClr val="tx2"/>
              </a:buClr>
              <a:buFont typeface="+mj-lt"/>
              <a:buAutoNum type="arabicPeriod"/>
            </a:pPr>
            <a:r>
              <a:rPr lang="it-IT" sz="1400">
                <a:ea typeface="Verdana"/>
              </a:rPr>
              <a:t>«Delete forever» the tenant</a:t>
            </a:r>
          </a:p>
          <a:p>
            <a:pPr>
              <a:spcAft>
                <a:spcPts val="600"/>
              </a:spcAft>
              <a:buClr>
                <a:schemeClr val="tx2"/>
              </a:buClr>
            </a:pPr>
            <a:endParaRPr lang="it-IT" sz="1400">
              <a:ea typeface="Verdana"/>
            </a:endParaRPr>
          </a:p>
          <a:p>
            <a:pPr>
              <a:spcAft>
                <a:spcPts val="600"/>
              </a:spcAft>
              <a:buClr>
                <a:schemeClr val="tx2"/>
              </a:buClr>
            </a:pPr>
            <a:r>
              <a:rPr lang="it-IT" sz="1400">
                <a:ea typeface="Verdana"/>
              </a:rPr>
              <a:t>More details are available on the official wiki page:</a:t>
            </a:r>
          </a:p>
          <a:p>
            <a:pPr>
              <a:spcAft>
                <a:spcPts val="600"/>
              </a:spcAft>
              <a:buClr>
                <a:schemeClr val="tx2"/>
              </a:buClr>
            </a:pPr>
            <a:r>
              <a:rPr lang="it-IT" sz="1400">
                <a:ea typeface="Verdana"/>
                <a:hlinkClick r:id="rId3"/>
              </a:rPr>
              <a:t>https://dev.azure.com/GRD-EMEA/Therapy%20Management%20Suite/_wiki/wikis/Therapy-Management-Suite.wiki/9325/Deactivate-Reactivate-Delete-Forever-Tenants</a:t>
            </a:r>
            <a:endParaRPr lang="it-IT" sz="1400">
              <a:ea typeface="Verdana"/>
            </a:endParaRPr>
          </a:p>
        </p:txBody>
      </p:sp>
      <p:pic>
        <p:nvPicPr>
          <p:cNvPr id="8" name="Picture 7">
            <a:extLst>
              <a:ext uri="{FF2B5EF4-FFF2-40B4-BE49-F238E27FC236}">
                <a16:creationId xmlns:a16="http://schemas.microsoft.com/office/drawing/2014/main" id="{D8B6CD54-2D11-6C12-4A2A-516970FCB924}"/>
              </a:ext>
            </a:extLst>
          </p:cNvPr>
          <p:cNvPicPr>
            <a:picLocks noChangeAspect="1"/>
          </p:cNvPicPr>
          <p:nvPr/>
        </p:nvPicPr>
        <p:blipFill>
          <a:blip r:embed="rId4"/>
          <a:stretch>
            <a:fillRect/>
          </a:stretch>
        </p:blipFill>
        <p:spPr>
          <a:xfrm>
            <a:off x="940517" y="2551750"/>
            <a:ext cx="2864850" cy="1473532"/>
          </a:xfrm>
          <a:prstGeom prst="rect">
            <a:avLst/>
          </a:prstGeom>
        </p:spPr>
      </p:pic>
    </p:spTree>
    <p:extLst>
      <p:ext uri="{BB962C8B-B14F-4D97-AF65-F5344CB8AC3E}">
        <p14:creationId xmlns:p14="http://schemas.microsoft.com/office/powerpoint/2010/main" val="218997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1961B-F9FD-D533-BCC1-A70F8BA7856F}"/>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9515BFE7-BD1C-CAD1-8E8B-9804FA9DF16B}"/>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9D70DC89-1CB3-6B2A-CD59-396AE86C1ED5}"/>
              </a:ext>
            </a:extLst>
          </p:cNvPr>
          <p:cNvSpPr>
            <a:spLocks noGrp="1"/>
          </p:cNvSpPr>
          <p:nvPr>
            <p:ph type="sldNum" sz="quarter" idx="12"/>
          </p:nvPr>
        </p:nvSpPr>
        <p:spPr/>
        <p:txBody>
          <a:bodyPr/>
          <a:lstStyle/>
          <a:p>
            <a:r>
              <a:rPr lang="en-US"/>
              <a:t>Page </a:t>
            </a:r>
            <a:fld id="{2CB2E8EB-2C5B-4D97-B458-C472B19B0559}" type="slidenum">
              <a:rPr lang="en-US" smtClean="0"/>
              <a:pPr/>
              <a:t>3</a:t>
            </a:fld>
            <a:endParaRPr lang="en-US"/>
          </a:p>
        </p:txBody>
      </p:sp>
      <p:sp>
        <p:nvSpPr>
          <p:cNvPr id="6" name="Title 5">
            <a:extLst>
              <a:ext uri="{FF2B5EF4-FFF2-40B4-BE49-F238E27FC236}">
                <a16:creationId xmlns:a16="http://schemas.microsoft.com/office/drawing/2014/main" id="{26AA2198-81D2-F634-9E47-81DDFE6063ED}"/>
              </a:ext>
            </a:extLst>
          </p:cNvPr>
          <p:cNvSpPr>
            <a:spLocks noGrp="1"/>
          </p:cNvSpPr>
          <p:nvPr>
            <p:ph type="title"/>
          </p:nvPr>
        </p:nvSpPr>
        <p:spPr/>
        <p:txBody>
          <a:bodyPr/>
          <a:lstStyle/>
          <a:p>
            <a:r>
              <a:rPr lang="en-GB"/>
              <a:t>PMI Dashboard – Architectural informations</a:t>
            </a:r>
          </a:p>
        </p:txBody>
      </p:sp>
      <p:sp>
        <p:nvSpPr>
          <p:cNvPr id="10" name="TextBox 9">
            <a:extLst>
              <a:ext uri="{FF2B5EF4-FFF2-40B4-BE49-F238E27FC236}">
                <a16:creationId xmlns:a16="http://schemas.microsoft.com/office/drawing/2014/main" id="{49D8B5F4-0C6F-E0BA-1C38-80496862B49D}"/>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4" name="TextBox 3">
            <a:extLst>
              <a:ext uri="{FF2B5EF4-FFF2-40B4-BE49-F238E27FC236}">
                <a16:creationId xmlns:a16="http://schemas.microsoft.com/office/drawing/2014/main" id="{13389D5E-47BC-3D81-5F04-DF43354CBA8F}"/>
              </a:ext>
            </a:extLst>
          </p:cNvPr>
          <p:cNvSpPr txBox="1"/>
          <p:nvPr/>
        </p:nvSpPr>
        <p:spPr bwMode="gray">
          <a:xfrm>
            <a:off x="587375" y="1434776"/>
            <a:ext cx="5191633" cy="107721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en-US" sz="1400">
                <a:ea typeface="Verdana"/>
              </a:rPr>
              <a:t>PMI Dashboard is an addition to the TMON application that allows HCPs to have the best situational awareness of their patients' conditions. They can have a quick overview before a shift starts by visualizing the Patient List, and a deeper understanding of their progress overtime by navigating into Patient Record.</a:t>
            </a:r>
          </a:p>
        </p:txBody>
      </p:sp>
      <p:pic>
        <p:nvPicPr>
          <p:cNvPr id="11" name="Picture 10">
            <a:extLst>
              <a:ext uri="{FF2B5EF4-FFF2-40B4-BE49-F238E27FC236}">
                <a16:creationId xmlns:a16="http://schemas.microsoft.com/office/drawing/2014/main" id="{6D7A43C0-32C9-EFE4-4E77-EF1FB68CD774}"/>
              </a:ext>
            </a:extLst>
          </p:cNvPr>
          <p:cNvPicPr>
            <a:picLocks noChangeAspect="1"/>
          </p:cNvPicPr>
          <p:nvPr/>
        </p:nvPicPr>
        <p:blipFill>
          <a:blip r:embed="rId2"/>
          <a:stretch>
            <a:fillRect/>
          </a:stretch>
        </p:blipFill>
        <p:spPr>
          <a:xfrm>
            <a:off x="6473498" y="1283497"/>
            <a:ext cx="4424877" cy="4799728"/>
          </a:xfrm>
          <a:prstGeom prst="rect">
            <a:avLst/>
          </a:prstGeom>
        </p:spPr>
      </p:pic>
    </p:spTree>
    <p:extLst>
      <p:ext uri="{BB962C8B-B14F-4D97-AF65-F5344CB8AC3E}">
        <p14:creationId xmlns:p14="http://schemas.microsoft.com/office/powerpoint/2010/main" val="3542152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B2A4F-79E6-D661-CB7A-9A1503FB690C}"/>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1D84F10E-6E04-1E87-0557-6983A8C327C9}"/>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48473066-D7D6-0AEA-47FD-C91B260DC335}"/>
              </a:ext>
            </a:extLst>
          </p:cNvPr>
          <p:cNvSpPr>
            <a:spLocks noGrp="1"/>
          </p:cNvSpPr>
          <p:nvPr>
            <p:ph type="sldNum" sz="quarter" idx="12"/>
          </p:nvPr>
        </p:nvSpPr>
        <p:spPr/>
        <p:txBody>
          <a:bodyPr/>
          <a:lstStyle/>
          <a:p>
            <a:r>
              <a:rPr lang="en-US"/>
              <a:t>Page </a:t>
            </a:r>
            <a:fld id="{2CB2E8EB-2C5B-4D97-B458-C472B19B0559}" type="slidenum">
              <a:rPr lang="en-US" smtClean="0"/>
              <a:pPr/>
              <a:t>30</a:t>
            </a:fld>
            <a:endParaRPr lang="en-US"/>
          </a:p>
        </p:txBody>
      </p:sp>
      <p:sp>
        <p:nvSpPr>
          <p:cNvPr id="6" name="Title 5">
            <a:extLst>
              <a:ext uri="{FF2B5EF4-FFF2-40B4-BE49-F238E27FC236}">
                <a16:creationId xmlns:a16="http://schemas.microsoft.com/office/drawing/2014/main" id="{36D02F7A-7541-BCF9-625A-937F5DF8D7C0}"/>
              </a:ext>
            </a:extLst>
          </p:cNvPr>
          <p:cNvSpPr>
            <a:spLocks noGrp="1"/>
          </p:cNvSpPr>
          <p:nvPr>
            <p:ph type="title"/>
          </p:nvPr>
        </p:nvSpPr>
        <p:spPr/>
        <p:txBody>
          <a:bodyPr/>
          <a:lstStyle/>
          <a:p>
            <a:r>
              <a:rPr lang="en-GB"/>
              <a:t>PMI Dashboard</a:t>
            </a:r>
          </a:p>
        </p:txBody>
      </p:sp>
      <p:sp>
        <p:nvSpPr>
          <p:cNvPr id="10" name="TextBox 9">
            <a:extLst>
              <a:ext uri="{FF2B5EF4-FFF2-40B4-BE49-F238E27FC236}">
                <a16:creationId xmlns:a16="http://schemas.microsoft.com/office/drawing/2014/main" id="{60A3925D-6BA6-775A-8A90-4AB26D11D4F2}"/>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7" name="TextBox 6">
            <a:extLst>
              <a:ext uri="{FF2B5EF4-FFF2-40B4-BE49-F238E27FC236}">
                <a16:creationId xmlns:a16="http://schemas.microsoft.com/office/drawing/2014/main" id="{6F2CF032-6EC8-B572-1844-E08E1CEEE0B9}"/>
              </a:ext>
            </a:extLst>
          </p:cNvPr>
          <p:cNvSpPr txBox="1"/>
          <p:nvPr/>
        </p:nvSpPr>
        <p:spPr bwMode="gray">
          <a:xfrm>
            <a:off x="587375" y="2949251"/>
            <a:ext cx="11166475"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it-IT" sz="4800">
                <a:ea typeface="Verdana"/>
              </a:rPr>
              <a:t>APPENDICES SECTION</a:t>
            </a:r>
          </a:p>
        </p:txBody>
      </p:sp>
    </p:spTree>
    <p:extLst>
      <p:ext uri="{BB962C8B-B14F-4D97-AF65-F5344CB8AC3E}">
        <p14:creationId xmlns:p14="http://schemas.microsoft.com/office/powerpoint/2010/main" val="2648267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0960A-71F4-A3BA-A9B1-DA7ED3D86B9B}"/>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ED89B4BC-6A62-FEBC-1263-28FE143CD6CB}"/>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6DE157DE-79EF-48A2-1806-BB3F9558A7DE}"/>
              </a:ext>
            </a:extLst>
          </p:cNvPr>
          <p:cNvSpPr>
            <a:spLocks noGrp="1"/>
          </p:cNvSpPr>
          <p:nvPr>
            <p:ph type="sldNum" sz="quarter" idx="12"/>
          </p:nvPr>
        </p:nvSpPr>
        <p:spPr/>
        <p:txBody>
          <a:bodyPr/>
          <a:lstStyle/>
          <a:p>
            <a:r>
              <a:rPr lang="en-US"/>
              <a:t>Page </a:t>
            </a:r>
            <a:fld id="{2CB2E8EB-2C5B-4D97-B458-C472B19B0559}" type="slidenum">
              <a:rPr lang="en-US" smtClean="0"/>
              <a:pPr/>
              <a:t>31</a:t>
            </a:fld>
            <a:endParaRPr lang="en-US"/>
          </a:p>
        </p:txBody>
      </p:sp>
      <p:sp>
        <p:nvSpPr>
          <p:cNvPr id="6" name="Title 5">
            <a:extLst>
              <a:ext uri="{FF2B5EF4-FFF2-40B4-BE49-F238E27FC236}">
                <a16:creationId xmlns:a16="http://schemas.microsoft.com/office/drawing/2014/main" id="{3D06FAE9-8B6A-C774-238B-A830A76344A4}"/>
              </a:ext>
            </a:extLst>
          </p:cNvPr>
          <p:cNvSpPr>
            <a:spLocks noGrp="1"/>
          </p:cNvSpPr>
          <p:nvPr>
            <p:ph type="title"/>
          </p:nvPr>
        </p:nvSpPr>
        <p:spPr/>
        <p:txBody>
          <a:bodyPr/>
          <a:lstStyle/>
          <a:p>
            <a:r>
              <a:rPr lang="en-GB"/>
              <a:t>PMI Dashboard – </a:t>
            </a:r>
            <a:r>
              <a:rPr lang="it-IT" sz="2400"/>
              <a:t>Appendix 1: Identification of Clinic Id</a:t>
            </a:r>
            <a:endParaRPr lang="en-GB"/>
          </a:p>
        </p:txBody>
      </p:sp>
      <p:sp>
        <p:nvSpPr>
          <p:cNvPr id="10" name="TextBox 9">
            <a:extLst>
              <a:ext uri="{FF2B5EF4-FFF2-40B4-BE49-F238E27FC236}">
                <a16:creationId xmlns:a16="http://schemas.microsoft.com/office/drawing/2014/main" id="{B723FEE0-5012-6082-17BE-7F0E1050CFFF}"/>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7" name="TextBox 6">
            <a:extLst>
              <a:ext uri="{FF2B5EF4-FFF2-40B4-BE49-F238E27FC236}">
                <a16:creationId xmlns:a16="http://schemas.microsoft.com/office/drawing/2014/main" id="{41F2DDC7-A411-D86D-9C0A-503321A20699}"/>
              </a:ext>
            </a:extLst>
          </p:cNvPr>
          <p:cNvSpPr txBox="1"/>
          <p:nvPr/>
        </p:nvSpPr>
        <p:spPr bwMode="gray">
          <a:xfrm>
            <a:off x="587375" y="1434776"/>
            <a:ext cx="9296853" cy="403187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Navigate to the tenant just creation</a:t>
            </a:r>
            <a:br>
              <a:rPr lang="it-IT" sz="1400">
                <a:ea typeface="Verdana"/>
              </a:rPr>
            </a:br>
            <a:r>
              <a:rPr lang="it-IT" sz="1400">
                <a:ea typeface="Verdana"/>
              </a:rPr>
              <a:t>example: </a:t>
            </a:r>
            <a:r>
              <a:rPr lang="it-IT" sz="1400">
                <a:ea typeface="Verdana"/>
                <a:hlinkClick r:id="rId2"/>
              </a:rPr>
              <a:t>https://host-v1.tms.fmcgds-np.com/PMI-test</a:t>
            </a:r>
            <a:endParaRPr lang="it-IT" sz="1400">
              <a:ea typeface="Verdana"/>
            </a:endParaRPr>
          </a:p>
          <a:p>
            <a:pPr marL="342900" indent="-342900">
              <a:spcAft>
                <a:spcPts val="600"/>
              </a:spcAft>
              <a:buClr>
                <a:schemeClr val="tx2"/>
              </a:buClr>
              <a:buFont typeface="+mj-lt"/>
              <a:buAutoNum type="arabicPeriod"/>
            </a:pPr>
            <a:r>
              <a:rPr lang="it-IT" sz="1400">
                <a:ea typeface="Verdana"/>
              </a:rPr>
              <a:t>Navigate to Clinic Management menu</a:t>
            </a: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br>
              <a:rPr lang="it-IT" sz="1400">
                <a:ea typeface="Verdana"/>
              </a:rPr>
            </a:br>
            <a:endParaRPr lang="it-IT" sz="1400">
              <a:ea typeface="Verdana"/>
            </a:endParaRPr>
          </a:p>
          <a:p>
            <a:pPr marL="342900" indent="-342900">
              <a:spcAft>
                <a:spcPts val="600"/>
              </a:spcAft>
              <a:buClr>
                <a:schemeClr val="tx2"/>
              </a:buClr>
              <a:buFont typeface="+mj-lt"/>
              <a:buAutoNum type="arabicPeriod"/>
            </a:pPr>
            <a:r>
              <a:rPr lang="en-US" sz="1400">
                <a:ea typeface="Verdana"/>
              </a:rPr>
              <a:t>Then click on the desired clinic record, and copy the guid of the clinic as shown in the screenshot below (the id of the clinic is the last text before the question mark – see next slide for details)</a:t>
            </a:r>
            <a:endParaRPr lang="it-IT" sz="1400">
              <a:ea typeface="Verdana"/>
            </a:endParaRPr>
          </a:p>
        </p:txBody>
      </p:sp>
      <p:pic>
        <p:nvPicPr>
          <p:cNvPr id="8" name="Picture 7" descr="A screenshot of a computer&#10;&#10;AI-generated content may be incorrect.">
            <a:extLst>
              <a:ext uri="{FF2B5EF4-FFF2-40B4-BE49-F238E27FC236}">
                <a16:creationId xmlns:a16="http://schemas.microsoft.com/office/drawing/2014/main" id="{2DD7A8F7-439B-CED9-E6B4-22E0F61027F0}"/>
              </a:ext>
            </a:extLst>
          </p:cNvPr>
          <p:cNvPicPr>
            <a:picLocks noChangeAspect="1"/>
          </p:cNvPicPr>
          <p:nvPr/>
        </p:nvPicPr>
        <p:blipFill>
          <a:blip r:embed="rId3"/>
          <a:stretch>
            <a:fillRect/>
          </a:stretch>
        </p:blipFill>
        <p:spPr>
          <a:xfrm>
            <a:off x="929639" y="2283396"/>
            <a:ext cx="8223849" cy="2562924"/>
          </a:xfrm>
          <a:prstGeom prst="rect">
            <a:avLst/>
          </a:prstGeom>
        </p:spPr>
      </p:pic>
    </p:spTree>
    <p:extLst>
      <p:ext uri="{BB962C8B-B14F-4D97-AF65-F5344CB8AC3E}">
        <p14:creationId xmlns:p14="http://schemas.microsoft.com/office/powerpoint/2010/main" val="2493431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E08A6-5DC6-A681-E32B-98752999E94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F13D54BD-909A-1C63-6801-AE79267320E5}"/>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3BBB9461-6F63-6C8A-7081-B838C8D3BB99}"/>
              </a:ext>
            </a:extLst>
          </p:cNvPr>
          <p:cNvSpPr>
            <a:spLocks noGrp="1"/>
          </p:cNvSpPr>
          <p:nvPr>
            <p:ph type="sldNum" sz="quarter" idx="12"/>
          </p:nvPr>
        </p:nvSpPr>
        <p:spPr/>
        <p:txBody>
          <a:bodyPr/>
          <a:lstStyle/>
          <a:p>
            <a:r>
              <a:rPr lang="en-US"/>
              <a:t>Page </a:t>
            </a:r>
            <a:fld id="{2CB2E8EB-2C5B-4D97-B458-C472B19B0559}" type="slidenum">
              <a:rPr lang="en-US" smtClean="0"/>
              <a:pPr/>
              <a:t>32</a:t>
            </a:fld>
            <a:endParaRPr lang="en-US"/>
          </a:p>
        </p:txBody>
      </p:sp>
      <p:sp>
        <p:nvSpPr>
          <p:cNvPr id="6" name="Title 5">
            <a:extLst>
              <a:ext uri="{FF2B5EF4-FFF2-40B4-BE49-F238E27FC236}">
                <a16:creationId xmlns:a16="http://schemas.microsoft.com/office/drawing/2014/main" id="{D3CF5A4B-CF05-4827-15BE-AB6D2CD45E43}"/>
              </a:ext>
            </a:extLst>
          </p:cNvPr>
          <p:cNvSpPr>
            <a:spLocks noGrp="1"/>
          </p:cNvSpPr>
          <p:nvPr>
            <p:ph type="title"/>
          </p:nvPr>
        </p:nvSpPr>
        <p:spPr/>
        <p:txBody>
          <a:bodyPr/>
          <a:lstStyle/>
          <a:p>
            <a:r>
              <a:rPr lang="en-GB"/>
              <a:t>PMI Dashboard – </a:t>
            </a:r>
            <a:r>
              <a:rPr lang="it-IT" sz="2400"/>
              <a:t>Appendix 1: Identification of Clinic Id</a:t>
            </a:r>
            <a:endParaRPr lang="en-GB"/>
          </a:p>
        </p:txBody>
      </p:sp>
      <p:sp>
        <p:nvSpPr>
          <p:cNvPr id="10" name="TextBox 9">
            <a:extLst>
              <a:ext uri="{FF2B5EF4-FFF2-40B4-BE49-F238E27FC236}">
                <a16:creationId xmlns:a16="http://schemas.microsoft.com/office/drawing/2014/main" id="{59EA3E7C-70B2-8741-FDD2-3C0383C945C6}"/>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pic>
        <p:nvPicPr>
          <p:cNvPr id="2" name="Picture 1">
            <a:extLst>
              <a:ext uri="{FF2B5EF4-FFF2-40B4-BE49-F238E27FC236}">
                <a16:creationId xmlns:a16="http://schemas.microsoft.com/office/drawing/2014/main" id="{8D65EA2D-439C-6BD1-F422-D557B14A6C24}"/>
              </a:ext>
            </a:extLst>
          </p:cNvPr>
          <p:cNvPicPr>
            <a:picLocks noChangeAspect="1"/>
          </p:cNvPicPr>
          <p:nvPr/>
        </p:nvPicPr>
        <p:blipFill>
          <a:blip r:embed="rId2"/>
          <a:stretch>
            <a:fillRect/>
          </a:stretch>
        </p:blipFill>
        <p:spPr>
          <a:xfrm>
            <a:off x="975131" y="1214975"/>
            <a:ext cx="10241737" cy="4933760"/>
          </a:xfrm>
          <a:prstGeom prst="rect">
            <a:avLst/>
          </a:prstGeom>
        </p:spPr>
      </p:pic>
    </p:spTree>
    <p:extLst>
      <p:ext uri="{BB962C8B-B14F-4D97-AF65-F5344CB8AC3E}">
        <p14:creationId xmlns:p14="http://schemas.microsoft.com/office/powerpoint/2010/main" val="3568091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67B6D-EEC6-CA0D-5A87-3445E7D49303}"/>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DABC76A2-66B1-2A17-F1E6-D587912E65EF}"/>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554CB7F2-DD60-8B68-D174-0F5497B5A8B0}"/>
              </a:ext>
            </a:extLst>
          </p:cNvPr>
          <p:cNvSpPr>
            <a:spLocks noGrp="1"/>
          </p:cNvSpPr>
          <p:nvPr>
            <p:ph type="sldNum" sz="quarter" idx="12"/>
          </p:nvPr>
        </p:nvSpPr>
        <p:spPr/>
        <p:txBody>
          <a:bodyPr/>
          <a:lstStyle/>
          <a:p>
            <a:r>
              <a:rPr lang="en-US"/>
              <a:t>Page </a:t>
            </a:r>
            <a:fld id="{2CB2E8EB-2C5B-4D97-B458-C472B19B0559}" type="slidenum">
              <a:rPr lang="en-US" smtClean="0"/>
              <a:pPr/>
              <a:t>33</a:t>
            </a:fld>
            <a:endParaRPr lang="en-US"/>
          </a:p>
        </p:txBody>
      </p:sp>
      <p:sp>
        <p:nvSpPr>
          <p:cNvPr id="6" name="Title 5">
            <a:extLst>
              <a:ext uri="{FF2B5EF4-FFF2-40B4-BE49-F238E27FC236}">
                <a16:creationId xmlns:a16="http://schemas.microsoft.com/office/drawing/2014/main" id="{556A1131-2778-4BD3-ADB9-2305D6556E23}"/>
              </a:ext>
            </a:extLst>
          </p:cNvPr>
          <p:cNvSpPr>
            <a:spLocks noGrp="1"/>
          </p:cNvSpPr>
          <p:nvPr>
            <p:ph type="title"/>
          </p:nvPr>
        </p:nvSpPr>
        <p:spPr/>
        <p:txBody>
          <a:bodyPr/>
          <a:lstStyle/>
          <a:p>
            <a:r>
              <a:rPr lang="en-GB"/>
              <a:t>PMI Dashboard – </a:t>
            </a:r>
            <a:r>
              <a:rPr lang="it-IT" sz="2400"/>
              <a:t>Appendix 2: </a:t>
            </a:r>
            <a:r>
              <a:rPr lang="en-GB"/>
              <a:t>Wiki References</a:t>
            </a:r>
          </a:p>
        </p:txBody>
      </p:sp>
      <p:sp>
        <p:nvSpPr>
          <p:cNvPr id="10" name="TextBox 9">
            <a:extLst>
              <a:ext uri="{FF2B5EF4-FFF2-40B4-BE49-F238E27FC236}">
                <a16:creationId xmlns:a16="http://schemas.microsoft.com/office/drawing/2014/main" id="{2F0D9C0E-63F5-5211-70A8-1025636671F7}"/>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02544C3E-30EA-53C0-FBA7-507E81833315}"/>
              </a:ext>
            </a:extLst>
          </p:cNvPr>
          <p:cNvSpPr txBox="1"/>
          <p:nvPr/>
        </p:nvSpPr>
        <p:spPr bwMode="gray">
          <a:xfrm>
            <a:off x="587375" y="1434776"/>
            <a:ext cx="9296853" cy="384720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it-IT" sz="1400" b="1">
                <a:ea typeface="Verdana"/>
              </a:rPr>
              <a:t>Tenant Management</a:t>
            </a:r>
            <a:endParaRPr lang="it-IT" sz="1400" b="1">
              <a:ea typeface="Verdana"/>
              <a:hlinkClick r:id="rId2"/>
            </a:endParaRPr>
          </a:p>
          <a:p>
            <a:pPr>
              <a:spcAft>
                <a:spcPts val="600"/>
              </a:spcAft>
              <a:buClr>
                <a:schemeClr val="tx2"/>
              </a:buClr>
            </a:pPr>
            <a:r>
              <a:rPr lang="it-IT" sz="1400">
                <a:ea typeface="Verdana"/>
                <a:hlinkClick r:id="rId2"/>
              </a:rPr>
              <a:t>https://dev.azure.com/GRD-EMEA/Therapy%20Management%20Suite/_wiki/wikis/Therapy-Management-Suite.wiki/9323/View-Create-Edit-Tenants</a:t>
            </a:r>
            <a:endParaRPr lang="it-IT" sz="1400">
              <a:ea typeface="Verdana"/>
            </a:endParaRPr>
          </a:p>
          <a:p>
            <a:pPr>
              <a:spcAft>
                <a:spcPts val="600"/>
              </a:spcAft>
              <a:buClr>
                <a:schemeClr val="tx2"/>
              </a:buClr>
            </a:pPr>
            <a:r>
              <a:rPr lang="it-IT" sz="1400">
                <a:ea typeface="Verdana"/>
                <a:hlinkClick r:id="rId3"/>
              </a:rPr>
              <a:t>https://dev.azure.com/GRD-EMEA/Therapy%20Management%20Suite/_wiki/wikis/Therapy-Management-Suite.wiki/9894/Auto-Log-off</a:t>
            </a:r>
            <a:endParaRPr lang="it-IT" sz="1400">
              <a:ea typeface="Verdana"/>
            </a:endParaRPr>
          </a:p>
          <a:p>
            <a:pPr>
              <a:spcAft>
                <a:spcPts val="600"/>
              </a:spcAft>
              <a:buClr>
                <a:schemeClr val="tx2"/>
              </a:buClr>
            </a:pPr>
            <a:r>
              <a:rPr lang="it-IT" sz="1400">
                <a:ea typeface="Verdana"/>
                <a:hlinkClick r:id="rId4"/>
              </a:rPr>
              <a:t>https://dev.azure.com/GRD-EMEA/Therapy%20Management%20Suite/_wiki/wikis/Therapy-Management-Suite.wiki/9325/Deactivate-Reactivate-Delete-Forever-Tenants</a:t>
            </a:r>
            <a:endParaRPr lang="it-IT" sz="1400">
              <a:ea typeface="Verdana"/>
            </a:endParaRPr>
          </a:p>
          <a:p>
            <a:pPr>
              <a:spcAft>
                <a:spcPts val="600"/>
              </a:spcAft>
              <a:buClr>
                <a:schemeClr val="tx2"/>
              </a:buClr>
            </a:pPr>
            <a:endParaRPr lang="it-IT" sz="1400">
              <a:ea typeface="Verdana"/>
            </a:endParaRPr>
          </a:p>
          <a:p>
            <a:pPr>
              <a:spcAft>
                <a:spcPts val="600"/>
              </a:spcAft>
              <a:buClr>
                <a:schemeClr val="tx2"/>
              </a:buClr>
            </a:pPr>
            <a:r>
              <a:rPr lang="it-IT" sz="1400" b="1">
                <a:ea typeface="Verdana"/>
              </a:rPr>
              <a:t>User Management</a:t>
            </a:r>
          </a:p>
          <a:p>
            <a:pPr>
              <a:spcAft>
                <a:spcPts val="600"/>
              </a:spcAft>
              <a:buClr>
                <a:schemeClr val="tx2"/>
              </a:buClr>
            </a:pPr>
            <a:r>
              <a:rPr lang="it-IT" sz="1400">
                <a:ea typeface="Verdana"/>
                <a:hlinkClick r:id="rId5"/>
              </a:rPr>
              <a:t>https://dev.azure.com/GRD-EMEA/Therapy%20Management%20Suite/_wiki/wikis/Therapy-Management-Suite.wiki/9300/View-Create-Edit-Users</a:t>
            </a:r>
            <a:endParaRPr lang="it-IT" sz="1400">
              <a:ea typeface="Verdana"/>
            </a:endParaRPr>
          </a:p>
          <a:p>
            <a:pPr>
              <a:spcAft>
                <a:spcPts val="600"/>
              </a:spcAft>
              <a:buClr>
                <a:schemeClr val="tx2"/>
              </a:buClr>
            </a:pPr>
            <a:r>
              <a:rPr lang="it-IT" sz="1400">
                <a:ea typeface="Verdana"/>
                <a:hlinkClick r:id="rId6"/>
              </a:rPr>
              <a:t>https://dev.azure.com/GRD-EMEA/Therapy%20Management%20Suite/_wiki/wikis/Therapy-Management-Suite.wiki/9167/User-Profile</a:t>
            </a:r>
            <a:endParaRPr lang="it-IT" sz="1400">
              <a:ea typeface="Verdana"/>
            </a:endParaRPr>
          </a:p>
          <a:p>
            <a:pPr>
              <a:spcAft>
                <a:spcPts val="600"/>
              </a:spcAft>
              <a:buClr>
                <a:schemeClr val="tx2"/>
              </a:buClr>
            </a:pPr>
            <a:r>
              <a:rPr lang="it-IT" sz="1400">
                <a:ea typeface="Verdana"/>
                <a:hlinkClick r:id="rId7"/>
              </a:rPr>
              <a:t>https://dev.azure.com/GRD-EMEA/Therapy%20Management%20Suite/_wiki/wikis/Therapy-Management-Suite.wiki/9317/User-Self-Registration</a:t>
            </a:r>
            <a:endParaRPr lang="it-IT" sz="1400">
              <a:ea typeface="Verdana"/>
            </a:endParaRPr>
          </a:p>
        </p:txBody>
      </p:sp>
    </p:spTree>
    <p:extLst>
      <p:ext uri="{BB962C8B-B14F-4D97-AF65-F5344CB8AC3E}">
        <p14:creationId xmlns:p14="http://schemas.microsoft.com/office/powerpoint/2010/main" val="3640769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73EC7-16C6-E5F1-F8DC-7A5B193F9E3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198DE960-42FF-9967-7B83-7D625DD44076}"/>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3D0DB9A3-1C88-961D-C658-EA6FF26BE701}"/>
              </a:ext>
            </a:extLst>
          </p:cNvPr>
          <p:cNvSpPr>
            <a:spLocks noGrp="1"/>
          </p:cNvSpPr>
          <p:nvPr>
            <p:ph type="sldNum" sz="quarter" idx="12"/>
          </p:nvPr>
        </p:nvSpPr>
        <p:spPr/>
        <p:txBody>
          <a:bodyPr/>
          <a:lstStyle/>
          <a:p>
            <a:r>
              <a:rPr lang="en-US"/>
              <a:t>Page </a:t>
            </a:r>
            <a:fld id="{2CB2E8EB-2C5B-4D97-B458-C472B19B0559}" type="slidenum">
              <a:rPr lang="en-US" smtClean="0"/>
              <a:pPr/>
              <a:t>34</a:t>
            </a:fld>
            <a:endParaRPr lang="en-US"/>
          </a:p>
        </p:txBody>
      </p:sp>
      <p:sp>
        <p:nvSpPr>
          <p:cNvPr id="6" name="Title 5">
            <a:extLst>
              <a:ext uri="{FF2B5EF4-FFF2-40B4-BE49-F238E27FC236}">
                <a16:creationId xmlns:a16="http://schemas.microsoft.com/office/drawing/2014/main" id="{425AE08A-EF70-6A8E-B373-486747712652}"/>
              </a:ext>
            </a:extLst>
          </p:cNvPr>
          <p:cNvSpPr>
            <a:spLocks noGrp="1"/>
          </p:cNvSpPr>
          <p:nvPr>
            <p:ph type="title"/>
          </p:nvPr>
        </p:nvSpPr>
        <p:spPr/>
        <p:txBody>
          <a:bodyPr/>
          <a:lstStyle/>
          <a:p>
            <a:r>
              <a:rPr lang="en-GB"/>
              <a:t>PMI Dashboard – </a:t>
            </a:r>
            <a:r>
              <a:rPr lang="it-IT" sz="2400"/>
              <a:t>Appendix 2: </a:t>
            </a:r>
            <a:r>
              <a:rPr lang="en-GB"/>
              <a:t>Wiki References</a:t>
            </a:r>
          </a:p>
        </p:txBody>
      </p:sp>
      <p:sp>
        <p:nvSpPr>
          <p:cNvPr id="10" name="TextBox 9">
            <a:extLst>
              <a:ext uri="{FF2B5EF4-FFF2-40B4-BE49-F238E27FC236}">
                <a16:creationId xmlns:a16="http://schemas.microsoft.com/office/drawing/2014/main" id="{A3D1C2D3-8F03-453C-B25A-EC38CE6ABEBB}"/>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319A16F2-F78D-964D-6727-3EC56A152B1E}"/>
              </a:ext>
            </a:extLst>
          </p:cNvPr>
          <p:cNvSpPr txBox="1"/>
          <p:nvPr/>
        </p:nvSpPr>
        <p:spPr bwMode="gray">
          <a:xfrm>
            <a:off x="587375" y="1434776"/>
            <a:ext cx="9296853" cy="72327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it-IT" sz="1400" b="1">
                <a:ea typeface="Verdana"/>
              </a:rPr>
              <a:t>PMI Dashboard</a:t>
            </a:r>
          </a:p>
          <a:p>
            <a:pPr>
              <a:spcAft>
                <a:spcPts val="600"/>
              </a:spcAft>
              <a:buClr>
                <a:schemeClr val="tx2"/>
              </a:buClr>
            </a:pPr>
            <a:r>
              <a:rPr lang="it-IT" sz="1400">
                <a:ea typeface="Verdana"/>
                <a:hlinkClick r:id="rId2"/>
              </a:rPr>
              <a:t>https://dev.azure.com/GRD-EMEA/Therapy%20Management%20Suite/_wiki/wikis/Therapy-Management-Suite.wiki/8106/Patient-consent-workflow</a:t>
            </a:r>
            <a:endParaRPr lang="it-IT" sz="1400">
              <a:ea typeface="Verdana"/>
            </a:endParaRPr>
          </a:p>
        </p:txBody>
      </p:sp>
    </p:spTree>
    <p:extLst>
      <p:ext uri="{BB962C8B-B14F-4D97-AF65-F5344CB8AC3E}">
        <p14:creationId xmlns:p14="http://schemas.microsoft.com/office/powerpoint/2010/main" val="42264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28F597-93D5-E239-31D8-31756AE1743D}"/>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941C0CAF-D583-832A-3EE3-F18D6BA0766B}"/>
              </a:ext>
            </a:extLst>
          </p:cNvPr>
          <p:cNvSpPr>
            <a:spLocks noGrp="1"/>
          </p:cNvSpPr>
          <p:nvPr>
            <p:ph type="sldNum" sz="quarter" idx="12"/>
          </p:nvPr>
        </p:nvSpPr>
        <p:spPr/>
        <p:txBody>
          <a:bodyPr/>
          <a:lstStyle/>
          <a:p>
            <a:r>
              <a:rPr lang="en-US"/>
              <a:t>Page </a:t>
            </a:r>
            <a:fld id="{2CB2E8EB-2C5B-4D97-B458-C472B19B0559}" type="slidenum">
              <a:rPr lang="en-US" smtClean="0"/>
              <a:pPr/>
              <a:t>35</a:t>
            </a:fld>
            <a:endParaRPr lang="en-US"/>
          </a:p>
        </p:txBody>
      </p:sp>
      <p:sp>
        <p:nvSpPr>
          <p:cNvPr id="9" name="AutoShape 2">
            <a:extLst>
              <a:ext uri="{FF2B5EF4-FFF2-40B4-BE49-F238E27FC236}">
                <a16:creationId xmlns:a16="http://schemas.microsoft.com/office/drawing/2014/main" id="{0B4C01D0-FD4D-CE18-CE67-CE6DCAB2CB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2" name="Picture 11">
            <a:extLst>
              <a:ext uri="{FF2B5EF4-FFF2-40B4-BE49-F238E27FC236}">
                <a16:creationId xmlns:a16="http://schemas.microsoft.com/office/drawing/2014/main" id="{AAB9BEB7-434A-DBE9-4F47-C04D50C72163}"/>
              </a:ext>
            </a:extLst>
          </p:cNvPr>
          <p:cNvPicPr>
            <a:picLocks noChangeAspect="1"/>
          </p:cNvPicPr>
          <p:nvPr/>
        </p:nvPicPr>
        <p:blipFill>
          <a:blip r:embed="rId2"/>
          <a:stretch>
            <a:fillRect/>
          </a:stretch>
        </p:blipFill>
        <p:spPr>
          <a:xfrm>
            <a:off x="523918" y="1256935"/>
            <a:ext cx="10839363" cy="5088808"/>
          </a:xfrm>
          <a:prstGeom prst="rect">
            <a:avLst/>
          </a:prstGeom>
        </p:spPr>
      </p:pic>
    </p:spTree>
    <p:extLst>
      <p:ext uri="{BB962C8B-B14F-4D97-AF65-F5344CB8AC3E}">
        <p14:creationId xmlns:p14="http://schemas.microsoft.com/office/powerpoint/2010/main" val="160852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82C09-BA42-7D24-F37D-0187BC5AE2F4}"/>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4BE59D37-2B94-857E-DA79-D4C7662E19FC}"/>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3E52A949-BB46-5B23-9E11-629CA607D42A}"/>
              </a:ext>
            </a:extLst>
          </p:cNvPr>
          <p:cNvSpPr>
            <a:spLocks noGrp="1"/>
          </p:cNvSpPr>
          <p:nvPr>
            <p:ph type="sldNum" sz="quarter" idx="12"/>
          </p:nvPr>
        </p:nvSpPr>
        <p:spPr/>
        <p:txBody>
          <a:bodyPr/>
          <a:lstStyle/>
          <a:p>
            <a:r>
              <a:rPr lang="en-US"/>
              <a:t>Page </a:t>
            </a:r>
            <a:fld id="{2CB2E8EB-2C5B-4D97-B458-C472B19B0559}" type="slidenum">
              <a:rPr lang="en-US" smtClean="0"/>
              <a:pPr/>
              <a:t>4</a:t>
            </a:fld>
            <a:endParaRPr lang="en-US"/>
          </a:p>
        </p:txBody>
      </p:sp>
      <p:sp>
        <p:nvSpPr>
          <p:cNvPr id="6" name="Title 5">
            <a:extLst>
              <a:ext uri="{FF2B5EF4-FFF2-40B4-BE49-F238E27FC236}">
                <a16:creationId xmlns:a16="http://schemas.microsoft.com/office/drawing/2014/main" id="{BBBD0AF9-C933-91B7-FCC6-A7F25A862928}"/>
              </a:ext>
            </a:extLst>
          </p:cNvPr>
          <p:cNvSpPr>
            <a:spLocks noGrp="1"/>
          </p:cNvSpPr>
          <p:nvPr>
            <p:ph type="title"/>
          </p:nvPr>
        </p:nvSpPr>
        <p:spPr/>
        <p:txBody>
          <a:bodyPr/>
          <a:lstStyle/>
          <a:p>
            <a:r>
              <a:rPr lang="en-GB"/>
              <a:t>PMI Dashboard</a:t>
            </a:r>
          </a:p>
        </p:txBody>
      </p:sp>
      <p:sp>
        <p:nvSpPr>
          <p:cNvPr id="10" name="TextBox 9">
            <a:extLst>
              <a:ext uri="{FF2B5EF4-FFF2-40B4-BE49-F238E27FC236}">
                <a16:creationId xmlns:a16="http://schemas.microsoft.com/office/drawing/2014/main" id="{53E0E75B-2CC5-B923-D85F-7656D3BC82DE}"/>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7" name="TextBox 6">
            <a:extLst>
              <a:ext uri="{FF2B5EF4-FFF2-40B4-BE49-F238E27FC236}">
                <a16:creationId xmlns:a16="http://schemas.microsoft.com/office/drawing/2014/main" id="{8A46E94A-EA9C-4FB9-BF67-CBB18ED85CCB}"/>
              </a:ext>
            </a:extLst>
          </p:cNvPr>
          <p:cNvSpPr txBox="1"/>
          <p:nvPr/>
        </p:nvSpPr>
        <p:spPr bwMode="gray">
          <a:xfrm>
            <a:off x="587375" y="2949251"/>
            <a:ext cx="11166475" cy="19236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r>
              <a:rPr lang="en-GB" sz="6000"/>
              <a:t>MVP startup and</a:t>
            </a:r>
          </a:p>
          <a:p>
            <a:pPr>
              <a:spcAft>
                <a:spcPts val="600"/>
              </a:spcAft>
              <a:buClr>
                <a:schemeClr val="tx2"/>
              </a:buClr>
            </a:pPr>
            <a:r>
              <a:rPr lang="it-IT" sz="6000">
                <a:ea typeface="Verdana"/>
              </a:rPr>
              <a:t>decommissioning</a:t>
            </a:r>
          </a:p>
        </p:txBody>
      </p:sp>
    </p:spTree>
    <p:extLst>
      <p:ext uri="{BB962C8B-B14F-4D97-AF65-F5344CB8AC3E}">
        <p14:creationId xmlns:p14="http://schemas.microsoft.com/office/powerpoint/2010/main" val="35168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58632F-4698-2A03-79B8-8909436A11B7}"/>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9A180B66-A85A-2FA8-9AFF-58CC6546CD07}"/>
              </a:ext>
            </a:extLst>
          </p:cNvPr>
          <p:cNvSpPr>
            <a:spLocks noGrp="1"/>
          </p:cNvSpPr>
          <p:nvPr>
            <p:ph type="sldNum" sz="quarter" idx="12"/>
          </p:nvPr>
        </p:nvSpPr>
        <p:spPr/>
        <p:txBody>
          <a:bodyPr/>
          <a:lstStyle/>
          <a:p>
            <a:r>
              <a:rPr lang="en-US"/>
              <a:t>Page </a:t>
            </a:r>
            <a:fld id="{2CB2E8EB-2C5B-4D97-B458-C472B19B0559}" type="slidenum">
              <a:rPr lang="en-US" smtClean="0"/>
              <a:pPr/>
              <a:t>5</a:t>
            </a:fld>
            <a:endParaRPr lang="en-US"/>
          </a:p>
        </p:txBody>
      </p:sp>
      <p:sp>
        <p:nvSpPr>
          <p:cNvPr id="6" name="Title 5">
            <a:extLst>
              <a:ext uri="{FF2B5EF4-FFF2-40B4-BE49-F238E27FC236}">
                <a16:creationId xmlns:a16="http://schemas.microsoft.com/office/drawing/2014/main" id="{4D31341D-D17A-A2D1-1C14-AD4BA765991F}"/>
              </a:ext>
            </a:extLst>
          </p:cNvPr>
          <p:cNvSpPr>
            <a:spLocks noGrp="1"/>
          </p:cNvSpPr>
          <p:nvPr>
            <p:ph type="title"/>
          </p:nvPr>
        </p:nvSpPr>
        <p:spPr/>
        <p:txBody>
          <a:bodyPr/>
          <a:lstStyle/>
          <a:p>
            <a:r>
              <a:rPr lang="en-GB"/>
              <a:t>PMI Dashboard – MVP startup and decommissioning</a:t>
            </a:r>
          </a:p>
        </p:txBody>
      </p:sp>
      <p:sp>
        <p:nvSpPr>
          <p:cNvPr id="10" name="TextBox 9">
            <a:extLst>
              <a:ext uri="{FF2B5EF4-FFF2-40B4-BE49-F238E27FC236}">
                <a16:creationId xmlns:a16="http://schemas.microsoft.com/office/drawing/2014/main" id="{25BF90FF-A977-6A22-8BB9-8A9299955D83}"/>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0F4BD15F-AA3C-D435-8168-361F1DB5EB82}"/>
              </a:ext>
            </a:extLst>
          </p:cNvPr>
          <p:cNvSpPr txBox="1"/>
          <p:nvPr/>
        </p:nvSpPr>
        <p:spPr bwMode="gray">
          <a:xfrm>
            <a:off x="937833" y="1160456"/>
            <a:ext cx="8946395" cy="31393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Clr>
                <a:schemeClr val="tx2"/>
              </a:buClr>
            </a:pPr>
            <a:endParaRPr lang="en-US" sz="1400" b="1">
              <a:ea typeface="Verdana"/>
            </a:endParaRPr>
          </a:p>
          <a:p>
            <a:pPr>
              <a:spcAft>
                <a:spcPts val="600"/>
              </a:spcAft>
              <a:buClr>
                <a:schemeClr val="tx2"/>
              </a:buClr>
            </a:pPr>
            <a:r>
              <a:rPr lang="en-US" sz="1400" b="1">
                <a:ea typeface="Verdana"/>
              </a:rPr>
              <a:t>MVP Startup</a:t>
            </a:r>
            <a:endParaRPr lang="en-US" sz="1400"/>
          </a:p>
          <a:p>
            <a:pPr marL="285750" indent="-285750">
              <a:spcAft>
                <a:spcPts val="600"/>
              </a:spcAft>
              <a:buFont typeface="Arial"/>
              <a:buChar char="•"/>
            </a:pPr>
            <a:r>
              <a:rPr lang="it-IT" sz="1400"/>
              <a:t>Setup Identity provider clients</a:t>
            </a:r>
          </a:p>
          <a:p>
            <a:pPr marL="285750" indent="-285750">
              <a:spcAft>
                <a:spcPts val="600"/>
              </a:spcAft>
              <a:buFont typeface="Arial"/>
              <a:buChar char="•"/>
            </a:pPr>
            <a:r>
              <a:rPr lang="it-IT" sz="1400"/>
              <a:t>Create a dedicated tenant for MVP</a:t>
            </a:r>
          </a:p>
          <a:p>
            <a:pPr marL="285750" indent="-285750">
              <a:spcAft>
                <a:spcPts val="600"/>
              </a:spcAft>
              <a:buFont typeface="Arial"/>
              <a:buChar char="•"/>
            </a:pPr>
            <a:r>
              <a:rPr lang="it-IT" sz="1400"/>
              <a:t>Enroll users with required roles</a:t>
            </a:r>
          </a:p>
          <a:p>
            <a:pPr marL="285750" indent="-285750">
              <a:spcAft>
                <a:spcPts val="600"/>
              </a:spcAft>
              <a:buFont typeface="Arial"/>
              <a:buChar char="•"/>
            </a:pPr>
            <a:r>
              <a:rPr lang="it-IT" sz="1400"/>
              <a:t>Install and configure plugin #240</a:t>
            </a:r>
          </a:p>
          <a:p>
            <a:pPr marL="285750" indent="-285750">
              <a:spcAft>
                <a:spcPts val="600"/>
              </a:spcAft>
              <a:buFont typeface="Arial"/>
              <a:buChar char="•"/>
            </a:pPr>
            <a:r>
              <a:rPr lang="it-IT" sz="1400"/>
              <a:t>Enroll the first patients using TMON ID</a:t>
            </a:r>
          </a:p>
          <a:p>
            <a:pPr marL="285750" indent="-285750">
              <a:spcAft>
                <a:spcPts val="600"/>
              </a:spcAft>
              <a:buFont typeface="Arial"/>
              <a:buChar char="•"/>
            </a:pPr>
            <a:r>
              <a:rPr lang="it-IT" sz="1400"/>
              <a:t>Check charts page</a:t>
            </a:r>
          </a:p>
          <a:p>
            <a:pPr>
              <a:spcAft>
                <a:spcPts val="600"/>
              </a:spcAft>
            </a:pPr>
            <a:endParaRPr lang="it-IT" sz="1400"/>
          </a:p>
          <a:p>
            <a:pPr>
              <a:spcAft>
                <a:spcPts val="600"/>
              </a:spcAft>
              <a:buClr>
                <a:schemeClr val="tx2"/>
              </a:buClr>
            </a:pPr>
            <a:r>
              <a:rPr lang="en-US" sz="1400" b="1">
                <a:ea typeface="Verdana"/>
              </a:rPr>
              <a:t>MVP Decommissioning</a:t>
            </a:r>
            <a:endParaRPr lang="en-US" sz="1400"/>
          </a:p>
          <a:p>
            <a:pPr marL="285750" indent="-285750">
              <a:spcAft>
                <a:spcPts val="600"/>
              </a:spcAft>
              <a:buFont typeface="Arial"/>
              <a:buChar char="•"/>
            </a:pPr>
            <a:r>
              <a:rPr lang="it-IT" sz="1400"/>
              <a:t>Delete the tenant</a:t>
            </a:r>
          </a:p>
        </p:txBody>
      </p:sp>
    </p:spTree>
    <p:extLst>
      <p:ext uri="{BB962C8B-B14F-4D97-AF65-F5344CB8AC3E}">
        <p14:creationId xmlns:p14="http://schemas.microsoft.com/office/powerpoint/2010/main" val="227352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E44C-5C4F-450E-B8C3-04DE3D1D750D}"/>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6A637434-975E-1F65-6118-667C0033109F}"/>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E465D591-7E69-E2D3-40DC-F7196A5D488B}"/>
              </a:ext>
            </a:extLst>
          </p:cNvPr>
          <p:cNvSpPr>
            <a:spLocks noGrp="1"/>
          </p:cNvSpPr>
          <p:nvPr>
            <p:ph type="sldNum" sz="quarter" idx="12"/>
          </p:nvPr>
        </p:nvSpPr>
        <p:spPr/>
        <p:txBody>
          <a:bodyPr/>
          <a:lstStyle/>
          <a:p>
            <a:r>
              <a:rPr lang="en-US"/>
              <a:t>Page </a:t>
            </a:r>
            <a:fld id="{2CB2E8EB-2C5B-4D97-B458-C472B19B0559}" type="slidenum">
              <a:rPr lang="en-US" smtClean="0"/>
              <a:pPr/>
              <a:t>6</a:t>
            </a:fld>
            <a:endParaRPr lang="en-US"/>
          </a:p>
        </p:txBody>
      </p:sp>
      <p:sp>
        <p:nvSpPr>
          <p:cNvPr id="6" name="Title 5">
            <a:extLst>
              <a:ext uri="{FF2B5EF4-FFF2-40B4-BE49-F238E27FC236}">
                <a16:creationId xmlns:a16="http://schemas.microsoft.com/office/drawing/2014/main" id="{9BB2022D-D7E7-BDEA-7B57-F50DB12245FC}"/>
              </a:ext>
            </a:extLst>
          </p:cNvPr>
          <p:cNvSpPr>
            <a:spLocks noGrp="1"/>
          </p:cNvSpPr>
          <p:nvPr>
            <p:ph type="title"/>
          </p:nvPr>
        </p:nvSpPr>
        <p:spPr/>
        <p:txBody>
          <a:bodyPr/>
          <a:lstStyle/>
          <a:p>
            <a:r>
              <a:rPr lang="en-GB"/>
              <a:t>PMI Dashboard – </a:t>
            </a:r>
            <a:r>
              <a:rPr lang="it-IT" sz="2400"/>
              <a:t>Setup Identity provider clients</a:t>
            </a:r>
            <a:endParaRPr lang="en-GB"/>
          </a:p>
        </p:txBody>
      </p:sp>
      <p:sp>
        <p:nvSpPr>
          <p:cNvPr id="10" name="TextBox 9">
            <a:extLst>
              <a:ext uri="{FF2B5EF4-FFF2-40B4-BE49-F238E27FC236}">
                <a16:creationId xmlns:a16="http://schemas.microsoft.com/office/drawing/2014/main" id="{E6A951F1-36D9-2A67-BB0A-9AE4409A0B95}"/>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087639A9-7ACA-09BB-5CCE-D648F6FA30C5}"/>
              </a:ext>
            </a:extLst>
          </p:cNvPr>
          <p:cNvSpPr txBox="1"/>
          <p:nvPr/>
        </p:nvSpPr>
        <p:spPr bwMode="gray">
          <a:xfrm>
            <a:off x="587375" y="1434776"/>
            <a:ext cx="9296853" cy="72327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Go to the ‘admin’ tenant of the interested environment</a:t>
            </a:r>
            <a:br>
              <a:rPr lang="it-IT" sz="1400">
                <a:ea typeface="Verdana"/>
              </a:rPr>
            </a:br>
            <a:r>
              <a:rPr lang="it-IT" sz="1400">
                <a:ea typeface="Verdana"/>
              </a:rPr>
              <a:t>example: </a:t>
            </a:r>
            <a:r>
              <a:rPr lang="it-IT" sz="1400">
                <a:ea typeface="Verdana"/>
                <a:hlinkClick r:id="rId2"/>
              </a:rPr>
              <a:t>https://host-v1.tms.fmcgds-np.com/admin</a:t>
            </a:r>
            <a:endParaRPr lang="it-IT" sz="1400">
              <a:ea typeface="Verdana"/>
            </a:endParaRPr>
          </a:p>
          <a:p>
            <a:pPr marL="342900" indent="-342900">
              <a:spcAft>
                <a:spcPts val="600"/>
              </a:spcAft>
              <a:buClr>
                <a:schemeClr val="tx2"/>
              </a:buClr>
              <a:buFont typeface="+mj-lt"/>
              <a:buAutoNum type="arabicPeriod"/>
            </a:pPr>
            <a:r>
              <a:rPr lang="it-IT" sz="1400">
                <a:ea typeface="Verdana"/>
              </a:rPr>
              <a:t>Navigate to Identity Provider Management / Identity Provider Clients</a:t>
            </a:r>
          </a:p>
        </p:txBody>
      </p:sp>
      <p:pic>
        <p:nvPicPr>
          <p:cNvPr id="7" name="Picture 6" descr="A screenshot of a computer&#10;&#10;AI-generated content may be incorrect.">
            <a:extLst>
              <a:ext uri="{FF2B5EF4-FFF2-40B4-BE49-F238E27FC236}">
                <a16:creationId xmlns:a16="http://schemas.microsoft.com/office/drawing/2014/main" id="{098E4E6F-81BD-AF5C-5548-515DEEF725EE}"/>
              </a:ext>
            </a:extLst>
          </p:cNvPr>
          <p:cNvPicPr>
            <a:picLocks noChangeAspect="1"/>
          </p:cNvPicPr>
          <p:nvPr/>
        </p:nvPicPr>
        <p:blipFill>
          <a:blip r:embed="rId3"/>
          <a:stretch>
            <a:fillRect/>
          </a:stretch>
        </p:blipFill>
        <p:spPr>
          <a:xfrm>
            <a:off x="922908" y="2322576"/>
            <a:ext cx="2743835" cy="3555566"/>
          </a:xfrm>
          <a:prstGeom prst="rect">
            <a:avLst/>
          </a:prstGeom>
        </p:spPr>
      </p:pic>
    </p:spTree>
    <p:extLst>
      <p:ext uri="{BB962C8B-B14F-4D97-AF65-F5344CB8AC3E}">
        <p14:creationId xmlns:p14="http://schemas.microsoft.com/office/powerpoint/2010/main" val="186217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139A-2B44-282C-DA57-35E7E52D73C1}"/>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96AD97B-596F-EE0C-A46A-C8467D08B0A8}"/>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28F2EE8A-2B53-464C-0416-FF2305B37202}"/>
              </a:ext>
            </a:extLst>
          </p:cNvPr>
          <p:cNvSpPr>
            <a:spLocks noGrp="1"/>
          </p:cNvSpPr>
          <p:nvPr>
            <p:ph type="sldNum" sz="quarter" idx="12"/>
          </p:nvPr>
        </p:nvSpPr>
        <p:spPr/>
        <p:txBody>
          <a:bodyPr/>
          <a:lstStyle/>
          <a:p>
            <a:r>
              <a:rPr lang="en-US"/>
              <a:t>Page </a:t>
            </a:r>
            <a:fld id="{2CB2E8EB-2C5B-4D97-B458-C472B19B0559}" type="slidenum">
              <a:rPr lang="en-US" smtClean="0"/>
              <a:pPr/>
              <a:t>7</a:t>
            </a:fld>
            <a:endParaRPr lang="en-US"/>
          </a:p>
        </p:txBody>
      </p:sp>
      <p:sp>
        <p:nvSpPr>
          <p:cNvPr id="6" name="Title 5">
            <a:extLst>
              <a:ext uri="{FF2B5EF4-FFF2-40B4-BE49-F238E27FC236}">
                <a16:creationId xmlns:a16="http://schemas.microsoft.com/office/drawing/2014/main" id="{74B13F50-6708-D426-613F-D6DD7A0D85D2}"/>
              </a:ext>
            </a:extLst>
          </p:cNvPr>
          <p:cNvSpPr>
            <a:spLocks noGrp="1"/>
          </p:cNvSpPr>
          <p:nvPr>
            <p:ph type="title"/>
          </p:nvPr>
        </p:nvSpPr>
        <p:spPr/>
        <p:txBody>
          <a:bodyPr/>
          <a:lstStyle/>
          <a:p>
            <a:r>
              <a:rPr lang="en-GB"/>
              <a:t>PMI Dashboard – </a:t>
            </a:r>
            <a:r>
              <a:rPr lang="it-IT" sz="2400"/>
              <a:t>Setup Identity provider clients</a:t>
            </a:r>
            <a:endParaRPr lang="en-GB"/>
          </a:p>
        </p:txBody>
      </p:sp>
      <p:sp>
        <p:nvSpPr>
          <p:cNvPr id="10" name="TextBox 9">
            <a:extLst>
              <a:ext uri="{FF2B5EF4-FFF2-40B4-BE49-F238E27FC236}">
                <a16:creationId xmlns:a16="http://schemas.microsoft.com/office/drawing/2014/main" id="{8CE40D02-BC08-9603-02B8-9FB7E8BF6E21}"/>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58D42CC7-1163-47ED-C3FA-661F740C019A}"/>
              </a:ext>
            </a:extLst>
          </p:cNvPr>
          <p:cNvSpPr txBox="1"/>
          <p:nvPr/>
        </p:nvSpPr>
        <p:spPr bwMode="gray">
          <a:xfrm>
            <a:off x="587375" y="1434776"/>
            <a:ext cx="9296853"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startAt="3"/>
            </a:pPr>
            <a:r>
              <a:rPr lang="en-US" sz="1400">
                <a:ea typeface="Verdana"/>
              </a:rPr>
              <a:t>The client must be configured as follows (clientId, name and description can be of course changed, the ones reported in the screenshot are examples):</a:t>
            </a:r>
            <a:endParaRPr lang="it-IT" sz="1400">
              <a:ea typeface="Verdana"/>
            </a:endParaRPr>
          </a:p>
        </p:txBody>
      </p:sp>
      <p:pic>
        <p:nvPicPr>
          <p:cNvPr id="7" name="Picture 6" descr="A screenshot of a computer&#10;&#10;AI-generated content may be incorrect.">
            <a:extLst>
              <a:ext uri="{FF2B5EF4-FFF2-40B4-BE49-F238E27FC236}">
                <a16:creationId xmlns:a16="http://schemas.microsoft.com/office/drawing/2014/main" id="{8A0D5F8E-2318-9621-D7EF-283DCD872B41}"/>
              </a:ext>
            </a:extLst>
          </p:cNvPr>
          <p:cNvPicPr>
            <a:picLocks noChangeAspect="1"/>
          </p:cNvPicPr>
          <p:nvPr/>
        </p:nvPicPr>
        <p:blipFill>
          <a:blip r:embed="rId2"/>
          <a:stretch>
            <a:fillRect/>
          </a:stretch>
        </p:blipFill>
        <p:spPr>
          <a:xfrm>
            <a:off x="159980" y="2133437"/>
            <a:ext cx="8674999" cy="3710472"/>
          </a:xfrm>
          <a:prstGeom prst="rect">
            <a:avLst/>
          </a:prstGeom>
          <a:ln w="9525">
            <a:solidFill>
              <a:srgbClr val="1E8BCD"/>
            </a:solidFill>
            <a:prstDash val="solid"/>
          </a:ln>
        </p:spPr>
      </p:pic>
    </p:spTree>
    <p:extLst>
      <p:ext uri="{BB962C8B-B14F-4D97-AF65-F5344CB8AC3E}">
        <p14:creationId xmlns:p14="http://schemas.microsoft.com/office/powerpoint/2010/main" val="106869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27711-53F0-154F-AE47-1BC2C90C5B3F}"/>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D83DE3BF-6650-B060-93F9-9E24F11F3CEB}"/>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04B767B3-DC06-7769-C6B3-06C44887BBA5}"/>
              </a:ext>
            </a:extLst>
          </p:cNvPr>
          <p:cNvSpPr>
            <a:spLocks noGrp="1"/>
          </p:cNvSpPr>
          <p:nvPr>
            <p:ph type="sldNum" sz="quarter" idx="12"/>
          </p:nvPr>
        </p:nvSpPr>
        <p:spPr/>
        <p:txBody>
          <a:bodyPr/>
          <a:lstStyle/>
          <a:p>
            <a:r>
              <a:rPr lang="en-US"/>
              <a:t>Page </a:t>
            </a:r>
            <a:fld id="{2CB2E8EB-2C5B-4D97-B458-C472B19B0559}" type="slidenum">
              <a:rPr lang="en-US" smtClean="0"/>
              <a:pPr/>
              <a:t>8</a:t>
            </a:fld>
            <a:endParaRPr lang="en-US"/>
          </a:p>
        </p:txBody>
      </p:sp>
      <p:sp>
        <p:nvSpPr>
          <p:cNvPr id="6" name="Title 5">
            <a:extLst>
              <a:ext uri="{FF2B5EF4-FFF2-40B4-BE49-F238E27FC236}">
                <a16:creationId xmlns:a16="http://schemas.microsoft.com/office/drawing/2014/main" id="{108194C1-398C-BC0E-1521-C66E292CD8E1}"/>
              </a:ext>
            </a:extLst>
          </p:cNvPr>
          <p:cNvSpPr>
            <a:spLocks noGrp="1"/>
          </p:cNvSpPr>
          <p:nvPr>
            <p:ph type="title"/>
          </p:nvPr>
        </p:nvSpPr>
        <p:spPr/>
        <p:txBody>
          <a:bodyPr/>
          <a:lstStyle/>
          <a:p>
            <a:r>
              <a:rPr lang="en-GB"/>
              <a:t>PMI Dashboard – </a:t>
            </a:r>
            <a:r>
              <a:rPr lang="it-IT" sz="2400"/>
              <a:t>Setup Identity provider clients</a:t>
            </a:r>
            <a:endParaRPr lang="en-GB"/>
          </a:p>
        </p:txBody>
      </p:sp>
      <p:sp>
        <p:nvSpPr>
          <p:cNvPr id="10" name="TextBox 9">
            <a:extLst>
              <a:ext uri="{FF2B5EF4-FFF2-40B4-BE49-F238E27FC236}">
                <a16:creationId xmlns:a16="http://schemas.microsoft.com/office/drawing/2014/main" id="{C442FE4D-8E27-00A5-5993-1E6B670EF25C}"/>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647E2619-5DF4-19C0-9E2B-FA38E42EE1B4}"/>
              </a:ext>
            </a:extLst>
          </p:cNvPr>
          <p:cNvSpPr txBox="1"/>
          <p:nvPr/>
        </p:nvSpPr>
        <p:spPr bwMode="gray">
          <a:xfrm>
            <a:off x="587375" y="1434776"/>
            <a:ext cx="9296853" cy="30623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startAt="4"/>
            </a:pPr>
            <a:r>
              <a:rPr lang="en-US" sz="1400">
                <a:ea typeface="Verdana"/>
              </a:rPr>
              <a:t>A secret must be added to the client from the apposite section at the bottom of the page (also in this case the inserted values are examples):</a:t>
            </a:r>
          </a:p>
          <a:p>
            <a:pPr marL="342900" indent="-342900">
              <a:spcAft>
                <a:spcPts val="600"/>
              </a:spcAft>
              <a:buClr>
                <a:schemeClr val="tx2"/>
              </a:buClr>
              <a:buFont typeface="+mj-lt"/>
              <a:buAutoNum type="arabicPeriod" startAt="4"/>
            </a:pPr>
            <a:endParaRPr lang="en-US" sz="1400">
              <a:ea typeface="Verdana"/>
            </a:endParaRPr>
          </a:p>
          <a:p>
            <a:pPr marL="342900" indent="-342900">
              <a:spcAft>
                <a:spcPts val="600"/>
              </a:spcAft>
              <a:buClr>
                <a:schemeClr val="tx2"/>
              </a:buClr>
              <a:buFont typeface="+mj-lt"/>
              <a:buAutoNum type="arabicPeriod" startAt="4"/>
            </a:pPr>
            <a:endParaRPr lang="en-US" sz="1400">
              <a:ea typeface="Verdana"/>
            </a:endParaRPr>
          </a:p>
          <a:p>
            <a:pPr marL="342900" indent="-342900">
              <a:spcAft>
                <a:spcPts val="600"/>
              </a:spcAft>
              <a:buClr>
                <a:schemeClr val="tx2"/>
              </a:buClr>
              <a:buFont typeface="+mj-lt"/>
              <a:buAutoNum type="arabicPeriod" startAt="4"/>
            </a:pPr>
            <a:endParaRPr lang="en-US" sz="1400">
              <a:ea typeface="Verdana"/>
            </a:endParaRPr>
          </a:p>
          <a:p>
            <a:pPr marL="342900" indent="-342900">
              <a:spcAft>
                <a:spcPts val="600"/>
              </a:spcAft>
              <a:buClr>
                <a:schemeClr val="tx2"/>
              </a:buClr>
              <a:buFont typeface="+mj-lt"/>
              <a:buAutoNum type="arabicPeriod" startAt="4"/>
            </a:pPr>
            <a:endParaRPr lang="en-US" sz="1400">
              <a:ea typeface="Verdana"/>
            </a:endParaRPr>
          </a:p>
          <a:p>
            <a:pPr marL="342900" indent="-342900">
              <a:spcAft>
                <a:spcPts val="600"/>
              </a:spcAft>
              <a:buClr>
                <a:schemeClr val="tx2"/>
              </a:buClr>
              <a:buFont typeface="+mj-lt"/>
              <a:buAutoNum type="arabicPeriod" startAt="4"/>
            </a:pPr>
            <a:endParaRPr lang="en-US" sz="1400">
              <a:ea typeface="Verdana"/>
            </a:endParaRPr>
          </a:p>
          <a:p>
            <a:pPr marL="342900" indent="-342900">
              <a:spcAft>
                <a:spcPts val="600"/>
              </a:spcAft>
              <a:buClr>
                <a:schemeClr val="tx2"/>
              </a:buClr>
              <a:buFont typeface="+mj-lt"/>
              <a:buAutoNum type="arabicPeriod" startAt="4"/>
            </a:pPr>
            <a:endParaRPr lang="en-US" sz="1400">
              <a:ea typeface="Verdana"/>
            </a:endParaRPr>
          </a:p>
          <a:p>
            <a:pPr>
              <a:spcAft>
                <a:spcPts val="600"/>
              </a:spcAft>
              <a:buClr>
                <a:schemeClr val="tx2"/>
              </a:buClr>
            </a:pPr>
            <a:endParaRPr lang="en-US" sz="1400">
              <a:ea typeface="Verdana"/>
            </a:endParaRPr>
          </a:p>
          <a:p>
            <a:pPr>
              <a:spcAft>
                <a:spcPts val="600"/>
              </a:spcAft>
              <a:buClr>
                <a:schemeClr val="tx2"/>
              </a:buClr>
            </a:pPr>
            <a:r>
              <a:rPr lang="en-US" sz="1400">
                <a:ea typeface="Verdana"/>
              </a:rPr>
              <a:t>IMPORTANT: take note of the Client Id and the Secret Value of the </a:t>
            </a:r>
            <a:r>
              <a:rPr lang="it-IT" sz="1400">
                <a:ea typeface="Verdana"/>
              </a:rPr>
              <a:t>Identity Provider Clients just created.</a:t>
            </a:r>
            <a:br>
              <a:rPr lang="it-IT" sz="1400">
                <a:ea typeface="Verdana"/>
              </a:rPr>
            </a:br>
            <a:r>
              <a:rPr lang="en-US" sz="1400">
                <a:ea typeface="Verdana"/>
              </a:rPr>
              <a:t>You ​​will need these values during the configuration of the plugin #240.</a:t>
            </a:r>
            <a:endParaRPr lang="it-IT" sz="1400">
              <a:ea typeface="Verdana"/>
            </a:endParaRPr>
          </a:p>
        </p:txBody>
      </p:sp>
      <p:pic>
        <p:nvPicPr>
          <p:cNvPr id="7" name="Picture 6" descr="A screenshot of a computer&#10;&#10;AI-generated content may be incorrect.">
            <a:extLst>
              <a:ext uri="{FF2B5EF4-FFF2-40B4-BE49-F238E27FC236}">
                <a16:creationId xmlns:a16="http://schemas.microsoft.com/office/drawing/2014/main" id="{29542574-A6FB-B10E-BE7D-43B32F185A72}"/>
              </a:ext>
            </a:extLst>
          </p:cNvPr>
          <p:cNvPicPr>
            <a:picLocks noChangeAspect="1"/>
          </p:cNvPicPr>
          <p:nvPr/>
        </p:nvPicPr>
        <p:blipFill>
          <a:blip r:embed="rId2"/>
          <a:stretch>
            <a:fillRect/>
          </a:stretch>
        </p:blipFill>
        <p:spPr>
          <a:xfrm>
            <a:off x="931037" y="2245931"/>
            <a:ext cx="9307160" cy="1201357"/>
          </a:xfrm>
          <a:prstGeom prst="rect">
            <a:avLst/>
          </a:prstGeom>
          <a:ln w="9525">
            <a:solidFill>
              <a:srgbClr val="1E8BCD"/>
            </a:solidFill>
            <a:prstDash val="solid"/>
          </a:ln>
        </p:spPr>
      </p:pic>
    </p:spTree>
    <p:extLst>
      <p:ext uri="{BB962C8B-B14F-4D97-AF65-F5344CB8AC3E}">
        <p14:creationId xmlns:p14="http://schemas.microsoft.com/office/powerpoint/2010/main" val="293197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5E695-C48E-9194-83B8-85BD58EBFCDA}"/>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C97DB0ED-6D2F-6B68-6A98-98CFD5365EC1}"/>
              </a:ext>
            </a:extLst>
          </p:cNvPr>
          <p:cNvSpPr>
            <a:spLocks noGrp="1"/>
          </p:cNvSpPr>
          <p:nvPr>
            <p:ph type="dt" sz="half" idx="10"/>
          </p:nvPr>
        </p:nvSpPr>
        <p:spPr/>
        <p:txBody>
          <a:bodyPr/>
          <a:lstStyle/>
          <a:p>
            <a:r>
              <a:rPr lang="it-IT"/>
              <a:t>04/2025</a:t>
            </a:r>
            <a:endParaRPr lang="en-US"/>
          </a:p>
        </p:txBody>
      </p:sp>
      <p:sp>
        <p:nvSpPr>
          <p:cNvPr id="5" name="Slide Number Placeholder 4">
            <a:extLst>
              <a:ext uri="{FF2B5EF4-FFF2-40B4-BE49-F238E27FC236}">
                <a16:creationId xmlns:a16="http://schemas.microsoft.com/office/drawing/2014/main" id="{174D8836-A3D5-19D9-EC93-B5570F84B851}"/>
              </a:ext>
            </a:extLst>
          </p:cNvPr>
          <p:cNvSpPr>
            <a:spLocks noGrp="1"/>
          </p:cNvSpPr>
          <p:nvPr>
            <p:ph type="sldNum" sz="quarter" idx="12"/>
          </p:nvPr>
        </p:nvSpPr>
        <p:spPr/>
        <p:txBody>
          <a:bodyPr/>
          <a:lstStyle/>
          <a:p>
            <a:r>
              <a:rPr lang="en-US"/>
              <a:t>Page </a:t>
            </a:r>
            <a:fld id="{2CB2E8EB-2C5B-4D97-B458-C472B19B0559}" type="slidenum">
              <a:rPr lang="en-US" smtClean="0"/>
              <a:pPr/>
              <a:t>9</a:t>
            </a:fld>
            <a:endParaRPr lang="en-US"/>
          </a:p>
        </p:txBody>
      </p:sp>
      <p:sp>
        <p:nvSpPr>
          <p:cNvPr id="6" name="Title 5">
            <a:extLst>
              <a:ext uri="{FF2B5EF4-FFF2-40B4-BE49-F238E27FC236}">
                <a16:creationId xmlns:a16="http://schemas.microsoft.com/office/drawing/2014/main" id="{CB54415F-812E-0521-8F95-669DDAEF4D07}"/>
              </a:ext>
            </a:extLst>
          </p:cNvPr>
          <p:cNvSpPr>
            <a:spLocks noGrp="1"/>
          </p:cNvSpPr>
          <p:nvPr>
            <p:ph type="title"/>
          </p:nvPr>
        </p:nvSpPr>
        <p:spPr/>
        <p:txBody>
          <a:bodyPr/>
          <a:lstStyle/>
          <a:p>
            <a:r>
              <a:rPr lang="en-GB"/>
              <a:t>PMI Dashboard – Create tenant</a:t>
            </a:r>
          </a:p>
        </p:txBody>
      </p:sp>
      <p:sp>
        <p:nvSpPr>
          <p:cNvPr id="10" name="TextBox 9">
            <a:extLst>
              <a:ext uri="{FF2B5EF4-FFF2-40B4-BE49-F238E27FC236}">
                <a16:creationId xmlns:a16="http://schemas.microsoft.com/office/drawing/2014/main" id="{9ECC3F65-B852-389E-72C6-F12A5B7F791F}"/>
              </a:ext>
            </a:extLst>
          </p:cNvPr>
          <p:cNvSpPr txBox="1"/>
          <p:nvPr/>
        </p:nvSpPr>
        <p:spPr bwMode="gray">
          <a:xfrm>
            <a:off x="-4342355" y="3747369"/>
            <a:ext cx="135698" cy="4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lgn="l">
              <a:spcAft>
                <a:spcPts val="600"/>
              </a:spcAft>
              <a:buClr>
                <a:schemeClr val="tx2"/>
              </a:buClr>
              <a:buFont typeface="Wingdings" panose="05000000000000000000" pitchFamily="2" charset="2"/>
              <a:buChar char="§"/>
            </a:pPr>
            <a:endParaRPr lang="en-US" sz="1600" err="1"/>
          </a:p>
        </p:txBody>
      </p:sp>
      <p:sp>
        <p:nvSpPr>
          <p:cNvPr id="2" name="TextBox 1">
            <a:extLst>
              <a:ext uri="{FF2B5EF4-FFF2-40B4-BE49-F238E27FC236}">
                <a16:creationId xmlns:a16="http://schemas.microsoft.com/office/drawing/2014/main" id="{1FBD8651-4987-7F09-A9D3-DB08AAFD92C2}"/>
              </a:ext>
            </a:extLst>
          </p:cNvPr>
          <p:cNvSpPr txBox="1"/>
          <p:nvPr/>
        </p:nvSpPr>
        <p:spPr bwMode="gray">
          <a:xfrm>
            <a:off x="587375" y="1434776"/>
            <a:ext cx="9296853" cy="424731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Clr>
                <a:schemeClr val="tx2"/>
              </a:buClr>
              <a:buFont typeface="+mj-lt"/>
              <a:buAutoNum type="arabicPeriod"/>
            </a:pPr>
            <a:r>
              <a:rPr lang="it-IT" sz="1400">
                <a:ea typeface="Verdana"/>
              </a:rPr>
              <a:t>Go to the ‘admin’ tenant of the environment</a:t>
            </a:r>
            <a:br>
              <a:rPr lang="it-IT" sz="1400">
                <a:ea typeface="Verdana"/>
              </a:rPr>
            </a:br>
            <a:r>
              <a:rPr lang="it-IT" sz="1400">
                <a:ea typeface="Verdana"/>
              </a:rPr>
              <a:t>example: </a:t>
            </a:r>
            <a:r>
              <a:rPr lang="it-IT" sz="1400">
                <a:ea typeface="Verdana"/>
                <a:hlinkClick r:id="rId2"/>
              </a:rPr>
              <a:t>https://host-v1.tms.fmcgds-np.com/admin</a:t>
            </a:r>
            <a:endParaRPr lang="it-IT" sz="1400">
              <a:ea typeface="Verdana"/>
            </a:endParaRPr>
          </a:p>
          <a:p>
            <a:pPr marL="342900" indent="-342900">
              <a:spcAft>
                <a:spcPts val="600"/>
              </a:spcAft>
              <a:buClr>
                <a:schemeClr val="tx2"/>
              </a:buClr>
              <a:buFont typeface="+mj-lt"/>
              <a:buAutoNum type="arabicPeriod"/>
            </a:pPr>
            <a:r>
              <a:rPr lang="it-IT" sz="1400">
                <a:ea typeface="Verdana"/>
              </a:rPr>
              <a:t>Create a new tenant:</a:t>
            </a:r>
            <a:br>
              <a:rPr lang="it-IT" sz="1400">
                <a:ea typeface="Verdana"/>
              </a:rPr>
            </a:br>
            <a:r>
              <a:rPr lang="it-IT" sz="1400">
                <a:ea typeface="Verdana"/>
              </a:rPr>
              <a:t>Name:				name of the clinic (example: emea_clinic)</a:t>
            </a:r>
            <a:br>
              <a:rPr lang="it-IT" sz="1400">
                <a:ea typeface="Verdana"/>
              </a:rPr>
            </a:br>
            <a:r>
              <a:rPr lang="it-IT" sz="1400">
                <a:ea typeface="Verdana"/>
              </a:rPr>
              <a:t>Customer name:			name of the clinic/customer</a:t>
            </a:r>
            <a:br>
              <a:rPr lang="it-IT" sz="1400">
                <a:ea typeface="Verdana"/>
              </a:rPr>
            </a:br>
            <a:r>
              <a:rPr lang="it-IT" sz="1400">
                <a:ea typeface="Verdana"/>
              </a:rPr>
              <a:t>Country:			country of the clinic/customer</a:t>
            </a:r>
            <a:br>
              <a:rPr lang="it-IT" sz="1400">
                <a:ea typeface="Verdana"/>
              </a:rPr>
            </a:br>
            <a:r>
              <a:rPr lang="it-IT" sz="1400">
                <a:ea typeface="Verdana"/>
              </a:rPr>
              <a:t>Default language:			language for the clinic/customer</a:t>
            </a:r>
            <a:br>
              <a:rPr lang="it-IT" sz="1400">
                <a:ea typeface="Verdana"/>
              </a:rPr>
            </a:br>
            <a:r>
              <a:rPr lang="it-IT" sz="1400">
                <a:ea typeface="Verdana"/>
              </a:rPr>
              <a:t>Time zone:			time zone of the country/clinic/customer</a:t>
            </a:r>
            <a:br>
              <a:rPr lang="it-IT" sz="1400">
                <a:ea typeface="Verdana"/>
              </a:rPr>
            </a:br>
            <a:r>
              <a:rPr lang="it-IT" sz="1400">
                <a:ea typeface="Verdana"/>
              </a:rPr>
              <a:t>Multi-factor authentication:		yes</a:t>
            </a:r>
            <a:br>
              <a:rPr lang="it-IT" sz="1400">
                <a:ea typeface="Verdana"/>
              </a:rPr>
            </a:br>
            <a:r>
              <a:rPr lang="it-IT" sz="1400">
                <a:ea typeface="Verdana"/>
              </a:rPr>
              <a:t>Retention period:			1 year</a:t>
            </a:r>
            <a:br>
              <a:rPr lang="it-IT" sz="1400">
                <a:ea typeface="Verdana"/>
              </a:rPr>
            </a:br>
            <a:r>
              <a:rPr lang="it-IT" sz="1400">
                <a:ea typeface="Verdana"/>
              </a:rPr>
              <a:t>Inactivity timeout:			15 minutes</a:t>
            </a:r>
            <a:br>
              <a:rPr lang="it-IT" sz="1400">
                <a:ea typeface="Verdana"/>
              </a:rPr>
            </a:br>
            <a:r>
              <a:rPr lang="it-IT" sz="1400">
                <a:ea typeface="Verdana"/>
              </a:rPr>
              <a:t>Microservices enabled:		</a:t>
            </a:r>
            <a:r>
              <a:rPr lang="it-IT" sz="1400" b="1">
                <a:ea typeface="Verdana"/>
              </a:rPr>
              <a:t>CLINICALAPI, DPR, HD, PAM, AUDIT</a:t>
            </a:r>
            <a:br>
              <a:rPr lang="it-IT" sz="1400">
                <a:ea typeface="Verdana"/>
              </a:rPr>
            </a:br>
            <a:r>
              <a:rPr lang="it-IT" sz="1400">
                <a:ea typeface="Verdana"/>
              </a:rPr>
              <a:t>				(CMPS and USM should be automatically selected)</a:t>
            </a:r>
            <a:br>
              <a:rPr lang="it-IT" sz="1400">
                <a:ea typeface="Verdana"/>
              </a:rPr>
            </a:br>
            <a:r>
              <a:rPr lang="it-IT" sz="1400">
                <a:ea typeface="Verdana"/>
              </a:rPr>
              <a:t>Admin contact data		first name, last name and e-mail of a responsible</a:t>
            </a:r>
            <a:br>
              <a:rPr lang="it-IT" sz="1400">
                <a:ea typeface="Verdana"/>
              </a:rPr>
            </a:br>
            <a:r>
              <a:rPr lang="it-IT" sz="1400">
                <a:ea typeface="Verdana"/>
              </a:rPr>
              <a:t>Product name			choose a good description («MVP of PMI Dashboard»)</a:t>
            </a:r>
            <a:br>
              <a:rPr lang="it-IT" sz="1400">
                <a:ea typeface="Verdana"/>
              </a:rPr>
            </a:br>
            <a:r>
              <a:rPr lang="it-IT" sz="1400">
                <a:ea typeface="Verdana"/>
              </a:rPr>
              <a:t>Fresenius Medical Care country	same country as above</a:t>
            </a:r>
            <a:br>
              <a:rPr lang="it-IT" sz="1400">
                <a:ea typeface="Verdana"/>
              </a:rPr>
            </a:br>
            <a:r>
              <a:rPr lang="it-IT" sz="1400">
                <a:ea typeface="Verdana"/>
              </a:rPr>
              <a:t>Support contacts configuration / Email	e-mail of the technical support on this tenant</a:t>
            </a:r>
            <a:br>
              <a:rPr lang="it-IT" sz="1400">
                <a:ea typeface="Verdana"/>
              </a:rPr>
            </a:br>
            <a:endParaRPr lang="it-IT" sz="1400">
              <a:ea typeface="Verdana"/>
            </a:endParaRPr>
          </a:p>
          <a:p>
            <a:pPr marL="342900" indent="-342900">
              <a:spcAft>
                <a:spcPts val="600"/>
              </a:spcAft>
              <a:buClr>
                <a:schemeClr val="tx2"/>
              </a:buClr>
              <a:buFont typeface="+mj-lt"/>
              <a:buAutoNum type="arabicPeriod"/>
            </a:pPr>
            <a:r>
              <a:rPr lang="it-IT" sz="1400">
                <a:ea typeface="Verdana"/>
              </a:rPr>
              <a:t>Click on the Create button and wait for the tenant to be created successfully</a:t>
            </a:r>
            <a:endParaRPr lang="en-US" sz="1400">
              <a:ea typeface="Verdana"/>
            </a:endParaRPr>
          </a:p>
        </p:txBody>
      </p:sp>
    </p:spTree>
    <p:extLst>
      <p:ext uri="{BB962C8B-B14F-4D97-AF65-F5344CB8AC3E}">
        <p14:creationId xmlns:p14="http://schemas.microsoft.com/office/powerpoint/2010/main" val="32824126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ESENIUS MEDICAL CARE" val="VAeGuPjl"/>
  <p:tag name="ARTICULATE_SLIDE_THUMBNAIL_REFRESH" val="1"/>
  <p:tag name="ARTICULATE_SLIDE_COUNT" val="56"/>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iNMNqhaIQyajwPVMA7h6Lg"/>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iNMNqhaIQyajwPVMA7h6Lg"/>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pF3kPnhQ3i1zFuPQtsRqQ"/>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iNMNqhaIQyajwPVMA7h6Lg"/>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YiapsHTUTCiRqs1fztHdbQ"/>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3PltNBL5QCSm3jzxg97vTg"/>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VVB4WUE_Qx6MHLoKaNSFj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LdpWHQAjTPOwFeHgLNzgbA"/>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ApF3kPnhQ3i1zFuPQtsRqQ"/>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egSPPCP_SM6TCV.f8hwe1Q"/>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wED_QAnsSNujZ7iSfyyMgw"/>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xwJS8YTrSG.Pp4_eWkD2sQ"/>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iNMNqhaIQyajwPVMA7h6L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LaimYtD9RemLqSn5fpNqZQ"/>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C1PB97bXTR6qo7cOaMY7rg"/>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Fvm2wCVITbKnPpyzmOuKnQ"/>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QckyE.sERAet80WZAtAj4Q"/>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_PCXRG6kTCWBUUAiF.ooBQ"/>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69Eezs6oTCecuAAuMNArJg"/>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Ioz2SeoxTiKJ3TAKqWHaJw"/>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Ioz2SeoxTiKJ3TAKqWHaJw"/>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iNMNqhaIQyajwPVMA7h6Lg"/>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ApF3kPnhQ3i1zFuPQtsRqQ"/>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ME 2024">
  <a:themeElements>
    <a:clrScheme name="FMC 02">
      <a:dk1>
        <a:srgbClr val="000000"/>
      </a:dk1>
      <a:lt1>
        <a:srgbClr val="FFFFFF"/>
      </a:lt1>
      <a:dk2>
        <a:srgbClr val="0033A0"/>
      </a:dk2>
      <a:lt2>
        <a:srgbClr val="EEEDEB"/>
      </a:lt2>
      <a:accent1>
        <a:srgbClr val="071B45"/>
      </a:accent1>
      <a:accent2>
        <a:srgbClr val="0033A0"/>
      </a:accent2>
      <a:accent3>
        <a:srgbClr val="A8A39D"/>
      </a:accent3>
      <a:accent4>
        <a:srgbClr val="DCDAD8"/>
      </a:accent4>
      <a:accent5>
        <a:srgbClr val="ABCBE5"/>
      </a:accent5>
      <a:accent6>
        <a:srgbClr val="377CB5"/>
      </a:accent6>
      <a:hlink>
        <a:srgbClr val="0033A0"/>
      </a:hlink>
      <a:folHlink>
        <a:srgbClr val="0033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2"/>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03200" indent="-203200" algn="l">
          <a:spcAft>
            <a:spcPts val="600"/>
          </a:spcAft>
          <a:buClr>
            <a:schemeClr val="tx2"/>
          </a:buClr>
          <a:buFont typeface="Wingdings" panose="05000000000000000000" pitchFamily="2" charset="2"/>
          <a:buChar char="§"/>
          <a:defRPr sz="1600" dirty="0" err="1" smtClean="0"/>
        </a:defPPr>
      </a:lstStyle>
    </a:txDef>
  </a:objectDefaults>
  <a:extraClrSchemeLst/>
  <a:custClrLst>
    <a:custClr name="Deep Blue">
      <a:srgbClr val="071B45"/>
    </a:custClr>
    <a:custClr name="Deep Blue, Lighter 95%">
      <a:srgbClr val="DAE4FB"/>
    </a:custClr>
    <a:custClr name="Warm Gray 1">
      <a:srgbClr val="EEEDEB"/>
    </a:custClr>
    <a:custClr name="blank">
      <a:srgbClr val="FFFFFF"/>
    </a:custClr>
    <a:custClr name="Vivid Red">
      <a:srgbClr val="ED484F"/>
    </a:custClr>
    <a:custClr name="Active Red">
      <a:srgbClr val="E3467D"/>
    </a:custClr>
    <a:custClr name="Passionate Red">
      <a:srgbClr val="901F49"/>
    </a:custClr>
    <a:custClr name="Medical Blue">
      <a:srgbClr val="28AECA"/>
    </a:custClr>
    <a:custClr name="Concise Blue">
      <a:srgbClr val="00A3DE"/>
    </a:custClr>
    <a:custClr name="Effective Blue">
      <a:srgbClr val="377CB5"/>
    </a:custClr>
    <a:custClr name="Deep Blue, Lighter 80%">
      <a:srgbClr val="ABC3F6"/>
    </a:custClr>
    <a:custClr name="blank">
      <a:srgbClr val="FFFFFF"/>
    </a:custClr>
    <a:custClr name="Warm Gray 2">
      <a:srgbClr val="DCDAD8"/>
    </a:custClr>
    <a:custClr name="blank">
      <a:srgbClr val="FFFFFF"/>
    </a:custClr>
    <a:custClr name="Vivid Red, Lighter 80%">
      <a:srgbClr val="F9DAE5"/>
    </a:custClr>
    <a:custClr name="Active Red, Lighter 80%">
      <a:srgbClr val="FBDADC"/>
    </a:custClr>
    <a:custClr name="Passionate Red, Lighter 80%">
      <a:srgbClr val="F3C8D8"/>
    </a:custClr>
    <a:custClr name="Medical Blue, Lighter 80%">
      <a:srgbClr val="D2F0F6"/>
    </a:custClr>
    <a:custClr name="Concise Blue, Lighter 60%">
      <a:srgbClr val="C5F0FF"/>
    </a:custClr>
    <a:custClr name="Effective Blue, Lighter 80%">
      <a:srgbClr val="D5E5F2"/>
    </a:custClr>
    <a:custClr name="Deep Blue, Lighter 60%">
      <a:srgbClr val="7AA2F2"/>
    </a:custClr>
    <a:custClr name="blank">
      <a:srgbClr val="FFFFFF"/>
    </a:custClr>
    <a:custClr name="Warm Gray 3">
      <a:srgbClr val="CBC8C4"/>
    </a:custClr>
    <a:custClr name="blank">
      <a:srgbClr val="FFFFFF"/>
    </a:custClr>
    <a:custClr name="Vivid Red, Lighter 60%">
      <a:srgbClr val="F4B5CB"/>
    </a:custClr>
    <a:custClr name="Active Red, Lighter 60%">
      <a:srgbClr val="F8B6B9"/>
    </a:custClr>
    <a:custClr name="Passionate Red, Lighter 60%">
      <a:srgbClr val="E791B1"/>
    </a:custClr>
    <a:custClr name="Medical Blue, Lighter 60%">
      <a:srgbClr val="A6E1ED"/>
    </a:custClr>
    <a:custClr name="Concise Blue, Lighter 60%">
      <a:srgbClr val="8CE0FF"/>
    </a:custClr>
    <a:custClr name="Effective Blue, Lighter 60%">
      <a:srgbClr val="ABCBE5"/>
    </a:custClr>
    <a:custClr name="Deep Blue, Lighter 40%">
      <a:srgbClr val="4D81ED"/>
    </a:custClr>
    <a:custClr name="blank">
      <a:srgbClr val="FFFFFF"/>
    </a:custClr>
    <a:custClr name="Warm Gray 4">
      <a:srgbClr val="A8A39D"/>
    </a:custClr>
    <a:custClr name="blank">
      <a:srgbClr val="FFFFFF"/>
    </a:custClr>
    <a:custClr name="Vivid Red, Lighter 40%">
      <a:srgbClr val="EE90B1"/>
    </a:custClr>
    <a:custClr name="Active Red, Lighter 40%">
      <a:srgbClr val="F49195"/>
    </a:custClr>
    <a:custClr name="Passionate Red, Lighter 40%">
      <a:srgbClr val="DB5A8A"/>
    </a:custClr>
    <a:custClr name="Medical Blue, Lighter 40%">
      <a:srgbClr val="79D2E4"/>
    </a:custClr>
    <a:custClr name="Concise Blue, Lighter 40%">
      <a:srgbClr val="52D1FF"/>
    </a:custClr>
    <a:custClr name="Effective Blue, Lighter 40%">
      <a:srgbClr val="81B1D9"/>
    </a:custClr>
    <a:custClr name="Deep Blue, Lighter 20%">
      <a:srgbClr val="1D4CAC"/>
    </a:custClr>
    <a:custClr name="blank">
      <a:srgbClr val="FFFFFF"/>
    </a:custClr>
    <a:custClr name="blank">
      <a:srgbClr val="FFFFFF"/>
    </a:custClr>
    <a:custClr name="blank">
      <a:srgbClr val="FFFFFF"/>
    </a:custClr>
    <a:custClr name="Vivid Red, Lighter 20%">
      <a:srgbClr val="E96B97"/>
    </a:custClr>
    <a:custClr name="Active Red, Lighter 20%">
      <a:srgbClr val="F16D72"/>
    </a:custClr>
    <a:custClr name="Passionate Red, Lighter 20%">
      <a:srgbClr val="A64C6D"/>
    </a:custClr>
    <a:custClr name="Medical Blue, Lighter 20%">
      <a:srgbClr val="53BED5"/>
    </a:custClr>
    <a:custClr name="Concise Blue, Lighter 20%">
      <a:srgbClr val="33B5E5"/>
    </a:custClr>
    <a:custClr name="Effective Blue, Lighter 20%">
      <a:srgbClr val="5F96C4"/>
    </a:custClr>
  </a:custClrLst>
  <a:extLst>
    <a:ext uri="{05A4C25C-085E-4340-85A3-A5531E510DB2}">
      <thm15:themeFamily xmlns:thm15="http://schemas.microsoft.com/office/thememl/2012/main" name="Presentation1" id="{5D52B76E-0EB1-40E5-BCAE-F0DF0F0E75B1}" vid="{D6390031-2E8A-4255-8393-675B8191E6F0}"/>
    </a:ext>
  </a:extLst>
</a:theme>
</file>

<file path=ppt/theme/theme2.xml><?xml version="1.0" encoding="utf-8"?>
<a:theme xmlns:a="http://schemas.openxmlformats.org/drawingml/2006/main" name="Office">
  <a:themeElements>
    <a:clrScheme name="Fresenius Medical Care">
      <a:dk1>
        <a:sysClr val="windowText" lastClr="000000"/>
      </a:dk1>
      <a:lt1>
        <a:sysClr val="window" lastClr="FFFFFF"/>
      </a:lt1>
      <a:dk2>
        <a:srgbClr val="24388D"/>
      </a:dk2>
      <a:lt2>
        <a:srgbClr val="B2C3E5"/>
      </a:lt2>
      <a:accent1>
        <a:srgbClr val="24388D"/>
      </a:accent1>
      <a:accent2>
        <a:srgbClr val="667FA4"/>
      </a:accent2>
      <a:accent3>
        <a:srgbClr val="B2C3E5"/>
      </a:accent3>
      <a:accent4>
        <a:srgbClr val="636A73"/>
      </a:accent4>
      <a:accent5>
        <a:srgbClr val="B1B4B9"/>
      </a:accent5>
      <a:accent6>
        <a:srgbClr val="901F49"/>
      </a:accent6>
      <a:hlink>
        <a:srgbClr val="24388D"/>
      </a:hlink>
      <a:folHlink>
        <a:srgbClr val="667FA4"/>
      </a:folHlink>
    </a:clrScheme>
    <a:fontScheme name="Fresenius Medical Car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resenius Medical Care">
      <a:dk1>
        <a:sysClr val="windowText" lastClr="000000"/>
      </a:dk1>
      <a:lt1>
        <a:sysClr val="window" lastClr="FFFFFF"/>
      </a:lt1>
      <a:dk2>
        <a:srgbClr val="24388D"/>
      </a:dk2>
      <a:lt2>
        <a:srgbClr val="B2C3E5"/>
      </a:lt2>
      <a:accent1>
        <a:srgbClr val="24388D"/>
      </a:accent1>
      <a:accent2>
        <a:srgbClr val="667FA4"/>
      </a:accent2>
      <a:accent3>
        <a:srgbClr val="B2C3E5"/>
      </a:accent3>
      <a:accent4>
        <a:srgbClr val="636A73"/>
      </a:accent4>
      <a:accent5>
        <a:srgbClr val="B1B4B9"/>
      </a:accent5>
      <a:accent6>
        <a:srgbClr val="901F49"/>
      </a:accent6>
      <a:hlink>
        <a:srgbClr val="24388D"/>
      </a:hlink>
      <a:folHlink>
        <a:srgbClr val="667FA4"/>
      </a:folHlink>
    </a:clrScheme>
    <a:fontScheme name="Fresenius Medical Car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3c15797-f6b7-4af9-82ec-758b419b71d3" xsi:nil="true"/>
    <lcf76f155ced4ddcb4097134ff3c332f xmlns="2c7df686-71eb-460f-8c35-79bff8cb81c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F0D79867AC4C45A21E5E48F4471E57" ma:contentTypeVersion="5" ma:contentTypeDescription="Create a new document." ma:contentTypeScope="" ma:versionID="6d354c727b29b3ac8471f1e61e71a1fb">
  <xsd:schema xmlns:xsd="http://www.w3.org/2001/XMLSchema" xmlns:xs="http://www.w3.org/2001/XMLSchema" xmlns:p="http://schemas.microsoft.com/office/2006/metadata/properties" xmlns:ns2="48c97fa0-318f-4886-b83c-dc5f95378d9d" xmlns:ns3="96bce9b5-3395-4e02-9da5-71cf0a2eed9e" xmlns:ns4="2c7df686-71eb-460f-8c35-79bff8cb81cb" xmlns:ns5="c3c15797-f6b7-4af9-82ec-758b419b71d3" targetNamespace="http://schemas.microsoft.com/office/2006/metadata/properties" ma:root="true" ma:fieldsID="d0e0d7fca217c7f1137cc05c77be16c8" ns2:_="" ns3:_="" ns4:_="" ns5:_="">
    <xsd:import namespace="48c97fa0-318f-4886-b83c-dc5f95378d9d"/>
    <xsd:import namespace="96bce9b5-3395-4e02-9da5-71cf0a2eed9e"/>
    <xsd:import namespace="2c7df686-71eb-460f-8c35-79bff8cb81cb"/>
    <xsd:import namespace="c3c15797-f6b7-4af9-82ec-758b419b71d3"/>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4:MediaServiceSearchProperties" minOccurs="0"/>
                <xsd:element ref="ns4:lcf76f155ced4ddcb4097134ff3c332f" minOccurs="0"/>
                <xsd:element ref="ns5: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c97fa0-318f-4886-b83c-dc5f95378d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bce9b5-3395-4e02-9da5-71cf0a2eed9e" elementFormDefault="qualified">
    <xsd:import namespace="http://schemas.microsoft.com/office/2006/documentManagement/types"/>
    <xsd:import namespace="http://schemas.microsoft.com/office/infopath/2007/PartnerControls"/>
    <xsd:element name="SharedWithUsers" ma:index="15"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7df686-71eb-460f-8c35-79bff8cb81cb" elementFormDefault="qualified">
    <xsd:import namespace="http://schemas.microsoft.com/office/2006/documentManagement/types"/>
    <xsd:import namespace="http://schemas.microsoft.com/office/infopath/2007/PartnerControls"/>
    <xsd:element name="MediaServiceSearchProperties" ma:index="18" nillable="true" ma:displayName="MediaServiceSearchProperties" ma:hidden="true" ma:internalName="MediaServiceSearchProperties" ma:readOnly="true">
      <xsd:simpleType>
        <xsd:restriction base="dms:Note"/>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5fdd1be7-dc7b-4179-94d4-584b5c2049a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3c15797-f6b7-4af9-82ec-758b419b71d3"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44d2a071-f5d8-4894-b2a4-5f57f6fd21cf}" ma:internalName="TaxCatchAll" ma:showField="CatchAllData" ma:web="c3c15797-f6b7-4af9-82ec-758b419b71d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CDD589-B515-485B-A4C5-BC1E08C25740}">
  <ds:schemaRefs>
    <ds:schemaRef ds:uri="http://schemas.microsoft.com/sharepoint/v3/contenttype/forms"/>
  </ds:schemaRefs>
</ds:datastoreItem>
</file>

<file path=customXml/itemProps2.xml><?xml version="1.0" encoding="utf-8"?>
<ds:datastoreItem xmlns:ds="http://schemas.openxmlformats.org/officeDocument/2006/customXml" ds:itemID="{6D04AEA7-F187-4B06-AEBC-8BAA3EE0B81C}">
  <ds:schemaRefs>
    <ds:schemaRef ds:uri="2c7df686-71eb-460f-8c35-79bff8cb81cb"/>
    <ds:schemaRef ds:uri="http://schemas.microsoft.com/office/2006/metadata/properties"/>
    <ds:schemaRef ds:uri="http://schemas.microsoft.com/office/2006/documentManagement/types"/>
    <ds:schemaRef ds:uri="http://purl.org/dc/elements/1.1/"/>
    <ds:schemaRef ds:uri="http://www.w3.org/XML/1998/namespace"/>
    <ds:schemaRef ds:uri="c3c15797-f6b7-4af9-82ec-758b419b71d3"/>
    <ds:schemaRef ds:uri="96bce9b5-3395-4e02-9da5-71cf0a2eed9e"/>
    <ds:schemaRef ds:uri="48c97fa0-318f-4886-b83c-dc5f95378d9d"/>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6CEB8DE-92BE-4CAB-A406-7149836E9052}">
  <ds:schemaRefs>
    <ds:schemaRef ds:uri="2c7df686-71eb-460f-8c35-79bff8cb81cb"/>
    <ds:schemaRef ds:uri="48c97fa0-318f-4886-b83c-dc5f95378d9d"/>
    <ds:schemaRef ds:uri="96bce9b5-3395-4e02-9da5-71cf0a2eed9e"/>
    <ds:schemaRef ds:uri="c3c15797-f6b7-4af9-82ec-758b419b71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_FME PPT</Template>
  <TotalTime>0</TotalTime>
  <Words>2433</Words>
  <Application>Microsoft Office PowerPoint</Application>
  <PresentationFormat>Widescreen</PresentationFormat>
  <Paragraphs>244</Paragraphs>
  <Slides>35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Verdana</vt:lpstr>
      <vt:lpstr>Calibri</vt:lpstr>
      <vt:lpstr>Courier New</vt:lpstr>
      <vt:lpstr>Wingdings</vt:lpstr>
      <vt:lpstr>FME 2024</vt:lpstr>
      <vt:lpstr>think-cell Slide</vt:lpstr>
      <vt:lpstr>PowerPoint Presentation</vt:lpstr>
      <vt:lpstr>PowerPoint Presentation</vt:lpstr>
      <vt:lpstr>PMI Dashboard – Architectural informations</vt:lpstr>
      <vt:lpstr>PMI Dashboard</vt:lpstr>
      <vt:lpstr>PMI Dashboard – MVP startup and decommissioning</vt:lpstr>
      <vt:lpstr>PMI Dashboard – Setup Identity provider clients</vt:lpstr>
      <vt:lpstr>PMI Dashboard – Setup Identity provider clients</vt:lpstr>
      <vt:lpstr>PMI Dashboard – Setup Identity provider clients</vt:lpstr>
      <vt:lpstr>PMI Dashboard – Create tenant</vt:lpstr>
      <vt:lpstr>PMI Dashboard – Setup Identity provider clients</vt:lpstr>
      <vt:lpstr>PMI Dashboard – Setup Identity provider clients</vt:lpstr>
      <vt:lpstr>PMI Dashboard – Enroll users with required roles</vt:lpstr>
      <vt:lpstr>PMI Dashboard – Enroll users with required roles</vt:lpstr>
      <vt:lpstr>PMI Dashboard – Deactivate and delete forever a user</vt:lpstr>
      <vt:lpstr>PMI Dashboard – Install plugin #240</vt:lpstr>
      <vt:lpstr>PMI Dashboard – Install plugin #240</vt:lpstr>
      <vt:lpstr>PMI Dashboard – Install plugin #240</vt:lpstr>
      <vt:lpstr>PMI Dashboard – Install plugin #240</vt:lpstr>
      <vt:lpstr>PMI Dashboard – Install plugin #240</vt:lpstr>
      <vt:lpstr>PMI Dashboard – Install plugin #240</vt:lpstr>
      <vt:lpstr>PMI Dashboard – Install plugin #240</vt:lpstr>
      <vt:lpstr>PMI Dashboard – Install plugin #240</vt:lpstr>
      <vt:lpstr>PMI Dashboard – Enroll the first patients using TMON ID</vt:lpstr>
      <vt:lpstr>PMI Dashboard – Revoke a single enrolled patient</vt:lpstr>
      <vt:lpstr>PMI Dashboard – Check charts page</vt:lpstr>
      <vt:lpstr>PMI Dashboard – Check charts page</vt:lpstr>
      <vt:lpstr>PMI Dashboard</vt:lpstr>
      <vt:lpstr>PMI Dashboard – Delete the tenant</vt:lpstr>
      <vt:lpstr>PMI Dashboard – Delete the tenant</vt:lpstr>
      <vt:lpstr>PMI Dashboard</vt:lpstr>
      <vt:lpstr>PMI Dashboard – Appendix 1: Identification of Clinic Id</vt:lpstr>
      <vt:lpstr>PMI Dashboard – Appendix 1: Identification of Clinic Id</vt:lpstr>
      <vt:lpstr>PMI Dashboard – Appendix 2: Wiki References</vt:lpstr>
      <vt:lpstr>PMI Dashboard – Appendix 2: Wiki 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Devis Bonizzoni</dc:creator>
  <cp:keywords/>
  <dc:description/>
  <cp:lastModifiedBy>Igor Damiani</cp:lastModifiedBy>
  <cp:revision>1</cp:revision>
  <dcterms:created xsi:type="dcterms:W3CDTF">2024-10-30T10:19:01Z</dcterms:created>
  <dcterms:modified xsi:type="dcterms:W3CDTF">2025-08-04T14:40:59Z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A479EBEB-0574-4CC1-964B-859649BE42D3</vt:lpwstr>
  </property>
  <property fmtid="{D5CDD505-2E9C-101B-9397-08002B2CF9AE}" pid="3" name="ArticulatePath">
    <vt:lpwstr>181205_Master-Template_Thurm_Schroer_Drafts</vt:lpwstr>
  </property>
  <property fmtid="{D5CDD505-2E9C-101B-9397-08002B2CF9AE}" pid="4" name="ContentTypeId">
    <vt:lpwstr>0x0101008CF0D79867AC4C45A21E5E48F4471E57</vt:lpwstr>
  </property>
  <property fmtid="{D5CDD505-2E9C-101B-9397-08002B2CF9AE}" pid="5" name="Order">
    <vt:r8>9600</vt:r8>
  </property>
  <property fmtid="{D5CDD505-2E9C-101B-9397-08002B2CF9AE}" pid="6" name="MediaServiceImageTags">
    <vt:lpwstr/>
  </property>
</Properties>
</file>