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65" r:id="rId3"/>
    <p:sldId id="260" r:id="rId4"/>
    <p:sldId id="266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25"/>
    <a:srgbClr val="FB35E3"/>
    <a:srgbClr val="768BBA"/>
    <a:srgbClr val="D34BAC"/>
    <a:srgbClr val="F13F98"/>
    <a:srgbClr val="83E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66" d="100"/>
          <a:sy n="66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E80954-9E7D-465C-A12C-4516D2DD9097}" type="doc">
      <dgm:prSet loTypeId="urn:microsoft.com/office/officeart/2005/8/layout/cycle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12B11A17-B274-45AF-8623-3DBE57D3E255}">
      <dgm:prSet phldrT="[Texto]" custT="1"/>
      <dgm:spPr>
        <a:solidFill>
          <a:schemeClr val="accent4"/>
        </a:solidFill>
      </dgm:spPr>
      <dgm:t>
        <a:bodyPr/>
        <a:lstStyle/>
        <a:p>
          <a:r>
            <a:rPr lang="es-MX" sz="1800" b="1" dirty="0" smtClean="0">
              <a:solidFill>
                <a:schemeClr val="bg1"/>
              </a:solidFill>
            </a:rPr>
            <a:t>SOLUCIÓN</a:t>
          </a:r>
          <a:endParaRPr lang="es-MX" sz="1800" b="1" dirty="0">
            <a:solidFill>
              <a:schemeClr val="bg1"/>
            </a:solidFill>
          </a:endParaRPr>
        </a:p>
      </dgm:t>
    </dgm:pt>
    <dgm:pt modelId="{25EF08E5-ED24-4393-932C-5645A60C483F}" type="parTrans" cxnId="{2EA41165-E833-4FC1-B9AF-5741D927EBBB}">
      <dgm:prSet/>
      <dgm:spPr/>
      <dgm:t>
        <a:bodyPr/>
        <a:lstStyle/>
        <a:p>
          <a:endParaRPr lang="es-MX"/>
        </a:p>
      </dgm:t>
    </dgm:pt>
    <dgm:pt modelId="{ECB38140-0B7F-481D-B47B-68137EDDD208}" type="sibTrans" cxnId="{2EA41165-E833-4FC1-B9AF-5741D927EBBB}">
      <dgm:prSet/>
      <dgm:spPr/>
      <dgm:t>
        <a:bodyPr/>
        <a:lstStyle/>
        <a:p>
          <a:endParaRPr lang="es-MX"/>
        </a:p>
      </dgm:t>
    </dgm:pt>
    <dgm:pt modelId="{CF635B03-BE17-4048-B406-3CF050D2D6E5}">
      <dgm:prSet phldrT="[Texto]"/>
      <dgm:spPr/>
      <dgm:t>
        <a:bodyPr/>
        <a:lstStyle/>
        <a:p>
          <a:r>
            <a:rPr lang="es-MX" dirty="0" smtClean="0"/>
            <a:t> </a:t>
          </a:r>
          <a:r>
            <a:rPr lang="es-MX" dirty="0" smtClean="0"/>
            <a:t>4</a:t>
          </a:r>
          <a:endParaRPr lang="es-MX" dirty="0"/>
        </a:p>
      </dgm:t>
    </dgm:pt>
    <dgm:pt modelId="{BF63F0ED-9816-439D-9029-3B662291924F}" type="parTrans" cxnId="{14885961-019E-4E68-BA4A-B3E8F77352DE}">
      <dgm:prSet/>
      <dgm:spPr/>
      <dgm:t>
        <a:bodyPr/>
        <a:lstStyle/>
        <a:p>
          <a:endParaRPr lang="es-MX"/>
        </a:p>
      </dgm:t>
    </dgm:pt>
    <dgm:pt modelId="{31B8BAB8-5B9E-4B28-A2D0-B983A7487915}" type="sibTrans" cxnId="{14885961-019E-4E68-BA4A-B3E8F77352DE}">
      <dgm:prSet/>
      <dgm:spPr/>
      <dgm:t>
        <a:bodyPr/>
        <a:lstStyle/>
        <a:p>
          <a:endParaRPr lang="es-MX"/>
        </a:p>
      </dgm:t>
    </dgm:pt>
    <dgm:pt modelId="{4842E19E-F0DA-4996-97B7-52EBA9F89764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MX" sz="1800" b="1" dirty="0" smtClean="0">
              <a:solidFill>
                <a:schemeClr val="bg1"/>
              </a:solidFill>
            </a:rPr>
            <a:t>Descarga y registro de la APP</a:t>
          </a:r>
          <a:endParaRPr lang="es-MX" sz="1800" b="1" dirty="0">
            <a:solidFill>
              <a:schemeClr val="bg1"/>
            </a:solidFill>
          </a:endParaRPr>
        </a:p>
      </dgm:t>
    </dgm:pt>
    <dgm:pt modelId="{F0D61383-552A-4A27-9CB9-CFC62EE1AEC2}" type="parTrans" cxnId="{4F252B8C-E741-471F-B42F-50ACE02BF7BE}">
      <dgm:prSet/>
      <dgm:spPr/>
      <dgm:t>
        <a:bodyPr/>
        <a:lstStyle/>
        <a:p>
          <a:endParaRPr lang="es-MX"/>
        </a:p>
      </dgm:t>
    </dgm:pt>
    <dgm:pt modelId="{E01EEA85-D39A-4BC3-87B0-C05D51B0C300}" type="sibTrans" cxnId="{4F252B8C-E741-471F-B42F-50ACE02BF7BE}">
      <dgm:prSet/>
      <dgm:spPr/>
      <dgm:t>
        <a:bodyPr/>
        <a:lstStyle/>
        <a:p>
          <a:endParaRPr lang="es-MX"/>
        </a:p>
      </dgm:t>
    </dgm:pt>
    <dgm:pt modelId="{3D7A5182-DDFC-44A7-9C7E-D875CAD0345A}">
      <dgm:prSet phldrT="[Texto]"/>
      <dgm:spPr/>
      <dgm:t>
        <a:bodyPr/>
        <a:lstStyle/>
        <a:p>
          <a:r>
            <a:rPr lang="es-MX" dirty="0" smtClean="0"/>
            <a:t> </a:t>
          </a:r>
          <a:r>
            <a:rPr lang="es-MX" dirty="0" smtClean="0"/>
            <a:t>1</a:t>
          </a:r>
          <a:endParaRPr lang="es-MX" dirty="0"/>
        </a:p>
      </dgm:t>
    </dgm:pt>
    <dgm:pt modelId="{08420353-A154-4A3F-80E0-2438B554841E}" type="parTrans" cxnId="{2C1AF532-D566-430F-ADFA-C9B78B9F987E}">
      <dgm:prSet/>
      <dgm:spPr/>
      <dgm:t>
        <a:bodyPr/>
        <a:lstStyle/>
        <a:p>
          <a:endParaRPr lang="es-MX"/>
        </a:p>
      </dgm:t>
    </dgm:pt>
    <dgm:pt modelId="{E6926635-B081-4639-BDB4-886176970C77}" type="sibTrans" cxnId="{2C1AF532-D566-430F-ADFA-C9B78B9F987E}">
      <dgm:prSet/>
      <dgm:spPr/>
      <dgm:t>
        <a:bodyPr/>
        <a:lstStyle/>
        <a:p>
          <a:endParaRPr lang="es-MX"/>
        </a:p>
      </dgm:t>
    </dgm:pt>
    <dgm:pt modelId="{4350D182-0F0C-4094-B249-57A69671EF25}">
      <dgm:prSet phldrT="[Texto]" custT="1"/>
      <dgm:spPr>
        <a:solidFill>
          <a:schemeClr val="accent5"/>
        </a:solidFill>
      </dgm:spPr>
      <dgm:t>
        <a:bodyPr/>
        <a:lstStyle/>
        <a:p>
          <a:r>
            <a:rPr lang="es-MX" sz="1800" b="1" dirty="0" smtClean="0">
              <a:solidFill>
                <a:schemeClr val="bg1"/>
              </a:solidFill>
            </a:rPr>
            <a:t>REPORTE</a:t>
          </a:r>
          <a:endParaRPr lang="es-MX" sz="1800" b="1" dirty="0">
            <a:solidFill>
              <a:schemeClr val="bg1"/>
            </a:solidFill>
          </a:endParaRPr>
        </a:p>
      </dgm:t>
    </dgm:pt>
    <dgm:pt modelId="{474E147C-7E6E-4326-97E2-F0BF57DC00BB}" type="parTrans" cxnId="{CBC39657-A31B-4839-AAF6-75728E5224BE}">
      <dgm:prSet/>
      <dgm:spPr/>
      <dgm:t>
        <a:bodyPr/>
        <a:lstStyle/>
        <a:p>
          <a:endParaRPr lang="es-MX"/>
        </a:p>
      </dgm:t>
    </dgm:pt>
    <dgm:pt modelId="{EB7391E9-8DC7-4E58-BCEF-84EFC5C9118A}" type="sibTrans" cxnId="{CBC39657-A31B-4839-AAF6-75728E5224BE}">
      <dgm:prSet/>
      <dgm:spPr/>
      <dgm:t>
        <a:bodyPr/>
        <a:lstStyle/>
        <a:p>
          <a:endParaRPr lang="es-MX"/>
        </a:p>
      </dgm:t>
    </dgm:pt>
    <dgm:pt modelId="{70C54EDD-CACF-4E09-9FB1-57514ED4A7DC}">
      <dgm:prSet phldrT="[Texto]"/>
      <dgm:spPr/>
      <dgm:t>
        <a:bodyPr/>
        <a:lstStyle/>
        <a:p>
          <a:r>
            <a:rPr lang="es-MX" dirty="0" smtClean="0"/>
            <a:t> </a:t>
          </a:r>
          <a:r>
            <a:rPr lang="es-MX" dirty="0" smtClean="0"/>
            <a:t>2</a:t>
          </a:r>
          <a:endParaRPr lang="es-MX" dirty="0"/>
        </a:p>
      </dgm:t>
    </dgm:pt>
    <dgm:pt modelId="{88DC9565-C507-4084-92D6-A832C112DAD6}" type="parTrans" cxnId="{9C9E5D71-592D-4700-91C5-30A347A6C096}">
      <dgm:prSet/>
      <dgm:spPr/>
      <dgm:t>
        <a:bodyPr/>
        <a:lstStyle/>
        <a:p>
          <a:endParaRPr lang="es-MX"/>
        </a:p>
      </dgm:t>
    </dgm:pt>
    <dgm:pt modelId="{70302AA6-955D-4E0E-8F4A-B565F1DC2CAE}" type="sibTrans" cxnId="{9C9E5D71-592D-4700-91C5-30A347A6C096}">
      <dgm:prSet/>
      <dgm:spPr/>
      <dgm:t>
        <a:bodyPr/>
        <a:lstStyle/>
        <a:p>
          <a:endParaRPr lang="es-MX"/>
        </a:p>
      </dgm:t>
    </dgm:pt>
    <dgm:pt modelId="{C3F3EC38-C5E5-4576-924F-0E1C067DA18D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MX" sz="1800" b="1" dirty="0" smtClean="0">
              <a:solidFill>
                <a:schemeClr val="bg1"/>
              </a:solidFill>
            </a:rPr>
            <a:t>RESPUESTA</a:t>
          </a:r>
          <a:endParaRPr lang="es-MX" sz="1800" b="1" dirty="0">
            <a:solidFill>
              <a:schemeClr val="bg1"/>
            </a:solidFill>
          </a:endParaRPr>
        </a:p>
      </dgm:t>
    </dgm:pt>
    <dgm:pt modelId="{A2F0F818-54BE-414C-AF81-A809088B0F63}" type="parTrans" cxnId="{90B3F74D-B856-4757-B9C3-709AC2C677A4}">
      <dgm:prSet/>
      <dgm:spPr/>
      <dgm:t>
        <a:bodyPr/>
        <a:lstStyle/>
        <a:p>
          <a:endParaRPr lang="es-MX"/>
        </a:p>
      </dgm:t>
    </dgm:pt>
    <dgm:pt modelId="{205B4704-F6C3-48FB-B3B1-3A15106E37C3}" type="sibTrans" cxnId="{90B3F74D-B856-4757-B9C3-709AC2C677A4}">
      <dgm:prSet/>
      <dgm:spPr/>
      <dgm:t>
        <a:bodyPr/>
        <a:lstStyle/>
        <a:p>
          <a:endParaRPr lang="es-MX"/>
        </a:p>
      </dgm:t>
    </dgm:pt>
    <dgm:pt modelId="{CB7A55EB-D06B-45F4-BD61-5280B85043CE}">
      <dgm:prSet phldrT="[Texto]"/>
      <dgm:spPr/>
      <dgm:t>
        <a:bodyPr/>
        <a:lstStyle/>
        <a:p>
          <a:r>
            <a:rPr lang="es-MX" dirty="0" smtClean="0"/>
            <a:t> </a:t>
          </a:r>
          <a:r>
            <a:rPr lang="es-MX" dirty="0" smtClean="0"/>
            <a:t>3</a:t>
          </a:r>
          <a:endParaRPr lang="es-MX" dirty="0"/>
        </a:p>
      </dgm:t>
    </dgm:pt>
    <dgm:pt modelId="{BEFB3FBB-4596-4A8D-9955-8479053E4A32}" type="parTrans" cxnId="{48749616-E46D-45AC-AEE5-26E01A598744}">
      <dgm:prSet/>
      <dgm:spPr/>
      <dgm:t>
        <a:bodyPr/>
        <a:lstStyle/>
        <a:p>
          <a:endParaRPr lang="es-MX"/>
        </a:p>
      </dgm:t>
    </dgm:pt>
    <dgm:pt modelId="{B75FC05C-ACAD-477E-8E8E-B6CEAA708BF3}" type="sibTrans" cxnId="{48749616-E46D-45AC-AEE5-26E01A598744}">
      <dgm:prSet/>
      <dgm:spPr/>
      <dgm:t>
        <a:bodyPr/>
        <a:lstStyle/>
        <a:p>
          <a:endParaRPr lang="es-MX"/>
        </a:p>
      </dgm:t>
    </dgm:pt>
    <dgm:pt modelId="{C13DECA1-A920-43EE-A6E4-3063CFB3585F}" type="pres">
      <dgm:prSet presAssocID="{A9E80954-9E7D-465C-A12C-4516D2DD909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97AB7CE7-EFD0-46F5-B917-5ED7569B5C1F}" type="pres">
      <dgm:prSet presAssocID="{A9E80954-9E7D-465C-A12C-4516D2DD9097}" presName="children" presStyleCnt="0"/>
      <dgm:spPr/>
    </dgm:pt>
    <dgm:pt modelId="{7007AE4E-DCB9-4061-A38D-E47C8A7AACA0}" type="pres">
      <dgm:prSet presAssocID="{A9E80954-9E7D-465C-A12C-4516D2DD9097}" presName="child1group" presStyleCnt="0"/>
      <dgm:spPr/>
    </dgm:pt>
    <dgm:pt modelId="{04969BDE-023F-42C2-97CD-F963A80E6BF0}" type="pres">
      <dgm:prSet presAssocID="{A9E80954-9E7D-465C-A12C-4516D2DD9097}" presName="child1" presStyleLbl="bgAcc1" presStyleIdx="0" presStyleCnt="4"/>
      <dgm:spPr/>
      <dgm:t>
        <a:bodyPr/>
        <a:lstStyle/>
        <a:p>
          <a:endParaRPr lang="es-MX"/>
        </a:p>
      </dgm:t>
    </dgm:pt>
    <dgm:pt modelId="{E4F9471B-37B1-4E12-A587-6C74EEDA3765}" type="pres">
      <dgm:prSet presAssocID="{A9E80954-9E7D-465C-A12C-4516D2DD9097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9400B89-6F32-4D1A-8E59-AF5DF8538140}" type="pres">
      <dgm:prSet presAssocID="{A9E80954-9E7D-465C-A12C-4516D2DD9097}" presName="child2group" presStyleCnt="0"/>
      <dgm:spPr/>
    </dgm:pt>
    <dgm:pt modelId="{57666161-ABAD-4EA4-86CF-C6124DEFE1F3}" type="pres">
      <dgm:prSet presAssocID="{A9E80954-9E7D-465C-A12C-4516D2DD9097}" presName="child2" presStyleLbl="bgAcc1" presStyleIdx="1" presStyleCnt="4"/>
      <dgm:spPr/>
      <dgm:t>
        <a:bodyPr/>
        <a:lstStyle/>
        <a:p>
          <a:endParaRPr lang="es-MX"/>
        </a:p>
      </dgm:t>
    </dgm:pt>
    <dgm:pt modelId="{AF394FA8-0348-4338-B19C-171A583CACE6}" type="pres">
      <dgm:prSet presAssocID="{A9E80954-9E7D-465C-A12C-4516D2DD9097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B0C0505-FA51-4CE5-94FE-84C75544D610}" type="pres">
      <dgm:prSet presAssocID="{A9E80954-9E7D-465C-A12C-4516D2DD9097}" presName="child3group" presStyleCnt="0"/>
      <dgm:spPr/>
    </dgm:pt>
    <dgm:pt modelId="{CED3007A-CB9F-4E13-AD50-A5B4A0191281}" type="pres">
      <dgm:prSet presAssocID="{A9E80954-9E7D-465C-A12C-4516D2DD9097}" presName="child3" presStyleLbl="bgAcc1" presStyleIdx="2" presStyleCnt="4"/>
      <dgm:spPr/>
      <dgm:t>
        <a:bodyPr/>
        <a:lstStyle/>
        <a:p>
          <a:endParaRPr lang="es-MX"/>
        </a:p>
      </dgm:t>
    </dgm:pt>
    <dgm:pt modelId="{0912D6D7-4385-4807-AE30-844755B463DB}" type="pres">
      <dgm:prSet presAssocID="{A9E80954-9E7D-465C-A12C-4516D2DD9097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D6DB304-DC46-40D4-80A6-B7119F3949A0}" type="pres">
      <dgm:prSet presAssocID="{A9E80954-9E7D-465C-A12C-4516D2DD9097}" presName="child4group" presStyleCnt="0"/>
      <dgm:spPr/>
    </dgm:pt>
    <dgm:pt modelId="{B64A5334-A665-428F-A390-AD6B9BBDC314}" type="pres">
      <dgm:prSet presAssocID="{A9E80954-9E7D-465C-A12C-4516D2DD9097}" presName="child4" presStyleLbl="bgAcc1" presStyleIdx="3" presStyleCnt="4"/>
      <dgm:spPr/>
      <dgm:t>
        <a:bodyPr/>
        <a:lstStyle/>
        <a:p>
          <a:endParaRPr lang="es-MX"/>
        </a:p>
      </dgm:t>
    </dgm:pt>
    <dgm:pt modelId="{BD3E80D1-7095-4134-8B29-819CD38DA7D0}" type="pres">
      <dgm:prSet presAssocID="{A9E80954-9E7D-465C-A12C-4516D2DD9097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E36FB5A-75F7-451B-8EAC-BBDE52057C49}" type="pres">
      <dgm:prSet presAssocID="{A9E80954-9E7D-465C-A12C-4516D2DD9097}" presName="childPlaceholder" presStyleCnt="0"/>
      <dgm:spPr/>
    </dgm:pt>
    <dgm:pt modelId="{1F114750-DCAD-4B3C-A11D-674FE013D4C2}" type="pres">
      <dgm:prSet presAssocID="{A9E80954-9E7D-465C-A12C-4516D2DD9097}" presName="circle" presStyleCnt="0"/>
      <dgm:spPr/>
    </dgm:pt>
    <dgm:pt modelId="{52E81E12-071D-4EBE-ACC5-8121211D8E45}" type="pres">
      <dgm:prSet presAssocID="{A9E80954-9E7D-465C-A12C-4516D2DD9097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700EA82-F0DE-4FDA-8199-CACF3F3803BD}" type="pres">
      <dgm:prSet presAssocID="{A9E80954-9E7D-465C-A12C-4516D2DD9097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A756ECD-8F44-4070-B300-B2C9269D6DA3}" type="pres">
      <dgm:prSet presAssocID="{A9E80954-9E7D-465C-A12C-4516D2DD9097}" presName="quadrant3" presStyleLbl="node1" presStyleIdx="2" presStyleCnt="4" custLinFactNeighborX="1285" custLinFactNeighborY="-857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A40392F-92C7-4377-87DC-19CBEB5CB320}" type="pres">
      <dgm:prSet presAssocID="{A9E80954-9E7D-465C-A12C-4516D2DD9097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20E5E12-2236-4E67-B2D9-6F128666BBB8}" type="pres">
      <dgm:prSet presAssocID="{A9E80954-9E7D-465C-A12C-4516D2DD9097}" presName="quadrantPlaceholder" presStyleCnt="0"/>
      <dgm:spPr/>
    </dgm:pt>
    <dgm:pt modelId="{D8C1CD6F-F183-4291-8DAF-C17D2339E327}" type="pres">
      <dgm:prSet presAssocID="{A9E80954-9E7D-465C-A12C-4516D2DD9097}" presName="center1" presStyleLbl="fgShp" presStyleIdx="0" presStyleCnt="2"/>
      <dgm:spPr/>
    </dgm:pt>
    <dgm:pt modelId="{398C6CF9-A18E-4EAF-AC3D-EF7F7F5B21A3}" type="pres">
      <dgm:prSet presAssocID="{A9E80954-9E7D-465C-A12C-4516D2DD9097}" presName="center2" presStyleLbl="fgShp" presStyleIdx="1" presStyleCnt="2"/>
      <dgm:spPr/>
    </dgm:pt>
  </dgm:ptLst>
  <dgm:cxnLst>
    <dgm:cxn modelId="{2C1AF532-D566-430F-ADFA-C9B78B9F987E}" srcId="{4842E19E-F0DA-4996-97B7-52EBA9F89764}" destId="{3D7A5182-DDFC-44A7-9C7E-D875CAD0345A}" srcOrd="0" destOrd="0" parTransId="{08420353-A154-4A3F-80E0-2438B554841E}" sibTransId="{E6926635-B081-4639-BDB4-886176970C77}"/>
    <dgm:cxn modelId="{4F252B8C-E741-471F-B42F-50ACE02BF7BE}" srcId="{A9E80954-9E7D-465C-A12C-4516D2DD9097}" destId="{4842E19E-F0DA-4996-97B7-52EBA9F89764}" srcOrd="1" destOrd="0" parTransId="{F0D61383-552A-4A27-9CB9-CFC62EE1AEC2}" sibTransId="{E01EEA85-D39A-4BC3-87B0-C05D51B0C300}"/>
    <dgm:cxn modelId="{14885961-019E-4E68-BA4A-B3E8F77352DE}" srcId="{12B11A17-B274-45AF-8623-3DBE57D3E255}" destId="{CF635B03-BE17-4048-B406-3CF050D2D6E5}" srcOrd="0" destOrd="0" parTransId="{BF63F0ED-9816-439D-9029-3B662291924F}" sibTransId="{31B8BAB8-5B9E-4B28-A2D0-B983A7487915}"/>
    <dgm:cxn modelId="{90B3F74D-B856-4757-B9C3-709AC2C677A4}" srcId="{A9E80954-9E7D-465C-A12C-4516D2DD9097}" destId="{C3F3EC38-C5E5-4576-924F-0E1C067DA18D}" srcOrd="3" destOrd="0" parTransId="{A2F0F818-54BE-414C-AF81-A809088B0F63}" sibTransId="{205B4704-F6C3-48FB-B3B1-3A15106E37C3}"/>
    <dgm:cxn modelId="{2EA41165-E833-4FC1-B9AF-5741D927EBBB}" srcId="{A9E80954-9E7D-465C-A12C-4516D2DD9097}" destId="{12B11A17-B274-45AF-8623-3DBE57D3E255}" srcOrd="0" destOrd="0" parTransId="{25EF08E5-ED24-4393-932C-5645A60C483F}" sibTransId="{ECB38140-0B7F-481D-B47B-68137EDDD208}"/>
    <dgm:cxn modelId="{9B616247-0F00-40F9-A28A-293E662A9E5D}" type="presOf" srcId="{4842E19E-F0DA-4996-97B7-52EBA9F89764}" destId="{D700EA82-F0DE-4FDA-8199-CACF3F3803BD}" srcOrd="0" destOrd="0" presId="urn:microsoft.com/office/officeart/2005/8/layout/cycle4"/>
    <dgm:cxn modelId="{AC7C0C63-0761-4CDD-ADF4-EB211D6FD907}" type="presOf" srcId="{CF635B03-BE17-4048-B406-3CF050D2D6E5}" destId="{E4F9471B-37B1-4E12-A587-6C74EEDA3765}" srcOrd="1" destOrd="0" presId="urn:microsoft.com/office/officeart/2005/8/layout/cycle4"/>
    <dgm:cxn modelId="{CE5DAFB1-7E14-441E-B084-09DF9C67412E}" type="presOf" srcId="{CF635B03-BE17-4048-B406-3CF050D2D6E5}" destId="{04969BDE-023F-42C2-97CD-F963A80E6BF0}" srcOrd="0" destOrd="0" presId="urn:microsoft.com/office/officeart/2005/8/layout/cycle4"/>
    <dgm:cxn modelId="{BD959920-A6CF-4781-8329-A26BB3D66344}" type="presOf" srcId="{CB7A55EB-D06B-45F4-BD61-5280B85043CE}" destId="{BD3E80D1-7095-4134-8B29-819CD38DA7D0}" srcOrd="1" destOrd="0" presId="urn:microsoft.com/office/officeart/2005/8/layout/cycle4"/>
    <dgm:cxn modelId="{CBC39657-A31B-4839-AAF6-75728E5224BE}" srcId="{A9E80954-9E7D-465C-A12C-4516D2DD9097}" destId="{4350D182-0F0C-4094-B249-57A69671EF25}" srcOrd="2" destOrd="0" parTransId="{474E147C-7E6E-4326-97E2-F0BF57DC00BB}" sibTransId="{EB7391E9-8DC7-4E58-BCEF-84EFC5C9118A}"/>
    <dgm:cxn modelId="{A6A57338-39B3-43CC-B52E-A22A838BAD21}" type="presOf" srcId="{3D7A5182-DDFC-44A7-9C7E-D875CAD0345A}" destId="{57666161-ABAD-4EA4-86CF-C6124DEFE1F3}" srcOrd="0" destOrd="0" presId="urn:microsoft.com/office/officeart/2005/8/layout/cycle4"/>
    <dgm:cxn modelId="{723C01B1-7BB1-4B5D-92FE-003966236701}" type="presOf" srcId="{70C54EDD-CACF-4E09-9FB1-57514ED4A7DC}" destId="{0912D6D7-4385-4807-AE30-844755B463DB}" srcOrd="1" destOrd="0" presId="urn:microsoft.com/office/officeart/2005/8/layout/cycle4"/>
    <dgm:cxn modelId="{00064205-28DF-469F-B4F0-154D227C2FDA}" type="presOf" srcId="{A9E80954-9E7D-465C-A12C-4516D2DD9097}" destId="{C13DECA1-A920-43EE-A6E4-3063CFB3585F}" srcOrd="0" destOrd="0" presId="urn:microsoft.com/office/officeart/2005/8/layout/cycle4"/>
    <dgm:cxn modelId="{5C2EBBB3-A70F-458E-8327-86AEA59F4378}" type="presOf" srcId="{12B11A17-B274-45AF-8623-3DBE57D3E255}" destId="{52E81E12-071D-4EBE-ACC5-8121211D8E45}" srcOrd="0" destOrd="0" presId="urn:microsoft.com/office/officeart/2005/8/layout/cycle4"/>
    <dgm:cxn modelId="{4429B123-114E-4335-9092-03A3BEEEAF11}" type="presOf" srcId="{C3F3EC38-C5E5-4576-924F-0E1C067DA18D}" destId="{1A40392F-92C7-4377-87DC-19CBEB5CB320}" srcOrd="0" destOrd="0" presId="urn:microsoft.com/office/officeart/2005/8/layout/cycle4"/>
    <dgm:cxn modelId="{7811A60B-561B-4B78-BD59-BB88635E0D4C}" type="presOf" srcId="{3D7A5182-DDFC-44A7-9C7E-D875CAD0345A}" destId="{AF394FA8-0348-4338-B19C-171A583CACE6}" srcOrd="1" destOrd="0" presId="urn:microsoft.com/office/officeart/2005/8/layout/cycle4"/>
    <dgm:cxn modelId="{2BFDB094-9DE7-4B49-9585-CB51FFDFB481}" type="presOf" srcId="{70C54EDD-CACF-4E09-9FB1-57514ED4A7DC}" destId="{CED3007A-CB9F-4E13-AD50-A5B4A0191281}" srcOrd="0" destOrd="0" presId="urn:microsoft.com/office/officeart/2005/8/layout/cycle4"/>
    <dgm:cxn modelId="{4230375D-8201-41F7-948A-51035BF9D1CD}" type="presOf" srcId="{4350D182-0F0C-4094-B249-57A69671EF25}" destId="{0A756ECD-8F44-4070-B300-B2C9269D6DA3}" srcOrd="0" destOrd="0" presId="urn:microsoft.com/office/officeart/2005/8/layout/cycle4"/>
    <dgm:cxn modelId="{5EF9BEAA-D43C-4C42-ADA8-4439C0287809}" type="presOf" srcId="{CB7A55EB-D06B-45F4-BD61-5280B85043CE}" destId="{B64A5334-A665-428F-A390-AD6B9BBDC314}" srcOrd="0" destOrd="0" presId="urn:microsoft.com/office/officeart/2005/8/layout/cycle4"/>
    <dgm:cxn modelId="{48749616-E46D-45AC-AEE5-26E01A598744}" srcId="{C3F3EC38-C5E5-4576-924F-0E1C067DA18D}" destId="{CB7A55EB-D06B-45F4-BD61-5280B85043CE}" srcOrd="0" destOrd="0" parTransId="{BEFB3FBB-4596-4A8D-9955-8479053E4A32}" sibTransId="{B75FC05C-ACAD-477E-8E8E-B6CEAA708BF3}"/>
    <dgm:cxn modelId="{9C9E5D71-592D-4700-91C5-30A347A6C096}" srcId="{4350D182-0F0C-4094-B249-57A69671EF25}" destId="{70C54EDD-CACF-4E09-9FB1-57514ED4A7DC}" srcOrd="0" destOrd="0" parTransId="{88DC9565-C507-4084-92D6-A832C112DAD6}" sibTransId="{70302AA6-955D-4E0E-8F4A-B565F1DC2CAE}"/>
    <dgm:cxn modelId="{53B0064C-E70C-420B-9890-B0BC03F55C19}" type="presParOf" srcId="{C13DECA1-A920-43EE-A6E4-3063CFB3585F}" destId="{97AB7CE7-EFD0-46F5-B917-5ED7569B5C1F}" srcOrd="0" destOrd="0" presId="urn:microsoft.com/office/officeart/2005/8/layout/cycle4"/>
    <dgm:cxn modelId="{37E5C1D1-0D93-4A9F-8F40-7DD088338029}" type="presParOf" srcId="{97AB7CE7-EFD0-46F5-B917-5ED7569B5C1F}" destId="{7007AE4E-DCB9-4061-A38D-E47C8A7AACA0}" srcOrd="0" destOrd="0" presId="urn:microsoft.com/office/officeart/2005/8/layout/cycle4"/>
    <dgm:cxn modelId="{3AD546E4-3C13-437B-B81E-5EC13BF2CA59}" type="presParOf" srcId="{7007AE4E-DCB9-4061-A38D-E47C8A7AACA0}" destId="{04969BDE-023F-42C2-97CD-F963A80E6BF0}" srcOrd="0" destOrd="0" presId="urn:microsoft.com/office/officeart/2005/8/layout/cycle4"/>
    <dgm:cxn modelId="{D353C8F7-E703-4C0E-A9D5-48620627F671}" type="presParOf" srcId="{7007AE4E-DCB9-4061-A38D-E47C8A7AACA0}" destId="{E4F9471B-37B1-4E12-A587-6C74EEDA3765}" srcOrd="1" destOrd="0" presId="urn:microsoft.com/office/officeart/2005/8/layout/cycle4"/>
    <dgm:cxn modelId="{DC7AB2AF-0C92-4489-8748-F8E2C644F12F}" type="presParOf" srcId="{97AB7CE7-EFD0-46F5-B917-5ED7569B5C1F}" destId="{C9400B89-6F32-4D1A-8E59-AF5DF8538140}" srcOrd="1" destOrd="0" presId="urn:microsoft.com/office/officeart/2005/8/layout/cycle4"/>
    <dgm:cxn modelId="{FFEFBD5A-A2F2-4DCC-8FCA-1FDD59CD6D4B}" type="presParOf" srcId="{C9400B89-6F32-4D1A-8E59-AF5DF8538140}" destId="{57666161-ABAD-4EA4-86CF-C6124DEFE1F3}" srcOrd="0" destOrd="0" presId="urn:microsoft.com/office/officeart/2005/8/layout/cycle4"/>
    <dgm:cxn modelId="{4A9833F5-702B-497B-B9F1-7BACDDF4A078}" type="presParOf" srcId="{C9400B89-6F32-4D1A-8E59-AF5DF8538140}" destId="{AF394FA8-0348-4338-B19C-171A583CACE6}" srcOrd="1" destOrd="0" presId="urn:microsoft.com/office/officeart/2005/8/layout/cycle4"/>
    <dgm:cxn modelId="{D03A2450-6471-4F88-9E66-13E4CA7E47D9}" type="presParOf" srcId="{97AB7CE7-EFD0-46F5-B917-5ED7569B5C1F}" destId="{EB0C0505-FA51-4CE5-94FE-84C75544D610}" srcOrd="2" destOrd="0" presId="urn:microsoft.com/office/officeart/2005/8/layout/cycle4"/>
    <dgm:cxn modelId="{1BC65A60-AF3A-43D7-8DAB-1CA2B694E300}" type="presParOf" srcId="{EB0C0505-FA51-4CE5-94FE-84C75544D610}" destId="{CED3007A-CB9F-4E13-AD50-A5B4A0191281}" srcOrd="0" destOrd="0" presId="urn:microsoft.com/office/officeart/2005/8/layout/cycle4"/>
    <dgm:cxn modelId="{7E6D15BD-43F4-491A-982D-CD76C1A4ED66}" type="presParOf" srcId="{EB0C0505-FA51-4CE5-94FE-84C75544D610}" destId="{0912D6D7-4385-4807-AE30-844755B463DB}" srcOrd="1" destOrd="0" presId="urn:microsoft.com/office/officeart/2005/8/layout/cycle4"/>
    <dgm:cxn modelId="{0676C975-A933-4FF8-BF93-82E0B7837544}" type="presParOf" srcId="{97AB7CE7-EFD0-46F5-B917-5ED7569B5C1F}" destId="{4D6DB304-DC46-40D4-80A6-B7119F3949A0}" srcOrd="3" destOrd="0" presId="urn:microsoft.com/office/officeart/2005/8/layout/cycle4"/>
    <dgm:cxn modelId="{FC01469D-8E67-4B31-8C0B-A384231B03D3}" type="presParOf" srcId="{4D6DB304-DC46-40D4-80A6-B7119F3949A0}" destId="{B64A5334-A665-428F-A390-AD6B9BBDC314}" srcOrd="0" destOrd="0" presId="urn:microsoft.com/office/officeart/2005/8/layout/cycle4"/>
    <dgm:cxn modelId="{BF783C96-F4A4-4FB6-8EDE-2BEE58578F92}" type="presParOf" srcId="{4D6DB304-DC46-40D4-80A6-B7119F3949A0}" destId="{BD3E80D1-7095-4134-8B29-819CD38DA7D0}" srcOrd="1" destOrd="0" presId="urn:microsoft.com/office/officeart/2005/8/layout/cycle4"/>
    <dgm:cxn modelId="{DAC8FBB9-A226-458C-B2FA-DFBADAE81490}" type="presParOf" srcId="{97AB7CE7-EFD0-46F5-B917-5ED7569B5C1F}" destId="{1E36FB5A-75F7-451B-8EAC-BBDE52057C49}" srcOrd="4" destOrd="0" presId="urn:microsoft.com/office/officeart/2005/8/layout/cycle4"/>
    <dgm:cxn modelId="{8838A3E8-22A7-4ECE-A736-7E2CC3003AC0}" type="presParOf" srcId="{C13DECA1-A920-43EE-A6E4-3063CFB3585F}" destId="{1F114750-DCAD-4B3C-A11D-674FE013D4C2}" srcOrd="1" destOrd="0" presId="urn:microsoft.com/office/officeart/2005/8/layout/cycle4"/>
    <dgm:cxn modelId="{85955DDB-3D1A-48D8-A78A-EB4AFD1B6C37}" type="presParOf" srcId="{1F114750-DCAD-4B3C-A11D-674FE013D4C2}" destId="{52E81E12-071D-4EBE-ACC5-8121211D8E45}" srcOrd="0" destOrd="0" presId="urn:microsoft.com/office/officeart/2005/8/layout/cycle4"/>
    <dgm:cxn modelId="{C7E308D9-6D7F-47AB-B7C2-9414A6F026AE}" type="presParOf" srcId="{1F114750-DCAD-4B3C-A11D-674FE013D4C2}" destId="{D700EA82-F0DE-4FDA-8199-CACF3F3803BD}" srcOrd="1" destOrd="0" presId="urn:microsoft.com/office/officeart/2005/8/layout/cycle4"/>
    <dgm:cxn modelId="{1B0B8273-4297-420B-A1F9-BD753F14AB60}" type="presParOf" srcId="{1F114750-DCAD-4B3C-A11D-674FE013D4C2}" destId="{0A756ECD-8F44-4070-B300-B2C9269D6DA3}" srcOrd="2" destOrd="0" presId="urn:microsoft.com/office/officeart/2005/8/layout/cycle4"/>
    <dgm:cxn modelId="{D7BBC2B3-E9D4-4DE3-AE5B-226B09781A4C}" type="presParOf" srcId="{1F114750-DCAD-4B3C-A11D-674FE013D4C2}" destId="{1A40392F-92C7-4377-87DC-19CBEB5CB320}" srcOrd="3" destOrd="0" presId="urn:microsoft.com/office/officeart/2005/8/layout/cycle4"/>
    <dgm:cxn modelId="{8B4B2D70-4CD3-40D4-B968-39412AD6441C}" type="presParOf" srcId="{1F114750-DCAD-4B3C-A11D-674FE013D4C2}" destId="{720E5E12-2236-4E67-B2D9-6F128666BBB8}" srcOrd="4" destOrd="0" presId="urn:microsoft.com/office/officeart/2005/8/layout/cycle4"/>
    <dgm:cxn modelId="{B7B17ABF-A709-4E97-AC48-8DE6319984B7}" type="presParOf" srcId="{C13DECA1-A920-43EE-A6E4-3063CFB3585F}" destId="{D8C1CD6F-F183-4291-8DAF-C17D2339E327}" srcOrd="2" destOrd="0" presId="urn:microsoft.com/office/officeart/2005/8/layout/cycle4"/>
    <dgm:cxn modelId="{E9F6C337-35BB-47BF-A7E7-3E08E2F1154A}" type="presParOf" srcId="{C13DECA1-A920-43EE-A6E4-3063CFB3585F}" destId="{398C6CF9-A18E-4EAF-AC3D-EF7F7F5B21A3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3007A-CB9F-4E13-AD50-A5B4A0191281}">
      <dsp:nvSpPr>
        <dsp:cNvPr id="0" name=""/>
        <dsp:cNvSpPr/>
      </dsp:nvSpPr>
      <dsp:spPr>
        <a:xfrm>
          <a:off x="4949188" y="3920743"/>
          <a:ext cx="2848304" cy="18450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5100" kern="1200" dirty="0" smtClean="0"/>
            <a:t> </a:t>
          </a:r>
          <a:r>
            <a:rPr lang="es-MX" sz="5100" kern="1200" dirty="0" smtClean="0"/>
            <a:t>2</a:t>
          </a:r>
          <a:endParaRPr lang="es-MX" sz="5100" kern="1200" dirty="0"/>
        </a:p>
      </dsp:txBody>
      <dsp:txXfrm>
        <a:off x="5844210" y="4422537"/>
        <a:ext cx="1912753" cy="1302731"/>
      </dsp:txXfrm>
    </dsp:sp>
    <dsp:sp modelId="{B64A5334-A665-428F-A390-AD6B9BBDC314}">
      <dsp:nvSpPr>
        <dsp:cNvPr id="0" name=""/>
        <dsp:cNvSpPr/>
      </dsp:nvSpPr>
      <dsp:spPr>
        <a:xfrm>
          <a:off x="301954" y="3920743"/>
          <a:ext cx="2848304" cy="18450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5100" kern="1200" dirty="0" smtClean="0"/>
            <a:t> </a:t>
          </a:r>
          <a:r>
            <a:rPr lang="es-MX" sz="5100" kern="1200" dirty="0" smtClean="0"/>
            <a:t>3</a:t>
          </a:r>
          <a:endParaRPr lang="es-MX" sz="5100" kern="1200" dirty="0"/>
        </a:p>
      </dsp:txBody>
      <dsp:txXfrm>
        <a:off x="342484" y="4422537"/>
        <a:ext cx="1912753" cy="1302731"/>
      </dsp:txXfrm>
    </dsp:sp>
    <dsp:sp modelId="{57666161-ABAD-4EA4-86CF-C6124DEFE1F3}">
      <dsp:nvSpPr>
        <dsp:cNvPr id="0" name=""/>
        <dsp:cNvSpPr/>
      </dsp:nvSpPr>
      <dsp:spPr>
        <a:xfrm>
          <a:off x="4949188" y="0"/>
          <a:ext cx="2848304" cy="18450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5100" kern="1200" dirty="0" smtClean="0"/>
            <a:t> </a:t>
          </a:r>
          <a:r>
            <a:rPr lang="es-MX" sz="5100" kern="1200" dirty="0" smtClean="0"/>
            <a:t>1</a:t>
          </a:r>
          <a:endParaRPr lang="es-MX" sz="5100" kern="1200" dirty="0"/>
        </a:p>
      </dsp:txBody>
      <dsp:txXfrm>
        <a:off x="5844210" y="40530"/>
        <a:ext cx="1912753" cy="1302731"/>
      </dsp:txXfrm>
    </dsp:sp>
    <dsp:sp modelId="{04969BDE-023F-42C2-97CD-F963A80E6BF0}">
      <dsp:nvSpPr>
        <dsp:cNvPr id="0" name=""/>
        <dsp:cNvSpPr/>
      </dsp:nvSpPr>
      <dsp:spPr>
        <a:xfrm>
          <a:off x="301954" y="0"/>
          <a:ext cx="2848304" cy="18450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5100" kern="1200" dirty="0" smtClean="0"/>
            <a:t> </a:t>
          </a:r>
          <a:r>
            <a:rPr lang="es-MX" sz="5100" kern="1200" dirty="0" smtClean="0"/>
            <a:t>4</a:t>
          </a:r>
          <a:endParaRPr lang="es-MX" sz="5100" kern="1200" dirty="0"/>
        </a:p>
      </dsp:txBody>
      <dsp:txXfrm>
        <a:off x="342484" y="40530"/>
        <a:ext cx="1912753" cy="1302731"/>
      </dsp:txXfrm>
    </dsp:sp>
    <dsp:sp modelId="{52E81E12-071D-4EBE-ACC5-8121211D8E45}">
      <dsp:nvSpPr>
        <dsp:cNvPr id="0" name=""/>
        <dsp:cNvSpPr/>
      </dsp:nvSpPr>
      <dsp:spPr>
        <a:xfrm>
          <a:off x="1495475" y="328650"/>
          <a:ext cx="2496590" cy="2496590"/>
        </a:xfrm>
        <a:prstGeom prst="pieWedge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 smtClean="0">
              <a:solidFill>
                <a:schemeClr val="bg1"/>
              </a:solidFill>
            </a:rPr>
            <a:t>SOLUCIÓN</a:t>
          </a:r>
          <a:endParaRPr lang="es-MX" sz="1800" b="1" kern="1200" dirty="0">
            <a:solidFill>
              <a:schemeClr val="bg1"/>
            </a:solidFill>
          </a:endParaRPr>
        </a:p>
      </dsp:txBody>
      <dsp:txXfrm>
        <a:off x="2226709" y="1059884"/>
        <a:ext cx="1765356" cy="1765356"/>
      </dsp:txXfrm>
    </dsp:sp>
    <dsp:sp modelId="{D700EA82-F0DE-4FDA-8199-CACF3F3803BD}">
      <dsp:nvSpPr>
        <dsp:cNvPr id="0" name=""/>
        <dsp:cNvSpPr/>
      </dsp:nvSpPr>
      <dsp:spPr>
        <a:xfrm rot="5400000">
          <a:off x="4107381" y="328650"/>
          <a:ext cx="2496590" cy="2496590"/>
        </a:xfrm>
        <a:prstGeom prst="pieWedge">
          <a:avLst/>
        </a:prstGeom>
        <a:solidFill>
          <a:srgbClr val="FF0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 smtClean="0">
              <a:solidFill>
                <a:schemeClr val="bg1"/>
              </a:solidFill>
            </a:rPr>
            <a:t>Descarga y registro de la APP</a:t>
          </a:r>
          <a:endParaRPr lang="es-MX" sz="1800" b="1" kern="1200" dirty="0">
            <a:solidFill>
              <a:schemeClr val="bg1"/>
            </a:solidFill>
          </a:endParaRPr>
        </a:p>
      </dsp:txBody>
      <dsp:txXfrm rot="-5400000">
        <a:off x="4107381" y="1059884"/>
        <a:ext cx="1765356" cy="1765356"/>
      </dsp:txXfrm>
    </dsp:sp>
    <dsp:sp modelId="{0A756ECD-8F44-4070-B300-B2C9269D6DA3}">
      <dsp:nvSpPr>
        <dsp:cNvPr id="0" name=""/>
        <dsp:cNvSpPr/>
      </dsp:nvSpPr>
      <dsp:spPr>
        <a:xfrm rot="10800000">
          <a:off x="4139463" y="2919161"/>
          <a:ext cx="2496590" cy="2496590"/>
        </a:xfrm>
        <a:prstGeom prst="pieWedge">
          <a:avLst/>
        </a:prstGeom>
        <a:solidFill>
          <a:schemeClr val="accent5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 smtClean="0">
              <a:solidFill>
                <a:schemeClr val="bg1"/>
              </a:solidFill>
            </a:rPr>
            <a:t>REPORTE</a:t>
          </a:r>
          <a:endParaRPr lang="es-MX" sz="1800" b="1" kern="1200" dirty="0">
            <a:solidFill>
              <a:schemeClr val="bg1"/>
            </a:solidFill>
          </a:endParaRPr>
        </a:p>
      </dsp:txBody>
      <dsp:txXfrm rot="10800000">
        <a:off x="4139463" y="2919161"/>
        <a:ext cx="1765356" cy="1765356"/>
      </dsp:txXfrm>
    </dsp:sp>
    <dsp:sp modelId="{1A40392F-92C7-4377-87DC-19CBEB5CB320}">
      <dsp:nvSpPr>
        <dsp:cNvPr id="0" name=""/>
        <dsp:cNvSpPr/>
      </dsp:nvSpPr>
      <dsp:spPr>
        <a:xfrm rot="16200000">
          <a:off x="1495475" y="2940557"/>
          <a:ext cx="2496590" cy="2496590"/>
        </a:xfrm>
        <a:prstGeom prst="pieWedge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 smtClean="0">
              <a:solidFill>
                <a:schemeClr val="bg1"/>
              </a:solidFill>
            </a:rPr>
            <a:t>RESPUESTA</a:t>
          </a:r>
          <a:endParaRPr lang="es-MX" sz="1800" b="1" kern="1200" dirty="0">
            <a:solidFill>
              <a:schemeClr val="bg1"/>
            </a:solidFill>
          </a:endParaRPr>
        </a:p>
      </dsp:txBody>
      <dsp:txXfrm rot="5400000">
        <a:off x="2226709" y="2940557"/>
        <a:ext cx="1765356" cy="1765356"/>
      </dsp:txXfrm>
    </dsp:sp>
    <dsp:sp modelId="{D8C1CD6F-F183-4291-8DAF-C17D2339E327}">
      <dsp:nvSpPr>
        <dsp:cNvPr id="0" name=""/>
        <dsp:cNvSpPr/>
      </dsp:nvSpPr>
      <dsp:spPr>
        <a:xfrm>
          <a:off x="3618730" y="2363977"/>
          <a:ext cx="861986" cy="74955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C6CF9-A18E-4EAF-AC3D-EF7F7F5B21A3}">
      <dsp:nvSpPr>
        <dsp:cNvPr id="0" name=""/>
        <dsp:cNvSpPr/>
      </dsp:nvSpPr>
      <dsp:spPr>
        <a:xfrm rot="10800000">
          <a:off x="3618730" y="2652267"/>
          <a:ext cx="861986" cy="74955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16/04/2015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22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16/04/2015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93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16/04/2015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908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16/04/2015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1043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16/04/2015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3762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16/04/2015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157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16/04/2015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9207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16/04/2015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3523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16/04/2015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307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16/04/2015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696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16/04/2015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98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16/04/2015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88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16/04/2015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35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16/04/2015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415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16/04/2015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643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16/04/2015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68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D1B7-2510-40DE-91A4-F07F9251CAA1}" type="datetimeFigureOut">
              <a:rPr lang="es-MX" smtClean="0"/>
              <a:t>16/04/2015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393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F4AD1B7-2510-40DE-91A4-F07F9251CAA1}" type="datetimeFigureOut">
              <a:rPr lang="es-MX" smtClean="0"/>
              <a:t>16/04/2015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067D6E2-F9DB-4CA4-A496-F45CC888CD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6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10" Type="http://schemas.openxmlformats.org/officeDocument/2006/relationships/image" Target="../media/image11.gif"/><Relationship Id="rId4" Type="http://schemas.openxmlformats.org/officeDocument/2006/relationships/image" Target="../media/image5.gif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65343"/>
            <a:ext cx="11689420" cy="1859600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118643" y="5091739"/>
            <a:ext cx="86998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7200" b="1" dirty="0" smtClean="0">
                <a:ln/>
                <a:solidFill>
                  <a:srgbClr val="F9F925"/>
                </a:solidFill>
              </a:rPr>
              <a:t>Reporte </a:t>
            </a:r>
            <a:r>
              <a:rPr lang="es-ES" sz="7200" b="1" dirty="0" smtClean="0">
                <a:ln/>
                <a:solidFill>
                  <a:srgbClr val="F9F925"/>
                </a:solidFill>
              </a:rPr>
              <a:t>Mexicano.</a:t>
            </a:r>
            <a:endParaRPr lang="es-ES" sz="7200" b="1" dirty="0">
              <a:ln/>
              <a:solidFill>
                <a:srgbClr val="F9F925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3538">
            <a:off x="8089921" y="298766"/>
            <a:ext cx="3125282" cy="449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856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895222" y="-12280"/>
            <a:ext cx="5732137" cy="834100"/>
          </a:xfrm>
        </p:spPr>
        <p:txBody>
          <a:bodyPr>
            <a:normAutofit/>
          </a:bodyPr>
          <a:lstStyle/>
          <a:p>
            <a:pPr algn="ctr"/>
            <a:r>
              <a:rPr lang="es-MX" b="1" dirty="0" smtClean="0"/>
              <a:t>MODELO DE </a:t>
            </a:r>
            <a:r>
              <a:rPr lang="es-MX" b="1" dirty="0" smtClean="0"/>
              <a:t>solución</a:t>
            </a:r>
            <a:endParaRPr lang="es-MX" b="1" dirty="0"/>
          </a:p>
        </p:txBody>
      </p:sp>
      <p:sp>
        <p:nvSpPr>
          <p:cNvPr id="7" name="Rectángulo 6"/>
          <p:cNvSpPr/>
          <p:nvPr/>
        </p:nvSpPr>
        <p:spPr>
          <a:xfrm>
            <a:off x="1006659" y="1413404"/>
            <a:ext cx="2156871" cy="3108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SOCIOS CLAVES</a:t>
            </a:r>
          </a:p>
          <a:p>
            <a:pPr algn="ctr"/>
            <a:r>
              <a:rPr lang="es-MX" sz="2000" b="1" dirty="0" smtClean="0">
                <a:solidFill>
                  <a:schemeClr val="bg1"/>
                </a:solidFill>
              </a:rPr>
              <a:t> 8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MX" sz="1400" dirty="0" smtClean="0">
                <a:solidFill>
                  <a:schemeClr val="bg1"/>
                </a:solidFill>
              </a:rPr>
              <a:t>Gobierno y empresas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855469" y="1395277"/>
            <a:ext cx="2225794" cy="315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RELACION CON</a:t>
            </a:r>
            <a:endParaRPr lang="es-MX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r>
              <a:rPr lang="es-MX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CLIENTES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sz="2000" b="1" dirty="0" smtClean="0">
                <a:solidFill>
                  <a:schemeClr val="bg1"/>
                </a:solidFill>
              </a:rPr>
              <a:t>4</a:t>
            </a:r>
            <a:endParaRPr lang="es-MX" sz="2000" b="1" dirty="0">
              <a:solidFill>
                <a:schemeClr val="bg1"/>
              </a:solidFill>
            </a:endParaRPr>
          </a:p>
          <a:p>
            <a:pPr algn="ctr"/>
            <a:r>
              <a:rPr lang="es-MX" sz="1400" dirty="0" smtClean="0">
                <a:solidFill>
                  <a:schemeClr val="bg1"/>
                </a:solidFill>
              </a:rPr>
              <a:t>Municipio, Ciudad, Metrópoli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163531" y="1413404"/>
            <a:ext cx="1886785" cy="1572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ACTIVIDADES CLAVES </a:t>
            </a:r>
            <a:r>
              <a:rPr lang="es-MX" sz="2000" b="1" dirty="0" smtClean="0">
                <a:solidFill>
                  <a:schemeClr val="bg1"/>
                </a:solidFill>
              </a:rPr>
              <a:t>6</a:t>
            </a:r>
            <a:endParaRPr lang="es-MX" b="1" dirty="0" smtClean="0">
              <a:solidFill>
                <a:schemeClr val="bg1"/>
              </a:solidFill>
            </a:endParaRPr>
          </a:p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Creación, promoción</a:t>
            </a:r>
            <a:r>
              <a:rPr lang="es-MX" sz="1200" dirty="0" smtClean="0">
                <a:solidFill>
                  <a:schemeClr val="bg1"/>
                </a:solidFill>
              </a:rPr>
              <a:t>, venta </a:t>
            </a:r>
            <a:r>
              <a:rPr lang="es-MX" sz="1200" dirty="0" smtClean="0">
                <a:solidFill>
                  <a:schemeClr val="bg1"/>
                </a:solidFill>
              </a:rPr>
              <a:t>y actualización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943555" y="1395277"/>
            <a:ext cx="1904632" cy="1590456"/>
          </a:xfrm>
          <a:prstGeom prst="rect">
            <a:avLst/>
          </a:prstGeom>
          <a:solidFill>
            <a:srgbClr val="D34B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s-MX" sz="1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s-MX" sz="14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r>
              <a:rPr lang="es-MX" sz="1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PROPUESTA </a:t>
            </a:r>
            <a:r>
              <a:rPr lang="es-MX" sz="1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 VALOR</a:t>
            </a:r>
          </a:p>
          <a:p>
            <a:pPr algn="ctr"/>
            <a:r>
              <a:rPr lang="es-MX" sz="1400" dirty="0" smtClean="0">
                <a:solidFill>
                  <a:schemeClr val="bg1"/>
                </a:solidFill>
              </a:rPr>
              <a:t>Objetivos</a:t>
            </a:r>
          </a:p>
          <a:p>
            <a:pPr algn="ctr"/>
            <a:endParaRPr lang="es-MX" sz="1600" b="1" dirty="0" smtClean="0">
              <a:solidFill>
                <a:schemeClr val="bg1"/>
              </a:solidFill>
            </a:endParaRPr>
          </a:p>
          <a:p>
            <a:pPr lvl="0"/>
            <a:r>
              <a:rPr lang="es-MX" sz="1600" dirty="0" smtClean="0"/>
              <a:t> 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163531" y="2985733"/>
            <a:ext cx="1886785" cy="153607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RECURSOS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sz="2000" b="1" dirty="0" smtClean="0">
                <a:solidFill>
                  <a:schemeClr val="bg1"/>
                </a:solidFill>
              </a:rPr>
              <a:t>7</a:t>
            </a:r>
            <a:endParaRPr lang="es-MX" b="1" dirty="0" smtClean="0">
              <a:solidFill>
                <a:schemeClr val="bg1"/>
              </a:solidFill>
            </a:endParaRPr>
          </a:p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Actuales y faltantes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038760" y="1395278"/>
            <a:ext cx="1930752" cy="31599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CLIENTES</a:t>
            </a:r>
            <a:endParaRPr lang="es-MX" sz="1400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endParaRPr lang="es-MX" sz="1600" b="1" dirty="0" smtClean="0">
              <a:solidFill>
                <a:schemeClr val="bg1"/>
              </a:solidFill>
            </a:endParaRPr>
          </a:p>
          <a:p>
            <a:pPr algn="ctr"/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969512" y="2985733"/>
            <a:ext cx="1885957" cy="15528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CANALES DE DISTRIBUCIÓN 3</a:t>
            </a:r>
            <a:endParaRPr lang="es-MX" sz="1600" b="1" dirty="0" smtClean="0">
              <a:solidFill>
                <a:schemeClr val="bg1"/>
              </a:solidFill>
            </a:endParaRPr>
          </a:p>
          <a:p>
            <a:pPr algn="ctr"/>
            <a:r>
              <a:rPr lang="es-MX" sz="1200" dirty="0" smtClean="0">
                <a:solidFill>
                  <a:schemeClr val="bg1"/>
                </a:solidFill>
              </a:rPr>
              <a:t>Página web y Google Play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999377" y="4538537"/>
            <a:ext cx="5037302" cy="17730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COSTO9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043961" y="4555268"/>
            <a:ext cx="5037302" cy="17730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dirty="0" smtClean="0">
                <a:solidFill>
                  <a:schemeClr val="bg1"/>
                </a:solidFill>
              </a:rPr>
              <a:t>           </a:t>
            </a:r>
            <a:r>
              <a:rPr lang="es-MX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INGRESOS </a:t>
            </a:r>
            <a:r>
              <a:rPr lang="es-MX" sz="2000" b="1" dirty="0" smtClean="0">
                <a:solidFill>
                  <a:schemeClr val="bg1"/>
                </a:solidFill>
              </a:rPr>
              <a:t>5</a:t>
            </a:r>
          </a:p>
          <a:p>
            <a:pPr algn="just"/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smtClean="0">
                <a:solidFill>
                  <a:schemeClr val="bg1"/>
                </a:solidFill>
              </a:rPr>
              <a:t>  </a:t>
            </a:r>
            <a:r>
              <a:rPr lang="es-MX" sz="1400" dirty="0" smtClean="0">
                <a:solidFill>
                  <a:schemeClr val="bg1"/>
                </a:solidFill>
              </a:rPr>
              <a:t>Primera venta, actualización</a:t>
            </a:r>
            <a:endParaRPr lang="es-MX" sz="1400" dirty="0">
              <a:solidFill>
                <a:schemeClr val="bg1"/>
              </a:solidFill>
            </a:endParaRPr>
          </a:p>
        </p:txBody>
      </p:sp>
      <p:pic>
        <p:nvPicPr>
          <p:cNvPr id="2052" name="Picture 4" descr="http://internetparatodos.mx/cms/wp-content/uploads/2013/01/encabezado-costos-685x3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309" y="5104069"/>
            <a:ext cx="2567335" cy="88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facilcontabilidad.com/wp-content/uploads/2014/01/63-Recuperabilidad-de-los-Costos-y-Gastos-por-Producto-y-por-Absorci%C3%B3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2874">
            <a:off x="1243766" y="3497969"/>
            <a:ext cx="1427897" cy="81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proyectoafri.es/ffia1/cd1fpersona/marxismo/BS02064_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79840">
            <a:off x="9173829" y="4833611"/>
            <a:ext cx="1325594" cy="131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euskalnet.net/txotxe/images/paqueteria-animado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52890">
            <a:off x="4541838" y="4074442"/>
            <a:ext cx="897453" cy="71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ciudadanosyconsumidores.pe/wp-content/uploads/2011/09/el-costo-de-los-derechos3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654" y="1005996"/>
            <a:ext cx="901894" cy="8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cdn5.dibujos.net/dibujos/pintados/201047/9fb5df42631d544e4d0023798dd2065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8751">
            <a:off x="8781588" y="3835053"/>
            <a:ext cx="880029" cy="81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idata.over-blog.com/450x338/5/01/87/27/archives/0/dibujo-grupo-trabajo-oficina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9012">
            <a:off x="5548302" y="1716562"/>
            <a:ext cx="982019" cy="81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images.gofreedownload.net/clients-3253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1004">
            <a:off x="9558204" y="1391116"/>
            <a:ext cx="963669" cy="96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://distinctiveconstructionsl.com/wp-content/uploads/2014/12/icono-telefono-copia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91" y="2668304"/>
            <a:ext cx="572241" cy="56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167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4216" y="0"/>
            <a:ext cx="9573784" cy="969138"/>
          </a:xfrm>
          <a:solidFill>
            <a:schemeClr val="tx2">
              <a:lumMod val="10000"/>
            </a:schemeClr>
          </a:solidFill>
        </p:spPr>
        <p:txBody>
          <a:bodyPr/>
          <a:lstStyle/>
          <a:p>
            <a:pPr algn="ctr"/>
            <a:r>
              <a:rPr lang="es-MX" b="1" dirty="0" smtClean="0"/>
              <a:t>Funcionamiento</a:t>
            </a:r>
            <a:endParaRPr lang="es-MX" b="1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951819167"/>
              </p:ext>
            </p:extLst>
          </p:nvPr>
        </p:nvGraphicFramePr>
        <p:xfrm>
          <a:off x="1597002" y="835788"/>
          <a:ext cx="8099448" cy="576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3216">
            <a:off x="8860820" y="1324937"/>
            <a:ext cx="3093356" cy="463176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288">
            <a:off x="216293" y="2075251"/>
            <a:ext cx="2067949" cy="297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793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790950" y="0"/>
            <a:ext cx="4838699" cy="1169552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s-MX" sz="8800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metas</a:t>
            </a:r>
            <a:endParaRPr lang="es-MX" sz="88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Imagen 5" descr="C:\Users\erick viveros\Documents\Space Boot Camp\reportmex.jpg"/>
          <p:cNvPicPr/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21" y="1666027"/>
            <a:ext cx="848658" cy="10891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ángulo 8"/>
          <p:cNvSpPr/>
          <p:nvPr/>
        </p:nvSpPr>
        <p:spPr>
          <a:xfrm>
            <a:off x="1692979" y="1666027"/>
            <a:ext cx="4248279" cy="104644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MX" sz="6200" dirty="0"/>
              <a:t>Expansión</a:t>
            </a:r>
            <a:r>
              <a:rPr lang="es-MX" sz="6000" dirty="0"/>
              <a:t>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692979" y="3109786"/>
            <a:ext cx="10216258" cy="110799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MX" sz="6600" dirty="0"/>
              <a:t>Afiliación con </a:t>
            </a:r>
            <a:r>
              <a:rPr lang="es-MX" sz="6600" dirty="0" smtClean="0"/>
              <a:t>empresas</a:t>
            </a:r>
            <a:r>
              <a:rPr lang="es-MX" sz="6000" dirty="0" smtClean="0"/>
              <a:t>.</a:t>
            </a:r>
            <a:endParaRPr lang="es-MX" sz="6000" dirty="0"/>
          </a:p>
        </p:txBody>
      </p:sp>
      <p:sp>
        <p:nvSpPr>
          <p:cNvPr id="16" name="Rectángulo 15"/>
          <p:cNvSpPr/>
          <p:nvPr/>
        </p:nvSpPr>
        <p:spPr>
          <a:xfrm>
            <a:off x="1692979" y="4714257"/>
            <a:ext cx="8323112" cy="110799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s-MX" sz="6600" dirty="0"/>
              <a:t>Ponerlo en </a:t>
            </a:r>
            <a:r>
              <a:rPr lang="es-MX" sz="6600" dirty="0" smtClean="0"/>
              <a:t>marcha.</a:t>
            </a:r>
            <a:endParaRPr lang="es-MX" sz="6600" dirty="0"/>
          </a:p>
        </p:txBody>
      </p:sp>
      <p:pic>
        <p:nvPicPr>
          <p:cNvPr id="18" name="Imagen 17" descr="C:\Users\erick viveros\Documents\Space Boot Camp\reportmex.jpg"/>
          <p:cNvPicPr/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21" y="4733073"/>
            <a:ext cx="848658" cy="1089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n 18" descr="C:\Users\erick viveros\Documents\Space Boot Camp\reportmex.jpg"/>
          <p:cNvPicPr/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21" y="3096633"/>
            <a:ext cx="848658" cy="1089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11310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</TotalTime>
  <Words>90</Words>
  <Application>Microsoft Office PowerPoint</Application>
  <PresentationFormat>Panorámica</PresentationFormat>
  <Paragraphs>38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Adobe Gothic Std B</vt:lpstr>
      <vt:lpstr>Aharoni</vt:lpstr>
      <vt:lpstr>Century Gothic</vt:lpstr>
      <vt:lpstr>Wingdings 3</vt:lpstr>
      <vt:lpstr>Sector</vt:lpstr>
      <vt:lpstr>Presentación de PowerPoint</vt:lpstr>
      <vt:lpstr>MODELO DE solución</vt:lpstr>
      <vt:lpstr>Funcionamiento</vt:lpstr>
      <vt:lpstr>metas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</dc:creator>
  <cp:lastModifiedBy>ERICARLOS DELFIN</cp:lastModifiedBy>
  <cp:revision>63</cp:revision>
  <dcterms:created xsi:type="dcterms:W3CDTF">2015-04-15T14:27:06Z</dcterms:created>
  <dcterms:modified xsi:type="dcterms:W3CDTF">2015-04-16T11:17:14Z</dcterms:modified>
</cp:coreProperties>
</file>