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63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93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04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76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15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20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523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0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9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88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5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15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4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68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9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4AD1B7-2510-40DE-91A4-F07F9251CAA1}" type="datetimeFigureOut">
              <a:rPr lang="es-MX" smtClean="0"/>
              <a:t>15/04/2015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3" y="-6090295"/>
            <a:ext cx="9986493" cy="1588692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94839" y="4255222"/>
            <a:ext cx="84417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dirty="0" smtClean="0">
                <a:ln/>
                <a:solidFill>
                  <a:schemeClr val="accent3"/>
                </a:solidFill>
              </a:rPr>
              <a:t>Reporte Mexicano</a:t>
            </a:r>
            <a:endParaRPr lang="es-ES" sz="7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046">
            <a:off x="318879" y="663273"/>
            <a:ext cx="2472836" cy="1675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4706">
            <a:off x="9226178" y="962592"/>
            <a:ext cx="2639303" cy="1556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ángulo redondeado 2"/>
          <p:cNvSpPr/>
          <p:nvPr/>
        </p:nvSpPr>
        <p:spPr>
          <a:xfrm>
            <a:off x="2135222" y="2822990"/>
            <a:ext cx="2150772" cy="5280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Objetivos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195086" y="2727097"/>
            <a:ext cx="2150772" cy="528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¿A quién va dirigido?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106045" y="1274739"/>
            <a:ext cx="5164427" cy="9376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Herramienta basada en tecnología móvil para el reporte de fallas en servicios públicos.</a:t>
            </a:r>
            <a:endParaRPr lang="es-MX" sz="1600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>
            <a:stCxn id="7" idx="2"/>
            <a:endCxn id="6" idx="0"/>
          </p:cNvCxnSpPr>
          <p:nvPr/>
        </p:nvCxnSpPr>
        <p:spPr>
          <a:xfrm>
            <a:off x="5688259" y="2212347"/>
            <a:ext cx="2582213" cy="5147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" idx="2"/>
            <a:endCxn id="3" idx="0"/>
          </p:cNvCxnSpPr>
          <p:nvPr/>
        </p:nvCxnSpPr>
        <p:spPr>
          <a:xfrm flipH="1">
            <a:off x="3210608" y="2212347"/>
            <a:ext cx="2477651" cy="61064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427570" y="329025"/>
            <a:ext cx="2419280" cy="41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ysClr val="windowText" lastClr="000000"/>
                </a:solidFill>
              </a:rPr>
              <a:t>ReportMEX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de flecha 26"/>
          <p:cNvCxnSpPr>
            <a:stCxn id="25" idx="2"/>
          </p:cNvCxnSpPr>
          <p:nvPr/>
        </p:nvCxnSpPr>
        <p:spPr>
          <a:xfrm>
            <a:off x="5637210" y="745595"/>
            <a:ext cx="0" cy="52803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126141" y="4327233"/>
            <a:ext cx="2511380" cy="219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Brindar </a:t>
            </a:r>
            <a:r>
              <a:rPr lang="es-MX" sz="1600" dirty="0" err="1" smtClean="0">
                <a:solidFill>
                  <a:sysClr val="windowText" lastClr="000000"/>
                </a:solidFill>
              </a:rPr>
              <a:t>ReportMEX</a:t>
            </a:r>
            <a:r>
              <a:rPr lang="es-MX" sz="1600" dirty="0" smtClean="0">
                <a:solidFill>
                  <a:sysClr val="windowText" lastClr="000000"/>
                </a:solidFill>
              </a:rPr>
              <a:t>  a la ciudadanía  para solución de problemas en su comunidad. 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229087" y="3664705"/>
            <a:ext cx="2702431" cy="219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Facilitar la comunicación entre la sociedad y las autoridades correspondientes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6394054" y="4424038"/>
            <a:ext cx="2511380" cy="219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Brindar </a:t>
            </a:r>
            <a:r>
              <a:rPr lang="es-MX" sz="1600" dirty="0" err="1" smtClean="0">
                <a:solidFill>
                  <a:sysClr val="windowText" lastClr="000000"/>
                </a:solidFill>
              </a:rPr>
              <a:t>ReportMEX</a:t>
            </a:r>
            <a:r>
              <a:rPr lang="es-MX" sz="1600" dirty="0" smtClean="0">
                <a:solidFill>
                  <a:sysClr val="windowText" lastClr="000000"/>
                </a:solidFill>
              </a:rPr>
              <a:t>  a la ciudadanía  para solución de problemas en su comunidad. 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9345858" y="3879543"/>
            <a:ext cx="2511380" cy="219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Brindar </a:t>
            </a:r>
            <a:r>
              <a:rPr lang="es-MX" sz="1600" dirty="0" err="1" smtClean="0">
                <a:solidFill>
                  <a:sysClr val="windowText" lastClr="000000"/>
                </a:solidFill>
              </a:rPr>
              <a:t>ReportMEX</a:t>
            </a:r>
            <a:r>
              <a:rPr lang="es-MX" sz="1600" dirty="0" smtClean="0">
                <a:solidFill>
                  <a:sysClr val="windowText" lastClr="000000"/>
                </a:solidFill>
              </a:rPr>
              <a:t>  a la ciudadanía  para solución de problemas en su comunidad. 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ector recto de flecha 48"/>
          <p:cNvCxnSpPr>
            <a:endCxn id="31" idx="0"/>
          </p:cNvCxnSpPr>
          <p:nvPr/>
        </p:nvCxnSpPr>
        <p:spPr>
          <a:xfrm flipH="1">
            <a:off x="1381831" y="3351024"/>
            <a:ext cx="1822894" cy="97620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3" idx="2"/>
            <a:endCxn id="32" idx="0"/>
          </p:cNvCxnSpPr>
          <p:nvPr/>
        </p:nvCxnSpPr>
        <p:spPr>
          <a:xfrm>
            <a:off x="3210608" y="3351024"/>
            <a:ext cx="1369695" cy="31368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6" idx="2"/>
            <a:endCxn id="48" idx="0"/>
          </p:cNvCxnSpPr>
          <p:nvPr/>
        </p:nvCxnSpPr>
        <p:spPr>
          <a:xfrm>
            <a:off x="8270472" y="3255131"/>
            <a:ext cx="2331076" cy="62441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6" idx="2"/>
            <a:endCxn id="43" idx="0"/>
          </p:cNvCxnSpPr>
          <p:nvPr/>
        </p:nvCxnSpPr>
        <p:spPr>
          <a:xfrm flipH="1">
            <a:off x="7649744" y="3255131"/>
            <a:ext cx="620728" cy="116890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356" y="462047"/>
            <a:ext cx="8534400" cy="1507067"/>
          </a:xfrm>
        </p:spPr>
        <p:txBody>
          <a:bodyPr>
            <a:normAutofit/>
          </a:bodyPr>
          <a:lstStyle/>
          <a:p>
            <a:r>
              <a:rPr lang="es-MX" sz="4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 </a:t>
            </a:r>
            <a:endParaRPr lang="es-MX" sz="48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7693" y="2572332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rindar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 servicio a la comunidad que tiene algún problema en su entorno (hogar o colonia) y necesita atención de los distintos 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servicios.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Facilitar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el trabajo 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personal de apoyo en obras 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públicas.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acer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conciencia de la realidad que vivimos en cuanto al cuidado del medio ambiente y así realizar un cambio que haga la diferencia en el entorno.</a:t>
            </a:r>
          </a:p>
        </p:txBody>
      </p:sp>
      <p:pic>
        <p:nvPicPr>
          <p:cNvPr id="1026" name="Picture 2" descr="http://codiceinformativo.com/wp-content/uploads/2012/07/obraspublic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627" y="2395470"/>
            <a:ext cx="2378792" cy="1585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81" y="547620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41" y="499535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3" y="4379966"/>
            <a:ext cx="2466975" cy="1857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87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545" y="447538"/>
            <a:ext cx="8534400" cy="1507067"/>
          </a:xfrm>
        </p:spPr>
        <p:txBody>
          <a:bodyPr/>
          <a:lstStyle/>
          <a:p>
            <a:r>
              <a:rPr lang="es-MX" dirty="0" smtClean="0"/>
              <a:t>Funcionamiento y especificaciones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305318"/>
            <a:ext cx="7918875" cy="370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 funcionamiento se basa en que el usuario pueda reportar </a:t>
            </a:r>
            <a:r>
              <a:rPr lang="es-MX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 forma instantánea problemas en la </a:t>
            </a:r>
            <a:r>
              <a:rPr lang="es-MX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colonia desde su móvil. El </a:t>
            </a:r>
            <a:r>
              <a:rPr lang="es-MX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usuario tiene que registrarse para poder mandar dicho </a:t>
            </a:r>
            <a:r>
              <a:rPr lang="es-MX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reporte. Además la aplicación muestra opciones </a:t>
            </a:r>
            <a:r>
              <a:rPr lang="es-MX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 las distintas ramas de </a:t>
            </a:r>
            <a:r>
              <a:rPr lang="es-MX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servicios  </a:t>
            </a:r>
            <a:r>
              <a:rPr lang="es-MX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 poder enviar </a:t>
            </a:r>
            <a:r>
              <a:rPr lang="es-MX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 reporte de una falla en un sector especifico.</a:t>
            </a:r>
            <a:endParaRPr lang="es-MX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34" y="2540830"/>
            <a:ext cx="3341627" cy="2700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07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759" y="537993"/>
            <a:ext cx="8534400" cy="1507067"/>
          </a:xfrm>
        </p:spPr>
        <p:txBody>
          <a:bodyPr>
            <a:normAutofit/>
          </a:bodyPr>
          <a:lstStyle/>
          <a:p>
            <a:r>
              <a:rPr lang="es-MX" sz="44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¿A QUIEN VA DIRIGIDO EL PROYECTO?</a:t>
            </a:r>
            <a:endParaRPr lang="es-MX" sz="44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545" y="2435689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 proyecto esta dirigido a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toda persona que tiene una problemática tanto personal como fuera de su 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casa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 los encargados de dar servicio a este 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llamado. También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acilita </a:t>
            </a:r>
            <a:r>
              <a:rPr lang="es-MX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el trabajo al </a:t>
            </a: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municipio quien debe arreglar el problema. 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Y lo mas importante es que se tratará de hacer conciencia en general sobre el cuidado del medio ambiente. </a:t>
            </a:r>
            <a:endParaRPr lang="es-MX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08" y="3702410"/>
            <a:ext cx="3308082" cy="2487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2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60" y="366092"/>
            <a:ext cx="8534400" cy="1507067"/>
          </a:xfrm>
        </p:spPr>
        <p:txBody>
          <a:bodyPr>
            <a:normAutofit/>
          </a:bodyPr>
          <a:lstStyle/>
          <a:p>
            <a:r>
              <a:rPr lang="es-MX" sz="5400" cap="none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Impacto en el entorno </a:t>
            </a:r>
            <a:endParaRPr lang="es-MX" sz="54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4060" y="206411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 la ayuda de una pagina web daremos información de como utilizar la aplicación, de como prevenir algunos accidentes, también hablaremos sobre el cuidado del medio ambiente. </a:t>
            </a:r>
            <a:endParaRPr lang="es-MX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55" y="457579"/>
            <a:ext cx="2284389" cy="3414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26" y="4119195"/>
            <a:ext cx="2991118" cy="224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51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054003"/>
            <a:ext cx="8534400" cy="1507067"/>
          </a:xfrm>
        </p:spPr>
        <p:txBody>
          <a:bodyPr>
            <a:normAutofit/>
          </a:bodyPr>
          <a:lstStyle/>
          <a:p>
            <a:r>
              <a:rPr lang="es-MX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CONTINUARÁ…</a:t>
            </a:r>
            <a:endParaRPr lang="es-MX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1442434"/>
            <a:ext cx="10481771" cy="3399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 aplicación se venderá al municipio en base a las necesidades del entorno para que este difunda dicho servicio, posteriormente nosotros realizaremos las actualizaciones y el mantenimiento que tendrán un costo. </a:t>
            </a:r>
            <a:endParaRPr lang="es-MX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42545" y="44753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ACCIONES A FUTURO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08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337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Sector</vt:lpstr>
      <vt:lpstr>Presentación de PowerPoint</vt:lpstr>
      <vt:lpstr>Presentación de PowerPoint</vt:lpstr>
      <vt:lpstr>OBJETIVO </vt:lpstr>
      <vt:lpstr>Funcionamiento y especificaciones </vt:lpstr>
      <vt:lpstr>¿A QUIEN VA DIRIGIDO EL PROYECTO?</vt:lpstr>
      <vt:lpstr>Impacto en el entorno </vt:lpstr>
      <vt:lpstr>CONTINUARÁ…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Pc_Miguel</cp:lastModifiedBy>
  <cp:revision>17</cp:revision>
  <dcterms:created xsi:type="dcterms:W3CDTF">2015-04-15T14:27:06Z</dcterms:created>
  <dcterms:modified xsi:type="dcterms:W3CDTF">2015-04-15T21:36:19Z</dcterms:modified>
</cp:coreProperties>
</file>