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5" r:id="rId5"/>
    <p:sldId id="260" r:id="rId6"/>
    <p:sldId id="266" r:id="rId7"/>
    <p:sldId id="267" r:id="rId8"/>
    <p:sldId id="263" r:id="rId9"/>
    <p:sldId id="261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7" y="12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9711cb965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9711cb965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9711cb965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9711cb965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9711cb965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9711cb965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9711cb965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9711cb965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820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9711cb965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9711cb965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9711cb965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9711cb965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360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9711cb965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9711cb965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136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9711cb965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9711cb965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478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9711cb965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9711cb965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733192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Using AWS Comprehend for aspect based Sentiment Analysis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William </a:t>
            </a:r>
            <a:r>
              <a:rPr lang="en" dirty="0" smtClean="0">
                <a:solidFill>
                  <a:schemeClr val="dk2"/>
                </a:solidFill>
              </a:rPr>
              <a:t>Tadlock and </a:t>
            </a:r>
            <a:r>
              <a:rPr lang="en" smtClean="0">
                <a:solidFill>
                  <a:schemeClr val="dk2"/>
                </a:solidFill>
              </a:rPr>
              <a:t>Vivian Ellis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lin ang="5400012" scaled="0"/>
        </a:gra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Questions?</a:t>
            </a:r>
            <a:endParaRPr sz="3600"/>
          </a:p>
        </p:txBody>
      </p:sp>
      <p:sp>
        <p:nvSpPr>
          <p:cNvPr id="315" name="Google Shape;315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lin ang="5400012" scaled="0"/>
        </a:gra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Sentiment Review Analysis?</a:t>
            </a:r>
            <a:endParaRPr sz="360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103179" y="1990050"/>
            <a:ext cx="7231121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Determining the sentiment of each review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 smtClean="0"/>
              <a:t>Document Level, Sentence Level, Aspect Level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 smtClean="0"/>
              <a:t>Apply </a:t>
            </a:r>
            <a:r>
              <a:rPr lang="en" sz="1800" dirty="0"/>
              <a:t>individual sentiments </a:t>
            </a:r>
            <a:r>
              <a:rPr lang="en" sz="1800" dirty="0" smtClean="0"/>
              <a:t>to the respective Level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Could score sentiment based on emotions or a range -1 to 1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Product reviews can be best analyzed through the Aspect Level</a:t>
            </a:r>
            <a:endParaRPr sz="18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lin ang="5400012" scaled="0"/>
        </a:gra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Aspect Review Analysis?</a:t>
            </a:r>
            <a:endParaRPr sz="360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Breaking text into aspects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Associating a sentiment with each aspect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Using the aspect sentiments to determine an </a:t>
            </a:r>
            <a:br>
              <a:rPr lang="en" sz="1800" dirty="0"/>
            </a:br>
            <a:r>
              <a:rPr lang="en" sz="1800" dirty="0"/>
              <a:t>overall sentiment or aspect sentiments based on </a:t>
            </a:r>
            <a:br>
              <a:rPr lang="en" sz="1800" dirty="0"/>
            </a:br>
            <a:r>
              <a:rPr lang="en" sz="1800" dirty="0"/>
              <a:t>overall sentiment?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Each aspect can have a different importance for</a:t>
            </a:r>
            <a:br>
              <a:rPr lang="en" sz="1800" dirty="0"/>
            </a:br>
            <a:r>
              <a:rPr lang="en" sz="1800" dirty="0"/>
              <a:t>The product</a:t>
            </a:r>
            <a:endParaRPr sz="18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297" name="Google Shape;297;p16" title="Figure 1"/>
          <p:cNvPicPr preferRelativeResize="0"/>
          <p:nvPr/>
        </p:nvPicPr>
        <p:blipFill rotWithShape="1">
          <a:blip r:embed="rId3">
            <a:alphaModFix/>
          </a:blip>
          <a:srcRect t="5152" b="7807"/>
          <a:stretch/>
        </p:blipFill>
        <p:spPr>
          <a:xfrm>
            <a:off x="6893550" y="1222650"/>
            <a:ext cx="2047875" cy="3162300"/>
          </a:xfrm>
          <a:prstGeom prst="rect">
            <a:avLst/>
          </a:prstGeom>
          <a:noFill/>
          <a:ln>
            <a:noFill/>
          </a:ln>
          <a:effectLst>
            <a:outerShdw blurRad="185738" dist="123825" dir="5400000" algn="bl" rotWithShape="0">
              <a:srgbClr val="000000">
                <a:alpha val="56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lin ang="5400012" scaled="0"/>
        </a:gra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My Model</a:t>
            </a:r>
            <a:endParaRPr sz="3600"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055984" y="1488603"/>
            <a:ext cx="7231121" cy="3514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Three main modules make up the model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Natural Language Processing(NLP) </a:t>
            </a:r>
            <a:r>
              <a:rPr lang="en-US" sz="1800" dirty="0" smtClean="0"/>
              <a:t>with AWS Comprehend</a:t>
            </a:r>
            <a:endParaRPr lang="en-US" sz="1800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Aspect Extraction(AE) </a:t>
            </a:r>
            <a:r>
              <a:rPr lang="en-US" sz="1800" dirty="0" smtClean="0"/>
              <a:t>from the NLP output </a:t>
            </a:r>
            <a:endParaRPr lang="en-US" sz="1800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Sentiment Classification (SC) </a:t>
            </a:r>
            <a:r>
              <a:rPr lang="en-US" sz="1800" dirty="0" smtClean="0"/>
              <a:t>with AWS Comprehend</a:t>
            </a:r>
            <a:endParaRPr sz="1800" dirty="0" smtClean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 smtClean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51425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lin ang="5400012" scaled="0"/>
        </a:gra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18" y="2261550"/>
            <a:ext cx="7030500" cy="999300"/>
          </a:xfrm>
        </p:spPr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ase Framew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604" y="12703"/>
            <a:ext cx="3280040" cy="514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lin ang="5400012" scaled="0"/>
        </a:gra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AWS Comprehend</a:t>
            </a:r>
            <a:endParaRPr sz="3600"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055984" y="1488603"/>
            <a:ext cx="7231121" cy="3514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Reads in reviews from S3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Parses through the data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Outputs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sz="1600" dirty="0" smtClean="0"/>
              <a:t>Named Entities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sz="1600" dirty="0" smtClean="0"/>
              <a:t>Key Phrases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sz="1600" dirty="0" smtClean="0"/>
              <a:t>Syntax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sz="1600" dirty="0" smtClean="0"/>
              <a:t>Sentiment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170574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lin ang="5400012" scaled="0"/>
        </a:gra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The Data Set</a:t>
            </a:r>
            <a:endParaRPr sz="3600"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055984" y="1488603"/>
            <a:ext cx="7231121" cy="3514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buSzPts val="1800"/>
            </a:pPr>
            <a:r>
              <a:rPr lang="en-US" sz="1800" dirty="0" smtClean="0"/>
              <a:t>A review set from amazon on AAA Batteries</a:t>
            </a:r>
          </a:p>
          <a:p>
            <a:pPr lvl="0" indent="-342900">
              <a:buSzPts val="1800"/>
            </a:pPr>
            <a:r>
              <a:rPr lang="en-US" sz="1800" dirty="0" smtClean="0"/>
              <a:t>Currently have not fully modeled the AE module, so using </a:t>
            </a:r>
            <a:r>
              <a:rPr lang="en-US" sz="1800" dirty="0" smtClean="0"/>
              <a:t>AWS </a:t>
            </a:r>
            <a:r>
              <a:rPr lang="en-US" sz="1800" dirty="0" smtClean="0"/>
              <a:t>Comprehend to use NLP and SC </a:t>
            </a:r>
            <a:r>
              <a:rPr lang="en-US" sz="1800" dirty="0" smtClean="0"/>
              <a:t>and breaking into key phrases </a:t>
            </a:r>
            <a:endParaRPr lang="en-US" sz="1800" dirty="0" smtClean="0"/>
          </a:p>
          <a:p>
            <a:pPr lvl="0" indent="-342900">
              <a:buSzPts val="1800"/>
            </a:pPr>
            <a:endParaRPr lang="en-US" sz="1800" dirty="0" smtClean="0"/>
          </a:p>
          <a:p>
            <a:pPr marL="114300" lvl="0" indent="0" algn="ctr">
              <a:buSzPts val="1800"/>
              <a:buNone/>
            </a:pPr>
            <a:r>
              <a:rPr lang="en-US" sz="1800" b="1" u="sng" dirty="0" smtClean="0"/>
              <a:t>Example Reviews</a:t>
            </a:r>
            <a:endParaRPr lang="en-US" sz="1800" b="1" u="sng" dirty="0"/>
          </a:p>
          <a:p>
            <a:pPr lvl="0" indent="-342900">
              <a:buSzPts val="1800"/>
            </a:pPr>
            <a:r>
              <a:rPr lang="en-US" sz="1800" dirty="0" smtClean="0"/>
              <a:t>These </a:t>
            </a:r>
            <a:r>
              <a:rPr lang="en-US" sz="1800" dirty="0"/>
              <a:t>batteries are very long lasting the price is great</a:t>
            </a:r>
            <a:r>
              <a:rPr lang="en-US" sz="1800" dirty="0" smtClean="0"/>
              <a:t>.</a:t>
            </a:r>
          </a:p>
          <a:p>
            <a:pPr lvl="0" indent="-342900">
              <a:buSzPts val="1800"/>
            </a:pPr>
            <a:r>
              <a:rPr lang="en-US" sz="1800" dirty="0"/>
              <a:t>These do not last long at all very cheap batteries no </a:t>
            </a:r>
            <a:r>
              <a:rPr lang="en-US" sz="1800" dirty="0" smtClean="0"/>
              <a:t>happy</a:t>
            </a:r>
          </a:p>
          <a:p>
            <a:pPr lvl="0" indent="-342900">
              <a:buSzPts val="1800"/>
            </a:pPr>
            <a:r>
              <a:rPr lang="en-US" sz="1800" dirty="0"/>
              <a:t>Well if you are looking for cheap non-rechargeable batteries that last quite a while then these are perfect. Nothing more to say</a:t>
            </a:r>
            <a:r>
              <a:rPr lang="en-US" sz="1800" dirty="0" smtClean="0"/>
              <a:t>.</a:t>
            </a:r>
          </a:p>
          <a:p>
            <a:pPr lvl="0" indent="-342900">
              <a:buSzPts val="1800"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76519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lin ang="5400012" scaled="0"/>
        </a:gra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730" y="2180868"/>
            <a:ext cx="7030500" cy="999300"/>
          </a:xfrm>
        </p:spPr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7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lin ang="5400012" scaled="0"/>
        </a:gra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Challenges</a:t>
            </a:r>
            <a:endParaRPr sz="3600"/>
          </a:p>
        </p:txBody>
      </p:sp>
      <p:sp>
        <p:nvSpPr>
          <p:cNvPr id="309" name="Google Shape;309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Pre processing each product for related words/aspects/phrases. Currently being done manually to a referenced dictionary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Analyzing sentiments for an aspect mentioned multiple times in a single review document.</a:t>
            </a:r>
            <a:endParaRPr sz="18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254</Words>
  <Application>Microsoft Office PowerPoint</Application>
  <PresentationFormat>On-screen Show (16:9)</PresentationFormat>
  <Paragraphs>41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Maven Pro</vt:lpstr>
      <vt:lpstr>Nunito</vt:lpstr>
      <vt:lpstr>Momentum</vt:lpstr>
      <vt:lpstr>Using AWS Comprehend for aspect based Sentiment Analysis</vt:lpstr>
      <vt:lpstr>What is Sentiment Review Analysis?</vt:lpstr>
      <vt:lpstr>What is Aspect Review Analysis?</vt:lpstr>
      <vt:lpstr>My Model</vt:lpstr>
      <vt:lpstr>Framework</vt:lpstr>
      <vt:lpstr>AWS Comprehend</vt:lpstr>
      <vt:lpstr>The Data Set</vt:lpstr>
      <vt:lpstr>Demo!</vt:lpstr>
      <vt:lpstr>Challenges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Based Sentiment Review Analysis with a Modular framework</dc:title>
  <cp:lastModifiedBy>Tadlock, William</cp:lastModifiedBy>
  <cp:revision>6</cp:revision>
  <dcterms:modified xsi:type="dcterms:W3CDTF">2019-06-13T14:46:24Z</dcterms:modified>
</cp:coreProperties>
</file>