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4B5EC-6AE3-408A-AD7A-933445AC2854}" v="172" dt="2024-01-23T02:00:39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8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Li" userId="00fd526d-ac78-4512-bc1b-a1cd15e5ec2b" providerId="ADAL" clId="{2FB4B5EC-6AE3-408A-AD7A-933445AC2854}"/>
    <pc:docChg chg="undo custSel addSld delSld modSld">
      <pc:chgData name="Vivian Li" userId="00fd526d-ac78-4512-bc1b-a1cd15e5ec2b" providerId="ADAL" clId="{2FB4B5EC-6AE3-408A-AD7A-933445AC2854}" dt="2024-01-23T02:00:39.191" v="1544" actId="164"/>
      <pc:docMkLst>
        <pc:docMk/>
      </pc:docMkLst>
      <pc:sldChg chg="addSp delSp modSp new mod">
        <pc:chgData name="Vivian Li" userId="00fd526d-ac78-4512-bc1b-a1cd15e5ec2b" providerId="ADAL" clId="{2FB4B5EC-6AE3-408A-AD7A-933445AC2854}" dt="2024-01-23T00:21:09.843" v="96" actId="164"/>
        <pc:sldMkLst>
          <pc:docMk/>
          <pc:sldMk cId="3801194689" sldId="256"/>
        </pc:sldMkLst>
        <pc:spChg chg="del">
          <ac:chgData name="Vivian Li" userId="00fd526d-ac78-4512-bc1b-a1cd15e5ec2b" providerId="ADAL" clId="{2FB4B5EC-6AE3-408A-AD7A-933445AC2854}" dt="2024-01-22T23:47:17.769" v="1" actId="478"/>
          <ac:spMkLst>
            <pc:docMk/>
            <pc:sldMk cId="3801194689" sldId="256"/>
            <ac:spMk id="2" creationId="{11D0C050-03F6-1494-1FE8-F748E4ACA045}"/>
          </ac:spMkLst>
        </pc:spChg>
        <pc:spChg chg="del">
          <ac:chgData name="Vivian Li" userId="00fd526d-ac78-4512-bc1b-a1cd15e5ec2b" providerId="ADAL" clId="{2FB4B5EC-6AE3-408A-AD7A-933445AC2854}" dt="2024-01-22T23:47:17.769" v="1" actId="478"/>
          <ac:spMkLst>
            <pc:docMk/>
            <pc:sldMk cId="3801194689" sldId="256"/>
            <ac:spMk id="3" creationId="{3E5C7D6F-00AC-3A9D-851C-66DC0CFF2673}"/>
          </ac:spMkLst>
        </pc:spChg>
        <pc:spChg chg="add mod">
          <ac:chgData name="Vivian Li" userId="00fd526d-ac78-4512-bc1b-a1cd15e5ec2b" providerId="ADAL" clId="{2FB4B5EC-6AE3-408A-AD7A-933445AC2854}" dt="2024-01-23T00:21:09.843" v="96" actId="164"/>
          <ac:spMkLst>
            <pc:docMk/>
            <pc:sldMk cId="3801194689" sldId="256"/>
            <ac:spMk id="6" creationId="{EB32FD0B-EAF5-B38A-232E-B96796C4996A}"/>
          </ac:spMkLst>
        </pc:spChg>
        <pc:spChg chg="add mod">
          <ac:chgData name="Vivian Li" userId="00fd526d-ac78-4512-bc1b-a1cd15e5ec2b" providerId="ADAL" clId="{2FB4B5EC-6AE3-408A-AD7A-933445AC2854}" dt="2024-01-23T00:21:09.843" v="96" actId="164"/>
          <ac:spMkLst>
            <pc:docMk/>
            <pc:sldMk cId="3801194689" sldId="256"/>
            <ac:spMk id="7" creationId="{D50B0698-80A8-0C9A-D587-844AFEEFEBC6}"/>
          </ac:spMkLst>
        </pc:spChg>
        <pc:spChg chg="add mod">
          <ac:chgData name="Vivian Li" userId="00fd526d-ac78-4512-bc1b-a1cd15e5ec2b" providerId="ADAL" clId="{2FB4B5EC-6AE3-408A-AD7A-933445AC2854}" dt="2024-01-23T00:21:09.843" v="96" actId="164"/>
          <ac:spMkLst>
            <pc:docMk/>
            <pc:sldMk cId="3801194689" sldId="256"/>
            <ac:spMk id="8" creationId="{4C829C5B-0942-5F0A-4D61-44FA31FE87E9}"/>
          </ac:spMkLst>
        </pc:spChg>
        <pc:spChg chg="add mod">
          <ac:chgData name="Vivian Li" userId="00fd526d-ac78-4512-bc1b-a1cd15e5ec2b" providerId="ADAL" clId="{2FB4B5EC-6AE3-408A-AD7A-933445AC2854}" dt="2024-01-23T00:21:09.843" v="96" actId="164"/>
          <ac:spMkLst>
            <pc:docMk/>
            <pc:sldMk cId="3801194689" sldId="256"/>
            <ac:spMk id="9" creationId="{1F2567BF-ACE4-08FE-7485-F68BDF76727F}"/>
          </ac:spMkLst>
        </pc:spChg>
        <pc:spChg chg="add del mod">
          <ac:chgData name="Vivian Li" userId="00fd526d-ac78-4512-bc1b-a1cd15e5ec2b" providerId="ADAL" clId="{2FB4B5EC-6AE3-408A-AD7A-933445AC2854}" dt="2024-01-23T00:18:53.870" v="68" actId="478"/>
          <ac:spMkLst>
            <pc:docMk/>
            <pc:sldMk cId="3801194689" sldId="256"/>
            <ac:spMk id="12" creationId="{51B2CEBD-49DA-0947-7901-563BCFBFCDE3}"/>
          </ac:spMkLst>
        </pc:spChg>
        <pc:spChg chg="add mod">
          <ac:chgData name="Vivian Li" userId="00fd526d-ac78-4512-bc1b-a1cd15e5ec2b" providerId="ADAL" clId="{2FB4B5EC-6AE3-408A-AD7A-933445AC2854}" dt="2024-01-23T00:21:09.843" v="96" actId="164"/>
          <ac:spMkLst>
            <pc:docMk/>
            <pc:sldMk cId="3801194689" sldId="256"/>
            <ac:spMk id="13" creationId="{E3815A97-1C88-4BC8-4A8C-802D7E59B864}"/>
          </ac:spMkLst>
        </pc:spChg>
        <pc:spChg chg="add mod">
          <ac:chgData name="Vivian Li" userId="00fd526d-ac78-4512-bc1b-a1cd15e5ec2b" providerId="ADAL" clId="{2FB4B5EC-6AE3-408A-AD7A-933445AC2854}" dt="2024-01-23T00:21:09.843" v="96" actId="164"/>
          <ac:spMkLst>
            <pc:docMk/>
            <pc:sldMk cId="3801194689" sldId="256"/>
            <ac:spMk id="14" creationId="{A287E93A-FE28-9584-A76B-855383AD66E6}"/>
          </ac:spMkLst>
        </pc:spChg>
        <pc:grpChg chg="add mod">
          <ac:chgData name="Vivian Li" userId="00fd526d-ac78-4512-bc1b-a1cd15e5ec2b" providerId="ADAL" clId="{2FB4B5EC-6AE3-408A-AD7A-933445AC2854}" dt="2024-01-23T00:21:09.843" v="96" actId="164"/>
          <ac:grpSpMkLst>
            <pc:docMk/>
            <pc:sldMk cId="3801194689" sldId="256"/>
            <ac:grpSpMk id="15" creationId="{CA6AA6EC-E8E9-F2E7-2A12-D7FB47CADE9E}"/>
          </ac:grpSpMkLst>
        </pc:grpChg>
        <pc:picChg chg="add del mod">
          <ac:chgData name="Vivian Li" userId="00fd526d-ac78-4512-bc1b-a1cd15e5ec2b" providerId="ADAL" clId="{2FB4B5EC-6AE3-408A-AD7A-933445AC2854}" dt="2024-01-22T23:55:39.480" v="15" actId="478"/>
          <ac:picMkLst>
            <pc:docMk/>
            <pc:sldMk cId="3801194689" sldId="256"/>
            <ac:picMk id="5" creationId="{9073F898-7B50-1DEA-5F26-253CFC38F141}"/>
          </ac:picMkLst>
        </pc:picChg>
        <pc:picChg chg="add mod ord">
          <ac:chgData name="Vivian Li" userId="00fd526d-ac78-4512-bc1b-a1cd15e5ec2b" providerId="ADAL" clId="{2FB4B5EC-6AE3-408A-AD7A-933445AC2854}" dt="2024-01-23T00:21:09.843" v="96" actId="164"/>
          <ac:picMkLst>
            <pc:docMk/>
            <pc:sldMk cId="3801194689" sldId="256"/>
            <ac:picMk id="11" creationId="{3B0595DA-F1B3-0EA7-0C44-0F1BACCBE8E5}"/>
          </ac:picMkLst>
        </pc:picChg>
      </pc:sldChg>
      <pc:sldChg chg="addSp delSp modSp new mod modNotesTx">
        <pc:chgData name="Vivian Li" userId="00fd526d-ac78-4512-bc1b-a1cd15e5ec2b" providerId="ADAL" clId="{2FB4B5EC-6AE3-408A-AD7A-933445AC2854}" dt="2024-01-23T01:06:13.138" v="580" actId="164"/>
        <pc:sldMkLst>
          <pc:docMk/>
          <pc:sldMk cId="788246570" sldId="257"/>
        </pc:sldMkLst>
        <pc:spChg chg="del">
          <ac:chgData name="Vivian Li" userId="00fd526d-ac78-4512-bc1b-a1cd15e5ec2b" providerId="ADAL" clId="{2FB4B5EC-6AE3-408A-AD7A-933445AC2854}" dt="2024-01-23T00:21:35.035" v="98" actId="478"/>
          <ac:spMkLst>
            <pc:docMk/>
            <pc:sldMk cId="788246570" sldId="257"/>
            <ac:spMk id="2" creationId="{522CD20C-F184-B796-D267-2B2353B6BC37}"/>
          </ac:spMkLst>
        </pc:spChg>
        <pc:spChg chg="del">
          <ac:chgData name="Vivian Li" userId="00fd526d-ac78-4512-bc1b-a1cd15e5ec2b" providerId="ADAL" clId="{2FB4B5EC-6AE3-408A-AD7A-933445AC2854}" dt="2024-01-23T00:21:35.035" v="98" actId="478"/>
          <ac:spMkLst>
            <pc:docMk/>
            <pc:sldMk cId="788246570" sldId="257"/>
            <ac:spMk id="3" creationId="{0A6D0A0F-7014-F026-3B3E-EF84881EDEEE}"/>
          </ac:spMkLst>
        </pc:spChg>
        <pc:spChg chg="add mod">
          <ac:chgData name="Vivian Li" userId="00fd526d-ac78-4512-bc1b-a1cd15e5ec2b" providerId="ADAL" clId="{2FB4B5EC-6AE3-408A-AD7A-933445AC2854}" dt="2024-01-23T01:06:13.138" v="580" actId="164"/>
          <ac:spMkLst>
            <pc:docMk/>
            <pc:sldMk cId="788246570" sldId="257"/>
            <ac:spMk id="4" creationId="{399BE070-F465-0341-AFB2-5068645D5EBF}"/>
          </ac:spMkLst>
        </pc:spChg>
        <pc:spChg chg="add mod">
          <ac:chgData name="Vivian Li" userId="00fd526d-ac78-4512-bc1b-a1cd15e5ec2b" providerId="ADAL" clId="{2FB4B5EC-6AE3-408A-AD7A-933445AC2854}" dt="2024-01-23T01:06:13.138" v="580" actId="164"/>
          <ac:spMkLst>
            <pc:docMk/>
            <pc:sldMk cId="788246570" sldId="257"/>
            <ac:spMk id="5" creationId="{0B7D584B-21F1-93BF-C461-9C59423B7057}"/>
          </ac:spMkLst>
        </pc:spChg>
        <pc:spChg chg="add mod">
          <ac:chgData name="Vivian Li" userId="00fd526d-ac78-4512-bc1b-a1cd15e5ec2b" providerId="ADAL" clId="{2FB4B5EC-6AE3-408A-AD7A-933445AC2854}" dt="2024-01-23T01:06:13.138" v="580" actId="164"/>
          <ac:spMkLst>
            <pc:docMk/>
            <pc:sldMk cId="788246570" sldId="257"/>
            <ac:spMk id="6" creationId="{69F664B3-B49F-9346-FF36-05884013F71F}"/>
          </ac:spMkLst>
        </pc:spChg>
        <pc:spChg chg="add del mod">
          <ac:chgData name="Vivian Li" userId="00fd526d-ac78-4512-bc1b-a1cd15e5ec2b" providerId="ADAL" clId="{2FB4B5EC-6AE3-408A-AD7A-933445AC2854}" dt="2024-01-23T00:41:04.017" v="211" actId="478"/>
          <ac:spMkLst>
            <pc:docMk/>
            <pc:sldMk cId="788246570" sldId="257"/>
            <ac:spMk id="7" creationId="{241973B8-7326-FD90-0448-FC98E7F14BAA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8" creationId="{B3679C8F-46FE-8C01-9789-E0DC90486207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9" creationId="{3BFD6E42-0540-813E-A683-D6EC1BA49D83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10" creationId="{C96D98DC-F589-CFFD-42AD-E87E763E57A8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11" creationId="{A3519D36-18D4-BC6A-D115-AFFB0130FACA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12" creationId="{38AF9989-647F-478D-9913-58BFE43E38AF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13" creationId="{E7AD4E01-6CD2-E43A-8C8B-9EDB547B8A5C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14" creationId="{9CB38794-3136-6D13-E295-89008C3CDDCA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15" creationId="{49F2B2F1-C694-8925-4C5C-62F9ACB9181D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16" creationId="{12B7EABA-61D4-2CDF-9831-75056C00CE69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17" creationId="{6370CBBC-A398-E828-20EC-E936F6B4DEAF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18" creationId="{4213AC5A-EDFB-5EC1-6D66-1C10F2BED460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19" creationId="{9B773889-32C7-E874-4AA4-672350590DF4}"/>
          </ac:spMkLst>
        </pc:spChg>
        <pc:spChg chg="add mod">
          <ac:chgData name="Vivian Li" userId="00fd526d-ac78-4512-bc1b-a1cd15e5ec2b" providerId="ADAL" clId="{2FB4B5EC-6AE3-408A-AD7A-933445AC2854}" dt="2024-01-23T00:43:23.215" v="240" actId="1076"/>
          <ac:spMkLst>
            <pc:docMk/>
            <pc:sldMk cId="788246570" sldId="257"/>
            <ac:spMk id="20" creationId="{D1A83F9B-1E47-FC43-D7C9-63CD607C5B10}"/>
          </ac:spMkLst>
        </pc:spChg>
        <pc:spChg chg="add mod">
          <ac:chgData name="Vivian Li" userId="00fd526d-ac78-4512-bc1b-a1cd15e5ec2b" providerId="ADAL" clId="{2FB4B5EC-6AE3-408A-AD7A-933445AC2854}" dt="2024-01-23T00:43:23.215" v="240" actId="1076"/>
          <ac:spMkLst>
            <pc:docMk/>
            <pc:sldMk cId="788246570" sldId="257"/>
            <ac:spMk id="21" creationId="{64E9B3FE-D21E-9C31-9ED6-E46628C5C6ED}"/>
          </ac:spMkLst>
        </pc:spChg>
        <pc:spChg chg="add mod">
          <ac:chgData name="Vivian Li" userId="00fd526d-ac78-4512-bc1b-a1cd15e5ec2b" providerId="ADAL" clId="{2FB4B5EC-6AE3-408A-AD7A-933445AC2854}" dt="2024-01-23T00:43:23.215" v="240" actId="1076"/>
          <ac:spMkLst>
            <pc:docMk/>
            <pc:sldMk cId="788246570" sldId="257"/>
            <ac:spMk id="22" creationId="{7D7DCF26-7A84-313C-9468-B2288207E115}"/>
          </ac:spMkLst>
        </pc:spChg>
        <pc:spChg chg="add mod">
          <ac:chgData name="Vivian Li" userId="00fd526d-ac78-4512-bc1b-a1cd15e5ec2b" providerId="ADAL" clId="{2FB4B5EC-6AE3-408A-AD7A-933445AC2854}" dt="2024-01-23T00:43:23.215" v="240" actId="1076"/>
          <ac:spMkLst>
            <pc:docMk/>
            <pc:sldMk cId="788246570" sldId="257"/>
            <ac:spMk id="23" creationId="{ACA408D0-D31C-9F08-CF08-8EFE42A64DC0}"/>
          </ac:spMkLst>
        </pc:spChg>
        <pc:spChg chg="add mod">
          <ac:chgData name="Vivian Li" userId="00fd526d-ac78-4512-bc1b-a1cd15e5ec2b" providerId="ADAL" clId="{2FB4B5EC-6AE3-408A-AD7A-933445AC2854}" dt="2024-01-23T00:43:23.215" v="240" actId="1076"/>
          <ac:spMkLst>
            <pc:docMk/>
            <pc:sldMk cId="788246570" sldId="257"/>
            <ac:spMk id="24" creationId="{00B5EA19-687F-0610-6BE6-A3AD3C4C7443}"/>
          </ac:spMkLst>
        </pc:spChg>
        <pc:spChg chg="add mod">
          <ac:chgData name="Vivian Li" userId="00fd526d-ac78-4512-bc1b-a1cd15e5ec2b" providerId="ADAL" clId="{2FB4B5EC-6AE3-408A-AD7A-933445AC2854}" dt="2024-01-23T00:43:23.215" v="240" actId="1076"/>
          <ac:spMkLst>
            <pc:docMk/>
            <pc:sldMk cId="788246570" sldId="257"/>
            <ac:spMk id="25" creationId="{3B1B40E3-C607-08AE-25AD-E898788F576D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26" creationId="{9ED6C3F4-9472-CEF7-F1C3-C4427CFD8B54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27" creationId="{DCF195ED-5FAB-E078-8AD4-57A721D7FA75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28" creationId="{A2081353-3775-B6AA-5513-B0E8E4D1C9D2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29" creationId="{BBD77FC5-7E67-5D8C-A2EE-2BE7E9929441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30" creationId="{E2692429-959E-0F17-E875-E8C6B5D87641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31" creationId="{887FFA7E-2B24-F501-E90E-2E9E3DC2A45D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32" creationId="{293C3753-C00D-814D-F090-A772DB2CF48E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33" creationId="{14967D52-1599-ADDE-C38F-040DC3A156BD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34" creationId="{0990E0FE-EEFC-0613-DE64-2F7BE0AAFAB1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35" creationId="{6C670BF3-4491-0043-913A-4296C94E2951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36" creationId="{9C85FC30-FCF7-7EC0-9F24-0F9CFC3588F3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37" creationId="{6EA44893-73CB-2592-F467-38C52840DDBA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38" creationId="{AEFEDEA6-F5E7-4663-9619-3EE573D07659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39" creationId="{DA6E759D-CA63-FF98-16A4-18F01379E8A5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40" creationId="{108444E7-361C-C7E3-7780-9D036910DE80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41" creationId="{12FE9ECC-DC26-F334-9583-48D405EBCCF2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42" creationId="{513397E0-9707-EF54-F655-C571AF79E652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43" creationId="{D97A6CBF-DF9B-7957-7E53-CDE99113F763}"/>
          </ac:spMkLst>
        </pc:spChg>
        <pc:spChg chg="add mod">
          <ac:chgData name="Vivian Li" userId="00fd526d-ac78-4512-bc1b-a1cd15e5ec2b" providerId="ADAL" clId="{2FB4B5EC-6AE3-408A-AD7A-933445AC2854}" dt="2024-01-23T00:46:39.402" v="300" actId="207"/>
          <ac:spMkLst>
            <pc:docMk/>
            <pc:sldMk cId="788246570" sldId="257"/>
            <ac:spMk id="44" creationId="{52907BEB-DB6D-7509-CC1C-7C2D92D9CA48}"/>
          </ac:spMkLst>
        </pc:spChg>
        <pc:spChg chg="add mod">
          <ac:chgData name="Vivian Li" userId="00fd526d-ac78-4512-bc1b-a1cd15e5ec2b" providerId="ADAL" clId="{2FB4B5EC-6AE3-408A-AD7A-933445AC2854}" dt="2024-01-23T00:46:39.402" v="300" actId="207"/>
          <ac:spMkLst>
            <pc:docMk/>
            <pc:sldMk cId="788246570" sldId="257"/>
            <ac:spMk id="45" creationId="{69F96A01-33E4-56DD-6EA5-720C2EDACCAC}"/>
          </ac:spMkLst>
        </pc:spChg>
        <pc:spChg chg="add mod">
          <ac:chgData name="Vivian Li" userId="00fd526d-ac78-4512-bc1b-a1cd15e5ec2b" providerId="ADAL" clId="{2FB4B5EC-6AE3-408A-AD7A-933445AC2854}" dt="2024-01-23T00:46:39.402" v="300" actId="207"/>
          <ac:spMkLst>
            <pc:docMk/>
            <pc:sldMk cId="788246570" sldId="257"/>
            <ac:spMk id="46" creationId="{423E0AE6-0ACC-C63F-0E10-50415044C774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47" creationId="{638065C5-FF9F-BB0E-685E-ED2B7A22EABB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48" creationId="{46D0C878-9D0F-325A-869A-AC31528CB658}"/>
          </ac:spMkLst>
        </pc:spChg>
        <pc:spChg chg="add mod">
          <ac:chgData name="Vivian Li" userId="00fd526d-ac78-4512-bc1b-a1cd15e5ec2b" providerId="ADAL" clId="{2FB4B5EC-6AE3-408A-AD7A-933445AC2854}" dt="2024-01-23T00:44:18.941" v="257" actId="207"/>
          <ac:spMkLst>
            <pc:docMk/>
            <pc:sldMk cId="788246570" sldId="257"/>
            <ac:spMk id="49" creationId="{5B47DEEE-8C86-E592-F694-5E5C8CE8E139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52" creationId="{8633EFD4-2ACD-5D84-0A26-8932D16B673A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53" creationId="{BE4B5C4E-123E-FD7E-2643-FD28873CC624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54" creationId="{1B885459-F5A1-DF45-7681-102EDCFA0615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55" creationId="{16EF6974-BC0C-C96E-E971-1B5D106C3E7F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56" creationId="{CC16F0AA-F47D-EC5F-9241-D890B9D47D12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57" creationId="{E4671FD0-25E7-13DC-98FE-05786F24BDA2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58" creationId="{7FC252FE-8678-D644-C758-EDDC4BEF7533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59" creationId="{DB132E4E-CA6F-AB60-4A49-8B443F528D7E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60" creationId="{56186DEA-C92E-6A53-3D14-4AAD3CA8D28D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61" creationId="{FF662620-4500-4435-3DE5-A5738173F1BC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62" creationId="{05ECDE11-B761-57E4-C4DC-ABEB52C61D9D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63" creationId="{0E171D51-9B60-AC48-3A88-B73922C6C286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3072" creationId="{DD530BC5-195E-474F-369E-0A83E748AC3C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3073" creationId="{19B5B24E-5C45-B77E-931C-B8885553D781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3075" creationId="{C66888DF-69A0-7C4F-521A-2AD8A3E9E72F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3076" creationId="{ADE51296-7C9B-C361-04B5-680A3A4BBE17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3077" creationId="{8F25AA62-0943-6F98-5997-4DD57397049D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3078" creationId="{3A8581F4-7EF7-B6C0-9380-9118F2CB3CBD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3079" creationId="{93B93083-2283-E6F7-C230-819052711D5C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3080" creationId="{0FBAE942-8516-DC66-CB47-DADDEBF31433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3081" creationId="{9C066696-A4D9-9CA0-38FC-5D4AAA2CE829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3082" creationId="{0FFF9493-F5F8-3B80-DE13-96334154C1AF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3083" creationId="{09DC5C16-3699-81F4-041C-0391DAF4599E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3084" creationId="{414DF5DE-0265-F8C3-9DE8-06928F5EBA1C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3085" creationId="{B743656E-5756-76C9-1C36-AC43A2EC7952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3086" creationId="{FEA3773B-49FB-EFC3-1B2A-20910AC282E8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3087" creationId="{CE14FEF5-7DFD-64BA-5584-C806DC10AF8A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3088" creationId="{762E4D51-722C-C8FB-690C-FD86524609F6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3089" creationId="{2992D1F1-A027-DB2E-9D9E-85AD920E13CE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3090" creationId="{1E422A8F-BD2C-3864-8426-0A783AC2D0A5}"/>
          </ac:spMkLst>
        </pc:spChg>
        <pc:spChg chg="mod">
          <ac:chgData name="Vivian Li" userId="00fd526d-ac78-4512-bc1b-a1cd15e5ec2b" providerId="ADAL" clId="{2FB4B5EC-6AE3-408A-AD7A-933445AC2854}" dt="2024-01-23T00:46:34.064" v="299" actId="207"/>
          <ac:spMkLst>
            <pc:docMk/>
            <pc:sldMk cId="788246570" sldId="257"/>
            <ac:spMk id="3091" creationId="{0E66FA19-143B-837F-C117-AC811BDD9C63}"/>
          </ac:spMkLst>
        </pc:spChg>
        <pc:spChg chg="mod">
          <ac:chgData name="Vivian Li" userId="00fd526d-ac78-4512-bc1b-a1cd15e5ec2b" providerId="ADAL" clId="{2FB4B5EC-6AE3-408A-AD7A-933445AC2854}" dt="2024-01-23T00:46:34.064" v="299" actId="207"/>
          <ac:spMkLst>
            <pc:docMk/>
            <pc:sldMk cId="788246570" sldId="257"/>
            <ac:spMk id="3092" creationId="{FEB0356A-C068-7F11-AE54-AEF53EA27CF5}"/>
          </ac:spMkLst>
        </pc:spChg>
        <pc:spChg chg="mod">
          <ac:chgData name="Vivian Li" userId="00fd526d-ac78-4512-bc1b-a1cd15e5ec2b" providerId="ADAL" clId="{2FB4B5EC-6AE3-408A-AD7A-933445AC2854}" dt="2024-01-23T00:46:34.064" v="299" actId="207"/>
          <ac:spMkLst>
            <pc:docMk/>
            <pc:sldMk cId="788246570" sldId="257"/>
            <ac:spMk id="3093" creationId="{BB413425-1775-694A-607D-CEF8C9437A11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3094" creationId="{B8A7B1E1-F47C-1DA2-D8B5-4FBB27D7C601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3095" creationId="{9863D582-DE50-23F2-F95A-61AE780DE34E}"/>
          </ac:spMkLst>
        </pc:spChg>
        <pc:spChg chg="mod">
          <ac:chgData name="Vivian Li" userId="00fd526d-ac78-4512-bc1b-a1cd15e5ec2b" providerId="ADAL" clId="{2FB4B5EC-6AE3-408A-AD7A-933445AC2854}" dt="2024-01-23T00:44:13.246" v="256" actId="207"/>
          <ac:spMkLst>
            <pc:docMk/>
            <pc:sldMk cId="788246570" sldId="257"/>
            <ac:spMk id="3096" creationId="{9CFD8849-FEBD-F0C9-A4FA-6EA85F33E5EA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098" creationId="{9CBECDA8-AF76-0680-5BBD-9A2BCB2AD2CE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099" creationId="{44ED4E40-6B20-AD76-3D1F-9952CE7D6A0E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100" creationId="{A0C1FF77-4120-DC0A-0970-4B79D90FCB49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101" creationId="{728EA607-CB07-95A2-45E0-941C0A02ABE7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102" creationId="{8E8FC82D-E2D6-82C4-8FBC-7B42C57A43E4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103" creationId="{D61B9867-3165-3208-EAA2-A98393A62BBD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104" creationId="{DC69FA81-2713-6B5E-95F4-B9603527C3C0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105" creationId="{EF03B850-D4C2-9707-18F6-6786C238640D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106" creationId="{74D6EDFD-0443-F2E5-E51A-285A8D71A201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107" creationId="{9B88D0C3-95B5-4CD5-5C88-4283A18BA97A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108" creationId="{136F8C15-EE01-6BE9-1E2B-35F72B7888E3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109" creationId="{4E9E6001-1388-27A3-2B65-FFE54C95D755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110" creationId="{D020CA72-C3EA-5A9D-F64D-6A7AA3C3573D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111" creationId="{653422AD-4767-01D0-D63F-5AD8D30C8D1B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112" creationId="{5A3A48CA-883A-65C6-D5B1-D835F0BD0B13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113" creationId="{3EB37667-3F85-9B85-E892-4BBF8B9CA5FA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114" creationId="{17021D12-2F12-BFF8-A5F3-B7F64DA774D0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115" creationId="{206EFF98-2CC0-8337-0F18-C4E02870B167}"/>
          </ac:spMkLst>
        </pc:spChg>
        <pc:spChg chg="mod">
          <ac:chgData name="Vivian Li" userId="00fd526d-ac78-4512-bc1b-a1cd15e5ec2b" providerId="ADAL" clId="{2FB4B5EC-6AE3-408A-AD7A-933445AC2854}" dt="2024-01-23T00:46:21.685" v="297" actId="207"/>
          <ac:spMkLst>
            <pc:docMk/>
            <pc:sldMk cId="788246570" sldId="257"/>
            <ac:spMk id="3116" creationId="{1CAA1E6F-3C19-C230-9EC5-37D64AD5D663}"/>
          </ac:spMkLst>
        </pc:spChg>
        <pc:spChg chg="mod">
          <ac:chgData name="Vivian Li" userId="00fd526d-ac78-4512-bc1b-a1cd15e5ec2b" providerId="ADAL" clId="{2FB4B5EC-6AE3-408A-AD7A-933445AC2854}" dt="2024-01-23T00:46:21.685" v="297" actId="207"/>
          <ac:spMkLst>
            <pc:docMk/>
            <pc:sldMk cId="788246570" sldId="257"/>
            <ac:spMk id="3117" creationId="{03CDF701-8565-4460-0F18-29589CB12E1F}"/>
          </ac:spMkLst>
        </pc:spChg>
        <pc:spChg chg="mod">
          <ac:chgData name="Vivian Li" userId="00fd526d-ac78-4512-bc1b-a1cd15e5ec2b" providerId="ADAL" clId="{2FB4B5EC-6AE3-408A-AD7A-933445AC2854}" dt="2024-01-23T00:46:21.685" v="297" actId="207"/>
          <ac:spMkLst>
            <pc:docMk/>
            <pc:sldMk cId="788246570" sldId="257"/>
            <ac:spMk id="3118" creationId="{791F4770-E64C-F0AF-49B8-D0FD37162B33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119" creationId="{EFE3C2E6-63C1-CCCE-83BC-BEF394B65E97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120" creationId="{896B5AB7-68D3-BC68-F16A-F9465FD4E0E4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121" creationId="{1028EDC8-00C3-A0B5-E51D-997AA9294C92}"/>
          </ac:spMkLst>
        </pc:spChg>
        <pc:spChg chg="mod">
          <ac:chgData name="Vivian Li" userId="00fd526d-ac78-4512-bc1b-a1cd15e5ec2b" providerId="ADAL" clId="{2FB4B5EC-6AE3-408A-AD7A-933445AC2854}" dt="2024-01-23T00:46:21.685" v="297" actId="207"/>
          <ac:spMkLst>
            <pc:docMk/>
            <pc:sldMk cId="788246570" sldId="257"/>
            <ac:spMk id="3122" creationId="{7481A408-E689-030E-6933-05ADF4C712CF}"/>
          </ac:spMkLst>
        </pc:spChg>
        <pc:spChg chg="mod">
          <ac:chgData name="Vivian Li" userId="00fd526d-ac78-4512-bc1b-a1cd15e5ec2b" providerId="ADAL" clId="{2FB4B5EC-6AE3-408A-AD7A-933445AC2854}" dt="2024-01-23T00:46:26.381" v="298" actId="207"/>
          <ac:spMkLst>
            <pc:docMk/>
            <pc:sldMk cId="788246570" sldId="257"/>
            <ac:spMk id="3123" creationId="{F806D5FD-83FB-CE18-A522-02370E4E2A62}"/>
          </ac:spMkLst>
        </pc:spChg>
        <pc:spChg chg="mod">
          <ac:chgData name="Vivian Li" userId="00fd526d-ac78-4512-bc1b-a1cd15e5ec2b" providerId="ADAL" clId="{2FB4B5EC-6AE3-408A-AD7A-933445AC2854}" dt="2024-01-23T00:46:26.381" v="298" actId="207"/>
          <ac:spMkLst>
            <pc:docMk/>
            <pc:sldMk cId="788246570" sldId="257"/>
            <ac:spMk id="3124" creationId="{7218ABF5-7A8F-B8B0-6237-49A22648DEE9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125" creationId="{9EAB85D4-1643-A8AE-50E8-FB255DBF20D9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126" creationId="{D5D611DD-9AD2-594B-1850-FE9ABFBE35C6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127" creationId="{7FE28CA2-19D5-1D97-2059-D0195B53B146}"/>
          </ac:spMkLst>
        </pc:spChg>
        <pc:spChg chg="mod">
          <ac:chgData name="Vivian Li" userId="00fd526d-ac78-4512-bc1b-a1cd15e5ec2b" providerId="ADAL" clId="{2FB4B5EC-6AE3-408A-AD7A-933445AC2854}" dt="2024-01-23T00:46:21.685" v="297" actId="207"/>
          <ac:spMkLst>
            <pc:docMk/>
            <pc:sldMk cId="788246570" sldId="257"/>
            <ac:spMk id="3128" creationId="{1DFEAA0F-5CD7-0E94-5635-B46088C8D821}"/>
          </ac:spMkLst>
        </pc:spChg>
        <pc:spChg chg="mod">
          <ac:chgData name="Vivian Li" userId="00fd526d-ac78-4512-bc1b-a1cd15e5ec2b" providerId="ADAL" clId="{2FB4B5EC-6AE3-408A-AD7A-933445AC2854}" dt="2024-01-23T00:46:21.685" v="297" actId="207"/>
          <ac:spMkLst>
            <pc:docMk/>
            <pc:sldMk cId="788246570" sldId="257"/>
            <ac:spMk id="3129" creationId="{79089437-92E0-EB85-E99A-16617FBB153B}"/>
          </ac:spMkLst>
        </pc:spChg>
        <pc:spChg chg="mod">
          <ac:chgData name="Vivian Li" userId="00fd526d-ac78-4512-bc1b-a1cd15e5ec2b" providerId="ADAL" clId="{2FB4B5EC-6AE3-408A-AD7A-933445AC2854}" dt="2024-01-23T00:46:21.685" v="297" actId="207"/>
          <ac:spMkLst>
            <pc:docMk/>
            <pc:sldMk cId="788246570" sldId="257"/>
            <ac:spMk id="3130" creationId="{42D7CBC1-D969-074B-C483-2A1BDD4611A7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131" creationId="{B4E5B3E1-9C47-F03B-7527-3E07CA3BE65D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132" creationId="{C9AFDEC3-2D4A-CAEC-36B1-C89F2B5B633D}"/>
          </ac:spMkLst>
        </pc:spChg>
        <pc:spChg chg="mod">
          <ac:chgData name="Vivian Li" userId="00fd526d-ac78-4512-bc1b-a1cd15e5ec2b" providerId="ADAL" clId="{2FB4B5EC-6AE3-408A-AD7A-933445AC2854}" dt="2024-01-23T00:44:28.678" v="260" actId="207"/>
          <ac:spMkLst>
            <pc:docMk/>
            <pc:sldMk cId="788246570" sldId="257"/>
            <ac:spMk id="3133" creationId="{5C94101C-4B2A-DFC4-AB4F-B1F06AC0265C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35" creationId="{97176F31-7714-9168-51B6-0CA9BB5F2ACE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36" creationId="{45256A0A-BD15-F45C-5A4A-4ED00A146119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37" creationId="{F7790DCA-42B5-6997-49ED-FB697742286A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38" creationId="{AA05BC4A-043B-77B7-59A3-2CF9EFAD1169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39" creationId="{99971272-4D22-212B-B32D-FCB3047C978B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40" creationId="{977DAF38-2071-B735-17F7-7BE8C01C6F88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41" creationId="{3CB91306-D19E-34CE-EA3C-8184E167C938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42" creationId="{10EB3878-ABF0-8C80-AA29-12F5C37C77A1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43" creationId="{D524E43D-0D34-1B3A-A30C-26ED185613EB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44" creationId="{2CDBCFFB-ED90-786B-A3C5-D0FC48656691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45" creationId="{95B33D37-F466-B9E9-8CE0-69C90FAFB01E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46" creationId="{4FCD709A-9E96-65CC-D002-D39008F658F8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47" creationId="{6023DED3-6F3A-E951-9500-41C28750FCC5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48" creationId="{1B702379-6CB7-1F2E-1624-5E1194C52151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49" creationId="{9CA516FE-B883-80CB-B8F6-A4424A23275F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50" creationId="{110EB0A1-C9FD-BDC0-22EE-C48100113D90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51" creationId="{3949FD7C-B355-11EE-B926-50F649882364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52" creationId="{B55C3CFD-7DC5-3300-666C-1D5A113A06E4}"/>
          </ac:spMkLst>
        </pc:spChg>
        <pc:spChg chg="mod">
          <ac:chgData name="Vivian Li" userId="00fd526d-ac78-4512-bc1b-a1cd15e5ec2b" providerId="ADAL" clId="{2FB4B5EC-6AE3-408A-AD7A-933445AC2854}" dt="2024-01-23T00:46:53.328" v="301" actId="207"/>
          <ac:spMkLst>
            <pc:docMk/>
            <pc:sldMk cId="788246570" sldId="257"/>
            <ac:spMk id="3153" creationId="{4B82B736-17A6-4167-BE9A-6D766567CB58}"/>
          </ac:spMkLst>
        </pc:spChg>
        <pc:spChg chg="mod">
          <ac:chgData name="Vivian Li" userId="00fd526d-ac78-4512-bc1b-a1cd15e5ec2b" providerId="ADAL" clId="{2FB4B5EC-6AE3-408A-AD7A-933445AC2854}" dt="2024-01-23T00:46:58.958" v="302" actId="207"/>
          <ac:spMkLst>
            <pc:docMk/>
            <pc:sldMk cId="788246570" sldId="257"/>
            <ac:spMk id="3154" creationId="{57C77C22-AA0C-E2E3-6B87-D06768DEE5AB}"/>
          </ac:spMkLst>
        </pc:spChg>
        <pc:spChg chg="mod">
          <ac:chgData name="Vivian Li" userId="00fd526d-ac78-4512-bc1b-a1cd15e5ec2b" providerId="ADAL" clId="{2FB4B5EC-6AE3-408A-AD7A-933445AC2854}" dt="2024-01-23T00:46:53.328" v="301" actId="207"/>
          <ac:spMkLst>
            <pc:docMk/>
            <pc:sldMk cId="788246570" sldId="257"/>
            <ac:spMk id="3155" creationId="{6423100A-B653-AB2D-3D5D-00A87E56BCE8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56" creationId="{5C093EDC-9330-E0C0-41E1-9695CF1551FF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57" creationId="{03556C7F-F778-334B-EB29-3E91FD80B16D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58" creationId="{64D4B57A-DE92-8A7C-4FD6-43ECE3699D65}"/>
          </ac:spMkLst>
        </pc:spChg>
        <pc:spChg chg="mod">
          <ac:chgData name="Vivian Li" userId="00fd526d-ac78-4512-bc1b-a1cd15e5ec2b" providerId="ADAL" clId="{2FB4B5EC-6AE3-408A-AD7A-933445AC2854}" dt="2024-01-23T00:46:58.958" v="302" actId="207"/>
          <ac:spMkLst>
            <pc:docMk/>
            <pc:sldMk cId="788246570" sldId="257"/>
            <ac:spMk id="3159" creationId="{99239F8F-E0D6-2EB4-F00C-4925E8362C1B}"/>
          </ac:spMkLst>
        </pc:spChg>
        <pc:spChg chg="mod">
          <ac:chgData name="Vivian Li" userId="00fd526d-ac78-4512-bc1b-a1cd15e5ec2b" providerId="ADAL" clId="{2FB4B5EC-6AE3-408A-AD7A-933445AC2854}" dt="2024-01-23T00:47:06.136" v="303" actId="207"/>
          <ac:spMkLst>
            <pc:docMk/>
            <pc:sldMk cId="788246570" sldId="257"/>
            <ac:spMk id="3160" creationId="{140D228F-8163-522E-BDBE-3AC45F8A48A9}"/>
          </ac:spMkLst>
        </pc:spChg>
        <pc:spChg chg="mod">
          <ac:chgData name="Vivian Li" userId="00fd526d-ac78-4512-bc1b-a1cd15e5ec2b" providerId="ADAL" clId="{2FB4B5EC-6AE3-408A-AD7A-933445AC2854}" dt="2024-01-23T00:46:58.958" v="302" actId="207"/>
          <ac:spMkLst>
            <pc:docMk/>
            <pc:sldMk cId="788246570" sldId="257"/>
            <ac:spMk id="3161" creationId="{DA12D411-2651-CCDE-7C98-C7E31C2F1993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62" creationId="{8B857B48-AE02-BDDE-D4F5-2658420F6389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63" creationId="{F1277FEF-EFD7-6E50-BBD5-62886ECEB3AB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64" creationId="{35B2B940-A3D9-AD2F-6024-E8F9DE32A049}"/>
          </ac:spMkLst>
        </pc:spChg>
        <pc:spChg chg="mod">
          <ac:chgData name="Vivian Li" userId="00fd526d-ac78-4512-bc1b-a1cd15e5ec2b" providerId="ADAL" clId="{2FB4B5EC-6AE3-408A-AD7A-933445AC2854}" dt="2024-01-23T00:46:53.328" v="301" actId="207"/>
          <ac:spMkLst>
            <pc:docMk/>
            <pc:sldMk cId="788246570" sldId="257"/>
            <ac:spMk id="3165" creationId="{5F8F2075-71F7-90EB-3EBF-3A0E908EF29F}"/>
          </ac:spMkLst>
        </pc:spChg>
        <pc:spChg chg="mod">
          <ac:chgData name="Vivian Li" userId="00fd526d-ac78-4512-bc1b-a1cd15e5ec2b" providerId="ADAL" clId="{2FB4B5EC-6AE3-408A-AD7A-933445AC2854}" dt="2024-01-23T00:47:09.522" v="304" actId="207"/>
          <ac:spMkLst>
            <pc:docMk/>
            <pc:sldMk cId="788246570" sldId="257"/>
            <ac:spMk id="3166" creationId="{A512829D-E9BE-C446-5581-6679B06638F6}"/>
          </ac:spMkLst>
        </pc:spChg>
        <pc:spChg chg="mod">
          <ac:chgData name="Vivian Li" userId="00fd526d-ac78-4512-bc1b-a1cd15e5ec2b" providerId="ADAL" clId="{2FB4B5EC-6AE3-408A-AD7A-933445AC2854}" dt="2024-01-23T00:47:06.136" v="303" actId="207"/>
          <ac:spMkLst>
            <pc:docMk/>
            <pc:sldMk cId="788246570" sldId="257"/>
            <ac:spMk id="3167" creationId="{2C7DEBE4-77EC-2025-96C0-52DA8DB1BDDE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68" creationId="{A83DC1F0-3A72-DB08-0576-C14BBB52ACC6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69" creationId="{1F34AEDB-3EA2-B24E-58A3-7D66BBAFB01B}"/>
          </ac:spMkLst>
        </pc:spChg>
        <pc:spChg chg="mod">
          <ac:chgData name="Vivian Li" userId="00fd526d-ac78-4512-bc1b-a1cd15e5ec2b" providerId="ADAL" clId="{2FB4B5EC-6AE3-408A-AD7A-933445AC2854}" dt="2024-01-23T00:44:38.397" v="264"/>
          <ac:spMkLst>
            <pc:docMk/>
            <pc:sldMk cId="788246570" sldId="257"/>
            <ac:spMk id="3170" creationId="{2D17C4E2-CEB0-90E0-6DEA-477E3D8F97C7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72" creationId="{19A3857B-5E5F-DF1B-F8CC-825A5180CCC0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73" creationId="{731AEBEF-228F-16CD-ABFD-6273CE77C407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74" creationId="{13E6EC99-C35C-3D2A-BD93-F7B79713328E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75" creationId="{7079A0EF-84CA-F04A-0273-B8BEB205F45F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76" creationId="{73FC84BC-770B-F47F-BC58-08DAA4C95C3A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77" creationId="{EBDD64D7-3604-D16A-AB89-782322A7C55D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78" creationId="{9A9F3319-C80F-0FB2-9A72-01385CF04AB3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79" creationId="{4165ABF8-2AB2-BA55-590A-A83A7C28F79E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80" creationId="{9A990F4C-5FD1-DE43-CA46-4F7E3F224D37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81" creationId="{698E0F64-AF4D-7D89-D33C-AB814CCF1039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82" creationId="{B40019F5-F0D7-C832-8CD8-F3E42EE8B333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83" creationId="{80D0F95F-6BB6-1EAA-FA53-2A2AA90ADD8E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84" creationId="{741890EC-4BEB-73FF-C3B2-C562CC838A23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85" creationId="{894FD202-F8D5-C75B-FF68-AE79FB4EB073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86" creationId="{18508949-5F3F-6C7E-0A97-1F8475A2254C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87" creationId="{4C9C53EB-B8DA-3C3C-5EFF-0587781AE9BC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88" creationId="{A14D894E-1AF8-928E-3F4E-EAB2605249CD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89" creationId="{D0E2CC11-8962-B0FD-7E69-C13613DC5857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90" creationId="{1F62E152-DFFF-CBEF-3127-0AE5455EFFFD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91" creationId="{21FEC522-32D2-5C59-F4ED-08F89F1AB8CF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92" creationId="{A2C034E2-697C-40CA-B5F2-D288D3E748F9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93" creationId="{94F94E27-7C93-B61A-C136-86CFBD0D591B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94" creationId="{BEF730A2-35A4-B445-761C-D10A25C676E4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95" creationId="{5AC8B8C0-1941-99AA-50D3-D6C39B70F756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96" creationId="{D8FFFAA5-87FF-3783-0C3F-77654C2B55E3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97" creationId="{930CCA73-1549-D2A3-D204-AC33008D69B5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98" creationId="{CF02C042-9944-90AF-EB8F-E520787B680A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199" creationId="{F89A7E67-DE32-D8E3-D956-E7F9EB6CC0A4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200" creationId="{90ECEE0F-43E2-34D1-B5BA-DDA1F64CFE78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201" creationId="{3A62C547-0C55-D6B7-CFFF-A128B967FBD4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202" creationId="{692EDB50-AF8E-C5D1-E279-86BFF3F3D402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203" creationId="{7EF395EF-C180-0F16-0A5D-0C027C71357B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204" creationId="{ABA8FA19-3893-33EC-5FBB-87CEAAD0F641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205" creationId="{4BA12B35-137E-09A8-26A4-D30866A74046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206" creationId="{5EB6773D-8476-F9AA-DA50-58E9B7B79657}"/>
          </ac:spMkLst>
        </pc:spChg>
        <pc:spChg chg="mod">
          <ac:chgData name="Vivian Li" userId="00fd526d-ac78-4512-bc1b-a1cd15e5ec2b" providerId="ADAL" clId="{2FB4B5EC-6AE3-408A-AD7A-933445AC2854}" dt="2024-01-23T00:45:06.231" v="274"/>
          <ac:spMkLst>
            <pc:docMk/>
            <pc:sldMk cId="788246570" sldId="257"/>
            <ac:spMk id="3207" creationId="{E23CE16E-AA9D-1CE6-DC8D-D1A282A42164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09" creationId="{66D10FC8-F9FB-5646-7B74-AAAC846D0E3B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10" creationId="{76350922-259F-F809-322B-DDDF0CEFCEE6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11" creationId="{EAAED4B4-2641-C529-8DB8-76926D1A9CBF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12" creationId="{09D15A37-2C3B-0AF7-3D1C-3735403185D3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13" creationId="{99338C34-5C3D-5A06-A305-B5CA7E78068D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14" creationId="{ECA1C4D3-1EB2-BE31-E3CF-3F6B5E460D0B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15" creationId="{1837C2D6-F856-D45A-37E9-645433677C09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16" creationId="{789789F4-43FA-62EE-973C-9B9D4BC60AC5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17" creationId="{3FD74F69-4E86-4EC5-1AE6-0463F349B4EA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18" creationId="{B9CE721B-8312-7C24-C584-7510AA01131D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19" creationId="{736C7F93-73BF-51C1-3422-2054FBF29C1D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20" creationId="{0783DA01-1392-B634-BCD6-D8F8631105D3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21" creationId="{7893052B-BECD-2576-D000-1EED545C64C5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22" creationId="{26BF0CB5-A43B-E990-8167-26785618B6DC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23" creationId="{4C020F8A-3490-267B-2E0B-E2C5EEB17115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24" creationId="{63C9BD2E-5067-A42B-41B5-E070EE0C94E6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25" creationId="{1E5D7104-C7A7-71DA-9DC2-B1053F9ED6DA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26" creationId="{20389F7F-D33F-7757-66C8-35E39B742D5E}"/>
          </ac:spMkLst>
        </pc:spChg>
        <pc:spChg chg="mod">
          <ac:chgData name="Vivian Li" userId="00fd526d-ac78-4512-bc1b-a1cd15e5ec2b" providerId="ADAL" clId="{2FB4B5EC-6AE3-408A-AD7A-933445AC2854}" dt="2024-01-23T00:47:14.168" v="305" actId="207"/>
          <ac:spMkLst>
            <pc:docMk/>
            <pc:sldMk cId="788246570" sldId="257"/>
            <ac:spMk id="3227" creationId="{08945B8B-948D-3C0E-7FAB-D3003939B02C}"/>
          </ac:spMkLst>
        </pc:spChg>
        <pc:spChg chg="mod">
          <ac:chgData name="Vivian Li" userId="00fd526d-ac78-4512-bc1b-a1cd15e5ec2b" providerId="ADAL" clId="{2FB4B5EC-6AE3-408A-AD7A-933445AC2854}" dt="2024-01-23T00:47:18.769" v="306" actId="207"/>
          <ac:spMkLst>
            <pc:docMk/>
            <pc:sldMk cId="788246570" sldId="257"/>
            <ac:spMk id="3228" creationId="{C1D7044B-66B3-582B-DA13-43F180F789B6}"/>
          </ac:spMkLst>
        </pc:spChg>
        <pc:spChg chg="mod">
          <ac:chgData name="Vivian Li" userId="00fd526d-ac78-4512-bc1b-a1cd15e5ec2b" providerId="ADAL" clId="{2FB4B5EC-6AE3-408A-AD7A-933445AC2854}" dt="2024-01-23T00:47:14.168" v="305" actId="207"/>
          <ac:spMkLst>
            <pc:docMk/>
            <pc:sldMk cId="788246570" sldId="257"/>
            <ac:spMk id="3229" creationId="{A916B84C-CCD0-6747-C42B-4D0EA03697BF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30" creationId="{76432491-F082-1417-66FC-E7BBABD7EB18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31" creationId="{EC2B7F3C-F068-12FA-2BC1-B1B23E085C54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32" creationId="{A1482B22-8A8E-F257-1A5D-A57188FCCDAA}"/>
          </ac:spMkLst>
        </pc:spChg>
        <pc:spChg chg="mod">
          <ac:chgData name="Vivian Li" userId="00fd526d-ac78-4512-bc1b-a1cd15e5ec2b" providerId="ADAL" clId="{2FB4B5EC-6AE3-408A-AD7A-933445AC2854}" dt="2024-01-23T00:47:18.769" v="306" actId="207"/>
          <ac:spMkLst>
            <pc:docMk/>
            <pc:sldMk cId="788246570" sldId="257"/>
            <ac:spMk id="3233" creationId="{A1E6557D-7608-FD73-DF6F-420E45B335E3}"/>
          </ac:spMkLst>
        </pc:spChg>
        <pc:spChg chg="mod">
          <ac:chgData name="Vivian Li" userId="00fd526d-ac78-4512-bc1b-a1cd15e5ec2b" providerId="ADAL" clId="{2FB4B5EC-6AE3-408A-AD7A-933445AC2854}" dt="2024-01-23T00:47:24.195" v="307" actId="207"/>
          <ac:spMkLst>
            <pc:docMk/>
            <pc:sldMk cId="788246570" sldId="257"/>
            <ac:spMk id="3234" creationId="{C89239EA-CAED-8EB3-1134-0BC9E4CD04E2}"/>
          </ac:spMkLst>
        </pc:spChg>
        <pc:spChg chg="mod">
          <ac:chgData name="Vivian Li" userId="00fd526d-ac78-4512-bc1b-a1cd15e5ec2b" providerId="ADAL" clId="{2FB4B5EC-6AE3-408A-AD7A-933445AC2854}" dt="2024-01-23T00:47:24.195" v="307" actId="207"/>
          <ac:spMkLst>
            <pc:docMk/>
            <pc:sldMk cId="788246570" sldId="257"/>
            <ac:spMk id="3235" creationId="{8448F339-1DA9-E85F-7F66-7AEE7BBD1998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36" creationId="{718937F3-DA3C-B121-F943-C251F097DE07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37" creationId="{6A36147A-26DF-4DF0-F6ED-ED8BB80C12FA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38" creationId="{F366E4DD-1747-ED31-BE81-E1AB7E1BCBAC}"/>
          </ac:spMkLst>
        </pc:spChg>
        <pc:spChg chg="mod">
          <ac:chgData name="Vivian Li" userId="00fd526d-ac78-4512-bc1b-a1cd15e5ec2b" providerId="ADAL" clId="{2FB4B5EC-6AE3-408A-AD7A-933445AC2854}" dt="2024-01-23T00:47:18.769" v="306" actId="207"/>
          <ac:spMkLst>
            <pc:docMk/>
            <pc:sldMk cId="788246570" sldId="257"/>
            <ac:spMk id="3239" creationId="{410A7173-E6B2-0F18-EDEC-8B0AD281E9BC}"/>
          </ac:spMkLst>
        </pc:spChg>
        <pc:spChg chg="mod">
          <ac:chgData name="Vivian Li" userId="00fd526d-ac78-4512-bc1b-a1cd15e5ec2b" providerId="ADAL" clId="{2FB4B5EC-6AE3-408A-AD7A-933445AC2854}" dt="2024-01-23T00:47:27.671" v="308" actId="207"/>
          <ac:spMkLst>
            <pc:docMk/>
            <pc:sldMk cId="788246570" sldId="257"/>
            <ac:spMk id="3240" creationId="{B3137D85-1C74-3EB1-577B-C09550417350}"/>
          </ac:spMkLst>
        </pc:spChg>
        <pc:spChg chg="mod">
          <ac:chgData name="Vivian Li" userId="00fd526d-ac78-4512-bc1b-a1cd15e5ec2b" providerId="ADAL" clId="{2FB4B5EC-6AE3-408A-AD7A-933445AC2854}" dt="2024-01-23T00:47:27.671" v="308" actId="207"/>
          <ac:spMkLst>
            <pc:docMk/>
            <pc:sldMk cId="788246570" sldId="257"/>
            <ac:spMk id="3241" creationId="{DC413332-83A2-C665-EA2F-D7B1814B6E9F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42" creationId="{66937B3F-8136-BA3C-D5EB-757C22D1C745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43" creationId="{4EE97127-B253-0E2E-693F-62D1DD8140A8}"/>
          </ac:spMkLst>
        </pc:spChg>
        <pc:spChg chg="mod">
          <ac:chgData name="Vivian Li" userId="00fd526d-ac78-4512-bc1b-a1cd15e5ec2b" providerId="ADAL" clId="{2FB4B5EC-6AE3-408A-AD7A-933445AC2854}" dt="2024-01-23T00:45:18.168" v="284"/>
          <ac:spMkLst>
            <pc:docMk/>
            <pc:sldMk cId="788246570" sldId="257"/>
            <ac:spMk id="3244" creationId="{6C58592A-6653-E285-122D-E257B78CEEC8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46" creationId="{9A0FB94B-0BE4-8810-EDBA-0150E823A0F7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47" creationId="{DC0F02CC-FE53-8334-C4AA-7E954CC86B97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48" creationId="{57052687-C647-4258-4772-CB140DA07981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49" creationId="{346DC2BB-C60D-583B-06EB-2DC05ADB6C26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50" creationId="{2CD17E92-2FA6-FDD1-2848-60059C2810B4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51" creationId="{6BBEA1A0-075D-8D73-0D54-E8177ECE720A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52" creationId="{81FD21B6-0893-2BFA-0835-2CC6790E1ACD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53" creationId="{2812AACD-6E3C-B9F0-09C6-A4CCC10207B0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54" creationId="{85A5460A-9104-3815-147C-5F47353164EE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55" creationId="{E2F0F304-09B9-992A-BCDE-484E9BC3652D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56" creationId="{D4745535-01C0-D0E2-A633-CD25E2270A57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57" creationId="{6B59D201-CF14-66A3-7FDF-53DEE998F6CE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58" creationId="{F8C8006C-4B5C-D245-5889-EB8ED5406DDB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59" creationId="{ABE33F47-951B-E3FD-2843-7444F5C71571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60" creationId="{036C8F24-58E2-46C7-7113-D1B5B72405DB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61" creationId="{7882EE49-CC0C-30A3-B420-3CD799470491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62" creationId="{CF7C3E56-66AA-E9F3-7599-2F68E36F1A40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63" creationId="{E946CBC8-7A5E-99BE-66B0-FE3EA917FF6D}"/>
          </ac:spMkLst>
        </pc:spChg>
        <pc:spChg chg="mod">
          <ac:chgData name="Vivian Li" userId="00fd526d-ac78-4512-bc1b-a1cd15e5ec2b" providerId="ADAL" clId="{2FB4B5EC-6AE3-408A-AD7A-933445AC2854}" dt="2024-01-23T00:47:38.628" v="309" actId="207"/>
          <ac:spMkLst>
            <pc:docMk/>
            <pc:sldMk cId="788246570" sldId="257"/>
            <ac:spMk id="3264" creationId="{AC1D7BAF-B0EF-7859-ED7C-91CAA76F2E28}"/>
          </ac:spMkLst>
        </pc:spChg>
        <pc:spChg chg="mod">
          <ac:chgData name="Vivian Li" userId="00fd526d-ac78-4512-bc1b-a1cd15e5ec2b" providerId="ADAL" clId="{2FB4B5EC-6AE3-408A-AD7A-933445AC2854}" dt="2024-01-23T00:47:38.628" v="309" actId="207"/>
          <ac:spMkLst>
            <pc:docMk/>
            <pc:sldMk cId="788246570" sldId="257"/>
            <ac:spMk id="3265" creationId="{DC624E7E-AFF3-AB50-A88C-F0CE09F71530}"/>
          </ac:spMkLst>
        </pc:spChg>
        <pc:spChg chg="mod">
          <ac:chgData name="Vivian Li" userId="00fd526d-ac78-4512-bc1b-a1cd15e5ec2b" providerId="ADAL" clId="{2FB4B5EC-6AE3-408A-AD7A-933445AC2854}" dt="2024-01-23T00:47:38.628" v="309" actId="207"/>
          <ac:spMkLst>
            <pc:docMk/>
            <pc:sldMk cId="788246570" sldId="257"/>
            <ac:spMk id="3266" creationId="{1520A324-EC99-7865-C581-8D11DCEF9901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67" creationId="{21EC0495-1092-79A4-0A2F-12C7B59E4ACA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68" creationId="{3153B1AB-793F-C8F6-A203-A6DF8F5AFCC4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69" creationId="{6B66D61A-C642-24B1-1892-F3DC34383B36}"/>
          </ac:spMkLst>
        </pc:spChg>
        <pc:spChg chg="mod">
          <ac:chgData name="Vivian Li" userId="00fd526d-ac78-4512-bc1b-a1cd15e5ec2b" providerId="ADAL" clId="{2FB4B5EC-6AE3-408A-AD7A-933445AC2854}" dt="2024-01-23T00:47:47.617" v="311" actId="207"/>
          <ac:spMkLst>
            <pc:docMk/>
            <pc:sldMk cId="788246570" sldId="257"/>
            <ac:spMk id="3270" creationId="{D1751503-37CC-BFFD-D99E-D3AC697468AB}"/>
          </ac:spMkLst>
        </pc:spChg>
        <pc:spChg chg="mod">
          <ac:chgData name="Vivian Li" userId="00fd526d-ac78-4512-bc1b-a1cd15e5ec2b" providerId="ADAL" clId="{2FB4B5EC-6AE3-408A-AD7A-933445AC2854}" dt="2024-01-23T00:47:47.617" v="311" actId="207"/>
          <ac:spMkLst>
            <pc:docMk/>
            <pc:sldMk cId="788246570" sldId="257"/>
            <ac:spMk id="3271" creationId="{591C8AEB-FFF0-C32B-8E24-80FC48B43ED4}"/>
          </ac:spMkLst>
        </pc:spChg>
        <pc:spChg chg="mod">
          <ac:chgData name="Vivian Li" userId="00fd526d-ac78-4512-bc1b-a1cd15e5ec2b" providerId="ADAL" clId="{2FB4B5EC-6AE3-408A-AD7A-933445AC2854}" dt="2024-01-23T00:47:47.617" v="311" actId="207"/>
          <ac:spMkLst>
            <pc:docMk/>
            <pc:sldMk cId="788246570" sldId="257"/>
            <ac:spMk id="3272" creationId="{81BD4F46-F731-8201-BF70-3552F5AEAC3A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73" creationId="{B0992B6F-A59B-F190-96AB-669668E4B024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74" creationId="{59364207-28E4-88AA-473F-112EB0E43506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75" creationId="{CC0C47AB-8F57-BE95-E5AB-5C7316F650FE}"/>
          </ac:spMkLst>
        </pc:spChg>
        <pc:spChg chg="mod">
          <ac:chgData name="Vivian Li" userId="00fd526d-ac78-4512-bc1b-a1cd15e5ec2b" providerId="ADAL" clId="{2FB4B5EC-6AE3-408A-AD7A-933445AC2854}" dt="2024-01-23T00:47:47.617" v="311" actId="207"/>
          <ac:spMkLst>
            <pc:docMk/>
            <pc:sldMk cId="788246570" sldId="257"/>
            <ac:spMk id="3276" creationId="{59EA4BFC-04F6-DAFE-885B-F39BB3636875}"/>
          </ac:spMkLst>
        </pc:spChg>
        <pc:spChg chg="mod">
          <ac:chgData name="Vivian Li" userId="00fd526d-ac78-4512-bc1b-a1cd15e5ec2b" providerId="ADAL" clId="{2FB4B5EC-6AE3-408A-AD7A-933445AC2854}" dt="2024-01-23T00:47:47.617" v="311" actId="207"/>
          <ac:spMkLst>
            <pc:docMk/>
            <pc:sldMk cId="788246570" sldId="257"/>
            <ac:spMk id="3277" creationId="{65FA1B32-3053-097D-1D83-4FF40F3E81F2}"/>
          </ac:spMkLst>
        </pc:spChg>
        <pc:spChg chg="mod">
          <ac:chgData name="Vivian Li" userId="00fd526d-ac78-4512-bc1b-a1cd15e5ec2b" providerId="ADAL" clId="{2FB4B5EC-6AE3-408A-AD7A-933445AC2854}" dt="2024-01-23T00:47:47.617" v="311" actId="207"/>
          <ac:spMkLst>
            <pc:docMk/>
            <pc:sldMk cId="788246570" sldId="257"/>
            <ac:spMk id="3278" creationId="{818E93D3-DA6B-D065-7DF5-B4CEFF568CDD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79" creationId="{4999BEAC-5F14-8130-081B-D9A9A0C02C59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80" creationId="{061136B8-FCA9-07AA-E4DA-21851BD876FD}"/>
          </ac:spMkLst>
        </pc:spChg>
        <pc:spChg chg="mod">
          <ac:chgData name="Vivian Li" userId="00fd526d-ac78-4512-bc1b-a1cd15e5ec2b" providerId="ADAL" clId="{2FB4B5EC-6AE3-408A-AD7A-933445AC2854}" dt="2024-01-23T00:45:52.396" v="291"/>
          <ac:spMkLst>
            <pc:docMk/>
            <pc:sldMk cId="788246570" sldId="257"/>
            <ac:spMk id="3281" creationId="{336C52BE-5C56-4DE8-99AF-1153FCB9E89D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283" creationId="{AFFCBAA9-36A9-A38F-367E-BC81E7DF3884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284" creationId="{FEC0DE63-D5D5-DDA8-4D41-37A63093F022}"/>
          </ac:spMkLst>
        </pc:spChg>
        <pc:spChg chg="del mod">
          <ac:chgData name="Vivian Li" userId="00fd526d-ac78-4512-bc1b-a1cd15e5ec2b" providerId="ADAL" clId="{2FB4B5EC-6AE3-408A-AD7A-933445AC2854}" dt="2024-01-23T00:50:37.574" v="325" actId="478"/>
          <ac:spMkLst>
            <pc:docMk/>
            <pc:sldMk cId="788246570" sldId="257"/>
            <ac:spMk id="3285" creationId="{9974F887-E25D-664C-2D5E-90E51079FE8D}"/>
          </ac:spMkLst>
        </pc:spChg>
        <pc:spChg chg="del mod">
          <ac:chgData name="Vivian Li" userId="00fd526d-ac78-4512-bc1b-a1cd15e5ec2b" providerId="ADAL" clId="{2FB4B5EC-6AE3-408A-AD7A-933445AC2854}" dt="2024-01-23T00:50:37.574" v="325" actId="478"/>
          <ac:spMkLst>
            <pc:docMk/>
            <pc:sldMk cId="788246570" sldId="257"/>
            <ac:spMk id="3286" creationId="{B1C25E90-ADE4-BBF9-4EB4-4D622B1BE689}"/>
          </ac:spMkLst>
        </pc:spChg>
        <pc:spChg chg="del mod">
          <ac:chgData name="Vivian Li" userId="00fd526d-ac78-4512-bc1b-a1cd15e5ec2b" providerId="ADAL" clId="{2FB4B5EC-6AE3-408A-AD7A-933445AC2854}" dt="2024-01-23T00:50:37.574" v="325" actId="478"/>
          <ac:spMkLst>
            <pc:docMk/>
            <pc:sldMk cId="788246570" sldId="257"/>
            <ac:spMk id="3287" creationId="{173247B8-262D-75CA-1962-EC90A2F88E5E}"/>
          </ac:spMkLst>
        </pc:spChg>
        <pc:spChg chg="del mod">
          <ac:chgData name="Vivian Li" userId="00fd526d-ac78-4512-bc1b-a1cd15e5ec2b" providerId="ADAL" clId="{2FB4B5EC-6AE3-408A-AD7A-933445AC2854}" dt="2024-01-23T00:50:37.574" v="325" actId="478"/>
          <ac:spMkLst>
            <pc:docMk/>
            <pc:sldMk cId="788246570" sldId="257"/>
            <ac:spMk id="3288" creationId="{BCE260EA-4578-5C79-134F-13F58430C117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289" creationId="{C57D5E87-E352-E3F3-AA19-A573C8E24566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290" creationId="{C08F5A4B-D829-2F2E-3E1A-27237645C5FF}"/>
          </ac:spMkLst>
        </pc:spChg>
        <pc:spChg chg="del mod">
          <ac:chgData name="Vivian Li" userId="00fd526d-ac78-4512-bc1b-a1cd15e5ec2b" providerId="ADAL" clId="{2FB4B5EC-6AE3-408A-AD7A-933445AC2854}" dt="2024-01-23T00:50:41.454" v="326" actId="478"/>
          <ac:spMkLst>
            <pc:docMk/>
            <pc:sldMk cId="788246570" sldId="257"/>
            <ac:spMk id="3291" creationId="{6602EAE6-BD74-E980-CDB5-0BBE3D6693E3}"/>
          </ac:spMkLst>
        </pc:spChg>
        <pc:spChg chg="del mod">
          <ac:chgData name="Vivian Li" userId="00fd526d-ac78-4512-bc1b-a1cd15e5ec2b" providerId="ADAL" clId="{2FB4B5EC-6AE3-408A-AD7A-933445AC2854}" dt="2024-01-23T00:50:41.454" v="326" actId="478"/>
          <ac:spMkLst>
            <pc:docMk/>
            <pc:sldMk cId="788246570" sldId="257"/>
            <ac:spMk id="3292" creationId="{18AADFA9-AEBC-F04B-D538-AA03105EA067}"/>
          </ac:spMkLst>
        </pc:spChg>
        <pc:spChg chg="del mod">
          <ac:chgData name="Vivian Li" userId="00fd526d-ac78-4512-bc1b-a1cd15e5ec2b" providerId="ADAL" clId="{2FB4B5EC-6AE3-408A-AD7A-933445AC2854}" dt="2024-01-23T00:50:41.454" v="326" actId="478"/>
          <ac:spMkLst>
            <pc:docMk/>
            <pc:sldMk cId="788246570" sldId="257"/>
            <ac:spMk id="3293" creationId="{1919810F-9AF8-4F47-34A3-2FA75663F0ED}"/>
          </ac:spMkLst>
        </pc:spChg>
        <pc:spChg chg="del mod">
          <ac:chgData name="Vivian Li" userId="00fd526d-ac78-4512-bc1b-a1cd15e5ec2b" providerId="ADAL" clId="{2FB4B5EC-6AE3-408A-AD7A-933445AC2854}" dt="2024-01-23T00:50:41.454" v="326" actId="478"/>
          <ac:spMkLst>
            <pc:docMk/>
            <pc:sldMk cId="788246570" sldId="257"/>
            <ac:spMk id="3294" creationId="{FFEE72C1-3ABE-0561-D381-DEA1E441B917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295" creationId="{0917C93F-3823-59C1-92E5-D1F13D8F1EF0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296" creationId="{C311EF6E-D98F-20A2-D20B-58F3D5A161C6}"/>
          </ac:spMkLst>
        </pc:spChg>
        <pc:spChg chg="del mod">
          <ac:chgData name="Vivian Li" userId="00fd526d-ac78-4512-bc1b-a1cd15e5ec2b" providerId="ADAL" clId="{2FB4B5EC-6AE3-408A-AD7A-933445AC2854}" dt="2024-01-23T00:50:45.161" v="327" actId="478"/>
          <ac:spMkLst>
            <pc:docMk/>
            <pc:sldMk cId="788246570" sldId="257"/>
            <ac:spMk id="3297" creationId="{67033D56-533E-C816-F95E-28CD7D0DC00A}"/>
          </ac:spMkLst>
        </pc:spChg>
        <pc:spChg chg="del mod">
          <ac:chgData name="Vivian Li" userId="00fd526d-ac78-4512-bc1b-a1cd15e5ec2b" providerId="ADAL" clId="{2FB4B5EC-6AE3-408A-AD7A-933445AC2854}" dt="2024-01-23T00:50:45.161" v="327" actId="478"/>
          <ac:spMkLst>
            <pc:docMk/>
            <pc:sldMk cId="788246570" sldId="257"/>
            <ac:spMk id="3298" creationId="{4D22F661-9C2A-6FB6-6CAC-682EB37C570C}"/>
          </ac:spMkLst>
        </pc:spChg>
        <pc:spChg chg="del mod">
          <ac:chgData name="Vivian Li" userId="00fd526d-ac78-4512-bc1b-a1cd15e5ec2b" providerId="ADAL" clId="{2FB4B5EC-6AE3-408A-AD7A-933445AC2854}" dt="2024-01-23T00:50:45.161" v="327" actId="478"/>
          <ac:spMkLst>
            <pc:docMk/>
            <pc:sldMk cId="788246570" sldId="257"/>
            <ac:spMk id="3299" creationId="{F62AC5D1-7EB3-F450-C8C0-9626B39E1728}"/>
          </ac:spMkLst>
        </pc:spChg>
        <pc:spChg chg="del mod">
          <ac:chgData name="Vivian Li" userId="00fd526d-ac78-4512-bc1b-a1cd15e5ec2b" providerId="ADAL" clId="{2FB4B5EC-6AE3-408A-AD7A-933445AC2854}" dt="2024-01-23T00:50:45.161" v="327" actId="478"/>
          <ac:spMkLst>
            <pc:docMk/>
            <pc:sldMk cId="788246570" sldId="257"/>
            <ac:spMk id="3300" creationId="{4D53A12F-899A-85CE-06F6-4CEA27E95E2B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01" creationId="{2C960E18-18E0-6D38-EC2E-6A2B1E6A611B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02" creationId="{D9C5610C-EEF9-9823-E9A6-D942631DD33B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03" creationId="{A3720D48-C7C4-BF18-F20D-E650451915B3}"/>
          </ac:spMkLst>
        </pc:spChg>
        <pc:spChg chg="del mod">
          <ac:chgData name="Vivian Li" userId="00fd526d-ac78-4512-bc1b-a1cd15e5ec2b" providerId="ADAL" clId="{2FB4B5EC-6AE3-408A-AD7A-933445AC2854}" dt="2024-01-23T00:50:47.439" v="328" actId="478"/>
          <ac:spMkLst>
            <pc:docMk/>
            <pc:sldMk cId="788246570" sldId="257"/>
            <ac:spMk id="3304" creationId="{039291D2-CFD7-1B43-8CCC-4CAF4CF0B1CC}"/>
          </ac:spMkLst>
        </pc:spChg>
        <pc:spChg chg="del mod">
          <ac:chgData name="Vivian Li" userId="00fd526d-ac78-4512-bc1b-a1cd15e5ec2b" providerId="ADAL" clId="{2FB4B5EC-6AE3-408A-AD7A-933445AC2854}" dt="2024-01-23T00:50:47.439" v="328" actId="478"/>
          <ac:spMkLst>
            <pc:docMk/>
            <pc:sldMk cId="788246570" sldId="257"/>
            <ac:spMk id="3305" creationId="{DB1033DF-CAC5-BDE1-B180-0371EB1A6B17}"/>
          </ac:spMkLst>
        </pc:spChg>
        <pc:spChg chg="del mod">
          <ac:chgData name="Vivian Li" userId="00fd526d-ac78-4512-bc1b-a1cd15e5ec2b" providerId="ADAL" clId="{2FB4B5EC-6AE3-408A-AD7A-933445AC2854}" dt="2024-01-23T00:50:47.439" v="328" actId="478"/>
          <ac:spMkLst>
            <pc:docMk/>
            <pc:sldMk cId="788246570" sldId="257"/>
            <ac:spMk id="3306" creationId="{CD8E70AF-8CE7-7720-9C92-3C6F45209753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07" creationId="{430D9ED4-2EF9-6C81-2F50-7214412C1AD2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08" creationId="{769D0D3B-1BF1-78F4-47FC-562D041E38AE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09" creationId="{968011D0-3169-3034-7A58-D101DE17516F}"/>
          </ac:spMkLst>
        </pc:spChg>
        <pc:spChg chg="del mod">
          <ac:chgData name="Vivian Li" userId="00fd526d-ac78-4512-bc1b-a1cd15e5ec2b" providerId="ADAL" clId="{2FB4B5EC-6AE3-408A-AD7A-933445AC2854}" dt="2024-01-23T00:50:49.479" v="329" actId="478"/>
          <ac:spMkLst>
            <pc:docMk/>
            <pc:sldMk cId="788246570" sldId="257"/>
            <ac:spMk id="3310" creationId="{12539375-5551-9DF8-147A-487686640348}"/>
          </ac:spMkLst>
        </pc:spChg>
        <pc:spChg chg="del mod">
          <ac:chgData name="Vivian Li" userId="00fd526d-ac78-4512-bc1b-a1cd15e5ec2b" providerId="ADAL" clId="{2FB4B5EC-6AE3-408A-AD7A-933445AC2854}" dt="2024-01-23T00:50:49.479" v="329" actId="478"/>
          <ac:spMkLst>
            <pc:docMk/>
            <pc:sldMk cId="788246570" sldId="257"/>
            <ac:spMk id="3311" creationId="{8B78705F-0D5E-6087-0AA4-C8ABD6773128}"/>
          </ac:spMkLst>
        </pc:spChg>
        <pc:spChg chg="del mod">
          <ac:chgData name="Vivian Li" userId="00fd526d-ac78-4512-bc1b-a1cd15e5ec2b" providerId="ADAL" clId="{2FB4B5EC-6AE3-408A-AD7A-933445AC2854}" dt="2024-01-23T00:50:49.479" v="329" actId="478"/>
          <ac:spMkLst>
            <pc:docMk/>
            <pc:sldMk cId="788246570" sldId="257"/>
            <ac:spMk id="3312" creationId="{CC49EB38-9D6C-A165-9533-229A5AB72F20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13" creationId="{2DC85B92-6EB7-6DF1-3AB7-37218E5B5AC7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14" creationId="{5EE8451F-B056-5721-21FD-6F79BE605F9F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15" creationId="{42DA71D0-F1CA-FDDF-E004-E401D289129C}"/>
          </ac:spMkLst>
        </pc:spChg>
        <pc:spChg chg="del mod">
          <ac:chgData name="Vivian Li" userId="00fd526d-ac78-4512-bc1b-a1cd15e5ec2b" providerId="ADAL" clId="{2FB4B5EC-6AE3-408A-AD7A-933445AC2854}" dt="2024-01-23T00:50:52.383" v="330" actId="478"/>
          <ac:spMkLst>
            <pc:docMk/>
            <pc:sldMk cId="788246570" sldId="257"/>
            <ac:spMk id="3316" creationId="{E54BEF25-CD81-816A-0E99-F697D5B0C3C9}"/>
          </ac:spMkLst>
        </pc:spChg>
        <pc:spChg chg="del mod">
          <ac:chgData name="Vivian Li" userId="00fd526d-ac78-4512-bc1b-a1cd15e5ec2b" providerId="ADAL" clId="{2FB4B5EC-6AE3-408A-AD7A-933445AC2854}" dt="2024-01-23T00:50:52.383" v="330" actId="478"/>
          <ac:spMkLst>
            <pc:docMk/>
            <pc:sldMk cId="788246570" sldId="257"/>
            <ac:spMk id="3317" creationId="{DFCC0DC9-7F7B-4889-BAA0-1D8213E03106}"/>
          </ac:spMkLst>
        </pc:spChg>
        <pc:spChg chg="del mod">
          <ac:chgData name="Vivian Li" userId="00fd526d-ac78-4512-bc1b-a1cd15e5ec2b" providerId="ADAL" clId="{2FB4B5EC-6AE3-408A-AD7A-933445AC2854}" dt="2024-01-23T00:50:52.383" v="330" actId="478"/>
          <ac:spMkLst>
            <pc:docMk/>
            <pc:sldMk cId="788246570" sldId="257"/>
            <ac:spMk id="3318" creationId="{620F0423-5A46-BBDC-20CD-FB7C1F1C2C19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20" creationId="{5148ABD2-5495-A16F-2507-277981061D12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21" creationId="{11C46991-4F77-3204-DDDC-6DB2F1E9413B}"/>
          </ac:spMkLst>
        </pc:spChg>
        <pc:spChg chg="del mod">
          <ac:chgData name="Vivian Li" userId="00fd526d-ac78-4512-bc1b-a1cd15e5ec2b" providerId="ADAL" clId="{2FB4B5EC-6AE3-408A-AD7A-933445AC2854}" dt="2024-01-23T00:50:15.820" v="319" actId="478"/>
          <ac:spMkLst>
            <pc:docMk/>
            <pc:sldMk cId="788246570" sldId="257"/>
            <ac:spMk id="3322" creationId="{2ED0B0CD-BB41-D89B-880C-DBC122AE8312}"/>
          </ac:spMkLst>
        </pc:spChg>
        <pc:spChg chg="del mod">
          <ac:chgData name="Vivian Li" userId="00fd526d-ac78-4512-bc1b-a1cd15e5ec2b" providerId="ADAL" clId="{2FB4B5EC-6AE3-408A-AD7A-933445AC2854}" dt="2024-01-23T00:50:15.820" v="319" actId="478"/>
          <ac:spMkLst>
            <pc:docMk/>
            <pc:sldMk cId="788246570" sldId="257"/>
            <ac:spMk id="3323" creationId="{E252F854-A6E9-D2F4-8073-9DBD14BE4DF5}"/>
          </ac:spMkLst>
        </pc:spChg>
        <pc:spChg chg="del mod">
          <ac:chgData name="Vivian Li" userId="00fd526d-ac78-4512-bc1b-a1cd15e5ec2b" providerId="ADAL" clId="{2FB4B5EC-6AE3-408A-AD7A-933445AC2854}" dt="2024-01-23T00:50:15.820" v="319" actId="478"/>
          <ac:spMkLst>
            <pc:docMk/>
            <pc:sldMk cId="788246570" sldId="257"/>
            <ac:spMk id="3324" creationId="{9F2CE4CA-6E1C-AEA9-ED53-78ECF79ECB0C}"/>
          </ac:spMkLst>
        </pc:spChg>
        <pc:spChg chg="del mod">
          <ac:chgData name="Vivian Li" userId="00fd526d-ac78-4512-bc1b-a1cd15e5ec2b" providerId="ADAL" clId="{2FB4B5EC-6AE3-408A-AD7A-933445AC2854}" dt="2024-01-23T00:50:15.820" v="319" actId="478"/>
          <ac:spMkLst>
            <pc:docMk/>
            <pc:sldMk cId="788246570" sldId="257"/>
            <ac:spMk id="3325" creationId="{82A62B86-071E-EF9A-7AC7-4ACB926C45B9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26" creationId="{418F8370-68F5-12B1-AAE9-F95683732219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27" creationId="{8D712FD8-7023-0663-A71E-7CA8019EB397}"/>
          </ac:spMkLst>
        </pc:spChg>
        <pc:spChg chg="del mod">
          <ac:chgData name="Vivian Li" userId="00fd526d-ac78-4512-bc1b-a1cd15e5ec2b" providerId="ADAL" clId="{2FB4B5EC-6AE3-408A-AD7A-933445AC2854}" dt="2024-01-23T00:50:15.820" v="319" actId="478"/>
          <ac:spMkLst>
            <pc:docMk/>
            <pc:sldMk cId="788246570" sldId="257"/>
            <ac:spMk id="3328" creationId="{38D11210-827D-E104-E141-674964810E3E}"/>
          </ac:spMkLst>
        </pc:spChg>
        <pc:spChg chg="del mod">
          <ac:chgData name="Vivian Li" userId="00fd526d-ac78-4512-bc1b-a1cd15e5ec2b" providerId="ADAL" clId="{2FB4B5EC-6AE3-408A-AD7A-933445AC2854}" dt="2024-01-23T00:50:22.630" v="320" actId="478"/>
          <ac:spMkLst>
            <pc:docMk/>
            <pc:sldMk cId="788246570" sldId="257"/>
            <ac:spMk id="3329" creationId="{26DF517D-5872-00CB-1AE9-FA843F0E56F8}"/>
          </ac:spMkLst>
        </pc:spChg>
        <pc:spChg chg="del mod">
          <ac:chgData name="Vivian Li" userId="00fd526d-ac78-4512-bc1b-a1cd15e5ec2b" providerId="ADAL" clId="{2FB4B5EC-6AE3-408A-AD7A-933445AC2854}" dt="2024-01-23T00:50:22.630" v="320" actId="478"/>
          <ac:spMkLst>
            <pc:docMk/>
            <pc:sldMk cId="788246570" sldId="257"/>
            <ac:spMk id="3330" creationId="{46C9B101-4C40-738D-74BB-D7C95D1D44B2}"/>
          </ac:spMkLst>
        </pc:spChg>
        <pc:spChg chg="del mod">
          <ac:chgData name="Vivian Li" userId="00fd526d-ac78-4512-bc1b-a1cd15e5ec2b" providerId="ADAL" clId="{2FB4B5EC-6AE3-408A-AD7A-933445AC2854}" dt="2024-01-23T00:50:22.630" v="320" actId="478"/>
          <ac:spMkLst>
            <pc:docMk/>
            <pc:sldMk cId="788246570" sldId="257"/>
            <ac:spMk id="3331" creationId="{B84E49B3-310B-A868-5CF3-6A7441C4AB80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32" creationId="{F38816B6-4997-E4BD-3688-98D0CA41468C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33" creationId="{434E3EDA-5787-CD15-A2AD-C25CAA018074}"/>
          </ac:spMkLst>
        </pc:spChg>
        <pc:spChg chg="del mod">
          <ac:chgData name="Vivian Li" userId="00fd526d-ac78-4512-bc1b-a1cd15e5ec2b" providerId="ADAL" clId="{2FB4B5EC-6AE3-408A-AD7A-933445AC2854}" dt="2024-01-23T00:50:26.564" v="321" actId="478"/>
          <ac:spMkLst>
            <pc:docMk/>
            <pc:sldMk cId="788246570" sldId="257"/>
            <ac:spMk id="3334" creationId="{A7BA65B0-6EAA-C4C1-AD28-98B2C13E8D53}"/>
          </ac:spMkLst>
        </pc:spChg>
        <pc:spChg chg="del mod">
          <ac:chgData name="Vivian Li" userId="00fd526d-ac78-4512-bc1b-a1cd15e5ec2b" providerId="ADAL" clId="{2FB4B5EC-6AE3-408A-AD7A-933445AC2854}" dt="2024-01-23T00:50:22.630" v="320" actId="478"/>
          <ac:spMkLst>
            <pc:docMk/>
            <pc:sldMk cId="788246570" sldId="257"/>
            <ac:spMk id="3335" creationId="{2498E9A8-FA37-B812-570F-E7CD60A11A25}"/>
          </ac:spMkLst>
        </pc:spChg>
        <pc:spChg chg="del mod">
          <ac:chgData name="Vivian Li" userId="00fd526d-ac78-4512-bc1b-a1cd15e5ec2b" providerId="ADAL" clId="{2FB4B5EC-6AE3-408A-AD7A-933445AC2854}" dt="2024-01-23T00:50:26.564" v="321" actId="478"/>
          <ac:spMkLst>
            <pc:docMk/>
            <pc:sldMk cId="788246570" sldId="257"/>
            <ac:spMk id="3336" creationId="{42D1BD9A-783D-9C96-2053-961E6AFB6F2A}"/>
          </ac:spMkLst>
        </pc:spChg>
        <pc:spChg chg="del mod">
          <ac:chgData name="Vivian Li" userId="00fd526d-ac78-4512-bc1b-a1cd15e5ec2b" providerId="ADAL" clId="{2FB4B5EC-6AE3-408A-AD7A-933445AC2854}" dt="2024-01-23T00:50:26.564" v="321" actId="478"/>
          <ac:spMkLst>
            <pc:docMk/>
            <pc:sldMk cId="788246570" sldId="257"/>
            <ac:spMk id="3337" creationId="{213215AE-A4AC-10AF-FB92-13992822892E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38" creationId="{C55F6282-FF38-BCB3-6790-496A45E8F892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39" creationId="{9E8C394C-622D-2074-A344-2768378AFFA2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40" creationId="{F9B47C04-E31F-535A-215C-4EA5E7D9FA0B}"/>
          </ac:spMkLst>
        </pc:spChg>
        <pc:spChg chg="del mod">
          <ac:chgData name="Vivian Li" userId="00fd526d-ac78-4512-bc1b-a1cd15e5ec2b" providerId="ADAL" clId="{2FB4B5EC-6AE3-408A-AD7A-933445AC2854}" dt="2024-01-23T00:50:26.564" v="321" actId="478"/>
          <ac:spMkLst>
            <pc:docMk/>
            <pc:sldMk cId="788246570" sldId="257"/>
            <ac:spMk id="3341" creationId="{1057DA68-3475-3622-A376-5EE8B007833E}"/>
          </ac:spMkLst>
        </pc:spChg>
        <pc:spChg chg="del mod">
          <ac:chgData name="Vivian Li" userId="00fd526d-ac78-4512-bc1b-a1cd15e5ec2b" providerId="ADAL" clId="{2FB4B5EC-6AE3-408A-AD7A-933445AC2854}" dt="2024-01-23T00:50:29.365" v="322" actId="478"/>
          <ac:spMkLst>
            <pc:docMk/>
            <pc:sldMk cId="788246570" sldId="257"/>
            <ac:spMk id="3342" creationId="{3495A6EE-C7CC-7CE4-B564-159AAFE59A8E}"/>
          </ac:spMkLst>
        </pc:spChg>
        <pc:spChg chg="del mod">
          <ac:chgData name="Vivian Li" userId="00fd526d-ac78-4512-bc1b-a1cd15e5ec2b" providerId="ADAL" clId="{2FB4B5EC-6AE3-408A-AD7A-933445AC2854}" dt="2024-01-23T00:50:29.365" v="322" actId="478"/>
          <ac:spMkLst>
            <pc:docMk/>
            <pc:sldMk cId="788246570" sldId="257"/>
            <ac:spMk id="3343" creationId="{BAEB2ED7-6482-80BD-ED74-41B6D5D7F112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44" creationId="{E23E9C1E-C7F1-3228-AD54-9392518D3660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45" creationId="{B96A9E4F-A7BC-7D71-4E86-2F1561E5DFCE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46" creationId="{5157C402-F016-EBE9-7470-1D85774A0282}"/>
          </ac:spMkLst>
        </pc:spChg>
        <pc:spChg chg="del mod">
          <ac:chgData name="Vivian Li" userId="00fd526d-ac78-4512-bc1b-a1cd15e5ec2b" providerId="ADAL" clId="{2FB4B5EC-6AE3-408A-AD7A-933445AC2854}" dt="2024-01-23T00:50:29.365" v="322" actId="478"/>
          <ac:spMkLst>
            <pc:docMk/>
            <pc:sldMk cId="788246570" sldId="257"/>
            <ac:spMk id="3347" creationId="{5311B36F-1476-CFD0-679D-632DB8CE6DA8}"/>
          </ac:spMkLst>
        </pc:spChg>
        <pc:spChg chg="del mod">
          <ac:chgData name="Vivian Li" userId="00fd526d-ac78-4512-bc1b-a1cd15e5ec2b" providerId="ADAL" clId="{2FB4B5EC-6AE3-408A-AD7A-933445AC2854}" dt="2024-01-23T00:50:31.517" v="323" actId="478"/>
          <ac:spMkLst>
            <pc:docMk/>
            <pc:sldMk cId="788246570" sldId="257"/>
            <ac:spMk id="3348" creationId="{CBAE262B-07E6-2545-E763-582BD86341B2}"/>
          </ac:spMkLst>
        </pc:spChg>
        <pc:spChg chg="del mod">
          <ac:chgData name="Vivian Li" userId="00fd526d-ac78-4512-bc1b-a1cd15e5ec2b" providerId="ADAL" clId="{2FB4B5EC-6AE3-408A-AD7A-933445AC2854}" dt="2024-01-23T00:50:31.517" v="323" actId="478"/>
          <ac:spMkLst>
            <pc:docMk/>
            <pc:sldMk cId="788246570" sldId="257"/>
            <ac:spMk id="3349" creationId="{54E1B8DF-63D7-BA8B-7850-3AEEB9099FE2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50" creationId="{68AF2B31-17D7-8D6F-BAEB-ED7C098D3FD3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51" creationId="{6B5CAD53-1796-BF98-6D35-979FE5A2AA0E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52" creationId="{D810D26F-293F-8A9F-AA29-804EC901E4D3}"/>
          </ac:spMkLst>
        </pc:spChg>
        <pc:spChg chg="del mod">
          <ac:chgData name="Vivian Li" userId="00fd526d-ac78-4512-bc1b-a1cd15e5ec2b" providerId="ADAL" clId="{2FB4B5EC-6AE3-408A-AD7A-933445AC2854}" dt="2024-01-23T00:50:22.630" v="320" actId="478"/>
          <ac:spMkLst>
            <pc:docMk/>
            <pc:sldMk cId="788246570" sldId="257"/>
            <ac:spMk id="3353" creationId="{164E1908-51B1-BF03-FE37-8A855417902E}"/>
          </ac:spMkLst>
        </pc:spChg>
        <pc:spChg chg="del mod">
          <ac:chgData name="Vivian Li" userId="00fd526d-ac78-4512-bc1b-a1cd15e5ec2b" providerId="ADAL" clId="{2FB4B5EC-6AE3-408A-AD7A-933445AC2854}" dt="2024-01-23T00:50:33.397" v="324" actId="478"/>
          <ac:spMkLst>
            <pc:docMk/>
            <pc:sldMk cId="788246570" sldId="257"/>
            <ac:spMk id="3354" creationId="{052A8815-675A-0C30-89F2-79AFDBC3B787}"/>
          </ac:spMkLst>
        </pc:spChg>
        <pc:spChg chg="del mod">
          <ac:chgData name="Vivian Li" userId="00fd526d-ac78-4512-bc1b-a1cd15e5ec2b" providerId="ADAL" clId="{2FB4B5EC-6AE3-408A-AD7A-933445AC2854}" dt="2024-01-23T00:50:33.397" v="324" actId="478"/>
          <ac:spMkLst>
            <pc:docMk/>
            <pc:sldMk cId="788246570" sldId="257"/>
            <ac:spMk id="3355" creationId="{BC920C4B-7143-573D-310D-88F5828F6ABC}"/>
          </ac:spMkLst>
        </pc:spChg>
        <pc:spChg chg="del mod">
          <ac:chgData name="Vivian Li" userId="00fd526d-ac78-4512-bc1b-a1cd15e5ec2b" providerId="ADAL" clId="{2FB4B5EC-6AE3-408A-AD7A-933445AC2854}" dt="2024-01-23T00:49:52.171" v="314" actId="478"/>
          <ac:spMkLst>
            <pc:docMk/>
            <pc:sldMk cId="788246570" sldId="257"/>
            <ac:spMk id="3357" creationId="{3DAD94D8-E6AB-1295-472F-524A68E3BEB5}"/>
          </ac:spMkLst>
        </pc:spChg>
        <pc:spChg chg="del mod">
          <ac:chgData name="Vivian Li" userId="00fd526d-ac78-4512-bc1b-a1cd15e5ec2b" providerId="ADAL" clId="{2FB4B5EC-6AE3-408A-AD7A-933445AC2854}" dt="2024-01-23T00:49:52.171" v="314" actId="478"/>
          <ac:spMkLst>
            <pc:docMk/>
            <pc:sldMk cId="788246570" sldId="257"/>
            <ac:spMk id="3358" creationId="{244192D9-DEC0-9EBC-0130-5143E198B401}"/>
          </ac:spMkLst>
        </pc:spChg>
        <pc:spChg chg="del mod">
          <ac:chgData name="Vivian Li" userId="00fd526d-ac78-4512-bc1b-a1cd15e5ec2b" providerId="ADAL" clId="{2FB4B5EC-6AE3-408A-AD7A-933445AC2854}" dt="2024-01-23T00:49:52.171" v="314" actId="478"/>
          <ac:spMkLst>
            <pc:docMk/>
            <pc:sldMk cId="788246570" sldId="257"/>
            <ac:spMk id="3359" creationId="{ED9B545A-EF07-39E2-A2F5-AB10F96081AD}"/>
          </ac:spMkLst>
        </pc:spChg>
        <pc:spChg chg="del mod">
          <ac:chgData name="Vivian Li" userId="00fd526d-ac78-4512-bc1b-a1cd15e5ec2b" providerId="ADAL" clId="{2FB4B5EC-6AE3-408A-AD7A-933445AC2854}" dt="2024-01-23T00:49:52.171" v="314" actId="478"/>
          <ac:spMkLst>
            <pc:docMk/>
            <pc:sldMk cId="788246570" sldId="257"/>
            <ac:spMk id="3360" creationId="{9F6FB5A4-893B-0333-CB33-70F05F8FF8AE}"/>
          </ac:spMkLst>
        </pc:spChg>
        <pc:spChg chg="del mod">
          <ac:chgData name="Vivian Li" userId="00fd526d-ac78-4512-bc1b-a1cd15e5ec2b" providerId="ADAL" clId="{2FB4B5EC-6AE3-408A-AD7A-933445AC2854}" dt="2024-01-23T00:49:52.171" v="314" actId="478"/>
          <ac:spMkLst>
            <pc:docMk/>
            <pc:sldMk cId="788246570" sldId="257"/>
            <ac:spMk id="3361" creationId="{D55AAF3C-19F6-2FEB-3430-C2344CD21E3D}"/>
          </ac:spMkLst>
        </pc:spChg>
        <pc:spChg chg="del mod">
          <ac:chgData name="Vivian Li" userId="00fd526d-ac78-4512-bc1b-a1cd15e5ec2b" providerId="ADAL" clId="{2FB4B5EC-6AE3-408A-AD7A-933445AC2854}" dt="2024-01-23T00:49:52.171" v="314" actId="478"/>
          <ac:spMkLst>
            <pc:docMk/>
            <pc:sldMk cId="788246570" sldId="257"/>
            <ac:spMk id="3362" creationId="{FAC50109-5D22-2BF7-EAB3-93E69F4AF6F8}"/>
          </ac:spMkLst>
        </pc:spChg>
        <pc:spChg chg="del mod">
          <ac:chgData name="Vivian Li" userId="00fd526d-ac78-4512-bc1b-a1cd15e5ec2b" providerId="ADAL" clId="{2FB4B5EC-6AE3-408A-AD7A-933445AC2854}" dt="2024-01-23T00:49:59.779" v="315" actId="478"/>
          <ac:spMkLst>
            <pc:docMk/>
            <pc:sldMk cId="788246570" sldId="257"/>
            <ac:spMk id="3363" creationId="{3BBC7C9A-DC8C-D36B-9FD2-A0005F7BC5F1}"/>
          </ac:spMkLst>
        </pc:spChg>
        <pc:spChg chg="del mod">
          <ac:chgData name="Vivian Li" userId="00fd526d-ac78-4512-bc1b-a1cd15e5ec2b" providerId="ADAL" clId="{2FB4B5EC-6AE3-408A-AD7A-933445AC2854}" dt="2024-01-23T00:49:59.779" v="315" actId="478"/>
          <ac:spMkLst>
            <pc:docMk/>
            <pc:sldMk cId="788246570" sldId="257"/>
            <ac:spMk id="3364" creationId="{EDB188FA-1A55-A23A-28EB-55E72817AD6C}"/>
          </ac:spMkLst>
        </pc:spChg>
        <pc:spChg chg="del mod">
          <ac:chgData name="Vivian Li" userId="00fd526d-ac78-4512-bc1b-a1cd15e5ec2b" providerId="ADAL" clId="{2FB4B5EC-6AE3-408A-AD7A-933445AC2854}" dt="2024-01-23T00:49:59.779" v="315" actId="478"/>
          <ac:spMkLst>
            <pc:docMk/>
            <pc:sldMk cId="788246570" sldId="257"/>
            <ac:spMk id="3365" creationId="{CC53A3F3-0560-E1C8-195A-97CB1B37439F}"/>
          </ac:spMkLst>
        </pc:spChg>
        <pc:spChg chg="del mod">
          <ac:chgData name="Vivian Li" userId="00fd526d-ac78-4512-bc1b-a1cd15e5ec2b" providerId="ADAL" clId="{2FB4B5EC-6AE3-408A-AD7A-933445AC2854}" dt="2024-01-23T00:49:59.779" v="315" actId="478"/>
          <ac:spMkLst>
            <pc:docMk/>
            <pc:sldMk cId="788246570" sldId="257"/>
            <ac:spMk id="3366" creationId="{69C945C2-A0BA-0EB8-3171-A5048DAF5027}"/>
          </ac:spMkLst>
        </pc:spChg>
        <pc:spChg chg="del mod">
          <ac:chgData name="Vivian Li" userId="00fd526d-ac78-4512-bc1b-a1cd15e5ec2b" providerId="ADAL" clId="{2FB4B5EC-6AE3-408A-AD7A-933445AC2854}" dt="2024-01-23T00:49:59.779" v="315" actId="478"/>
          <ac:spMkLst>
            <pc:docMk/>
            <pc:sldMk cId="788246570" sldId="257"/>
            <ac:spMk id="3367" creationId="{F077AAE4-DB0B-8B0D-615F-2BA3B5E96C18}"/>
          </ac:spMkLst>
        </pc:spChg>
        <pc:spChg chg="del mod">
          <ac:chgData name="Vivian Li" userId="00fd526d-ac78-4512-bc1b-a1cd15e5ec2b" providerId="ADAL" clId="{2FB4B5EC-6AE3-408A-AD7A-933445AC2854}" dt="2024-01-23T00:49:59.779" v="315" actId="478"/>
          <ac:spMkLst>
            <pc:docMk/>
            <pc:sldMk cId="788246570" sldId="257"/>
            <ac:spMk id="3368" creationId="{272C4563-BAB9-C024-CC2C-CE2F856B2E50}"/>
          </ac:spMkLst>
        </pc:spChg>
        <pc:spChg chg="del mod">
          <ac:chgData name="Vivian Li" userId="00fd526d-ac78-4512-bc1b-a1cd15e5ec2b" providerId="ADAL" clId="{2FB4B5EC-6AE3-408A-AD7A-933445AC2854}" dt="2024-01-23T00:50:04.531" v="316" actId="478"/>
          <ac:spMkLst>
            <pc:docMk/>
            <pc:sldMk cId="788246570" sldId="257"/>
            <ac:spMk id="3369" creationId="{5172F6A7-1319-2C51-C7B0-E6BCB00E8501}"/>
          </ac:spMkLst>
        </pc:spChg>
        <pc:spChg chg="del mod">
          <ac:chgData name="Vivian Li" userId="00fd526d-ac78-4512-bc1b-a1cd15e5ec2b" providerId="ADAL" clId="{2FB4B5EC-6AE3-408A-AD7A-933445AC2854}" dt="2024-01-23T00:50:04.531" v="316" actId="478"/>
          <ac:spMkLst>
            <pc:docMk/>
            <pc:sldMk cId="788246570" sldId="257"/>
            <ac:spMk id="3370" creationId="{523776A6-59F8-FBFB-907B-2BBE03469CED}"/>
          </ac:spMkLst>
        </pc:spChg>
        <pc:spChg chg="del mod">
          <ac:chgData name="Vivian Li" userId="00fd526d-ac78-4512-bc1b-a1cd15e5ec2b" providerId="ADAL" clId="{2FB4B5EC-6AE3-408A-AD7A-933445AC2854}" dt="2024-01-23T00:50:04.531" v="316" actId="478"/>
          <ac:spMkLst>
            <pc:docMk/>
            <pc:sldMk cId="788246570" sldId="257"/>
            <ac:spMk id="3371" creationId="{404A2DBD-EFEB-873A-8EEF-32C47777F093}"/>
          </ac:spMkLst>
        </pc:spChg>
        <pc:spChg chg="del mod">
          <ac:chgData name="Vivian Li" userId="00fd526d-ac78-4512-bc1b-a1cd15e5ec2b" providerId="ADAL" clId="{2FB4B5EC-6AE3-408A-AD7A-933445AC2854}" dt="2024-01-23T00:50:04.531" v="316" actId="478"/>
          <ac:spMkLst>
            <pc:docMk/>
            <pc:sldMk cId="788246570" sldId="257"/>
            <ac:spMk id="3372" creationId="{506D1EEA-81CC-6E39-D369-F05881DA3011}"/>
          </ac:spMkLst>
        </pc:spChg>
        <pc:spChg chg="del mod">
          <ac:chgData name="Vivian Li" userId="00fd526d-ac78-4512-bc1b-a1cd15e5ec2b" providerId="ADAL" clId="{2FB4B5EC-6AE3-408A-AD7A-933445AC2854}" dt="2024-01-23T00:50:04.531" v="316" actId="478"/>
          <ac:spMkLst>
            <pc:docMk/>
            <pc:sldMk cId="788246570" sldId="257"/>
            <ac:spMk id="3373" creationId="{86824FCD-CD88-DAC5-66AD-CB95F7288672}"/>
          </ac:spMkLst>
        </pc:spChg>
        <pc:spChg chg="del mod">
          <ac:chgData name="Vivian Li" userId="00fd526d-ac78-4512-bc1b-a1cd15e5ec2b" providerId="ADAL" clId="{2FB4B5EC-6AE3-408A-AD7A-933445AC2854}" dt="2024-01-23T00:50:04.531" v="316" actId="478"/>
          <ac:spMkLst>
            <pc:docMk/>
            <pc:sldMk cId="788246570" sldId="257"/>
            <ac:spMk id="3374" creationId="{8A7AC01C-5F94-AF0E-FA4E-69E2C439964A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75" creationId="{D9E0FB06-A307-0F5D-92FB-AE95FD05D86C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76" creationId="{3F150553-5499-796A-A04F-8F2471CF0F0E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77" creationId="{BE7D9233-78AC-F6DB-1925-B7BFC0072F12}"/>
          </ac:spMkLst>
        </pc:spChg>
        <pc:spChg chg="del mod">
          <ac:chgData name="Vivian Li" userId="00fd526d-ac78-4512-bc1b-a1cd15e5ec2b" providerId="ADAL" clId="{2FB4B5EC-6AE3-408A-AD7A-933445AC2854}" dt="2024-01-23T00:50:07.379" v="317" actId="478"/>
          <ac:spMkLst>
            <pc:docMk/>
            <pc:sldMk cId="788246570" sldId="257"/>
            <ac:spMk id="3378" creationId="{72D7D659-29A5-3150-FB97-64A5BA5AD255}"/>
          </ac:spMkLst>
        </pc:spChg>
        <pc:spChg chg="del mod">
          <ac:chgData name="Vivian Li" userId="00fd526d-ac78-4512-bc1b-a1cd15e5ec2b" providerId="ADAL" clId="{2FB4B5EC-6AE3-408A-AD7A-933445AC2854}" dt="2024-01-23T00:50:07.379" v="317" actId="478"/>
          <ac:spMkLst>
            <pc:docMk/>
            <pc:sldMk cId="788246570" sldId="257"/>
            <ac:spMk id="3379" creationId="{9E8AB9EB-EBEF-2924-14C1-C5B432175738}"/>
          </ac:spMkLst>
        </pc:spChg>
        <pc:spChg chg="del mod">
          <ac:chgData name="Vivian Li" userId="00fd526d-ac78-4512-bc1b-a1cd15e5ec2b" providerId="ADAL" clId="{2FB4B5EC-6AE3-408A-AD7A-933445AC2854}" dt="2024-01-23T00:50:07.379" v="317" actId="478"/>
          <ac:spMkLst>
            <pc:docMk/>
            <pc:sldMk cId="788246570" sldId="257"/>
            <ac:spMk id="3380" creationId="{81578C15-1046-1E59-F153-2AF2A6CFF893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81" creationId="{989599AA-B481-3F83-093C-1957787AABB4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82" creationId="{09079AB8-5B25-9A2E-85BD-28DAF47B5E40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83" creationId="{21DC537B-5359-A69E-D76A-D7DF406C61C8}"/>
          </ac:spMkLst>
        </pc:spChg>
        <pc:spChg chg="del mod">
          <ac:chgData name="Vivian Li" userId="00fd526d-ac78-4512-bc1b-a1cd15e5ec2b" providerId="ADAL" clId="{2FB4B5EC-6AE3-408A-AD7A-933445AC2854}" dt="2024-01-23T00:50:11.371" v="318" actId="478"/>
          <ac:spMkLst>
            <pc:docMk/>
            <pc:sldMk cId="788246570" sldId="257"/>
            <ac:spMk id="3384" creationId="{71689D69-AA02-E7E9-8C3A-B22BA03A1BF3}"/>
          </ac:spMkLst>
        </pc:spChg>
        <pc:spChg chg="del mod">
          <ac:chgData name="Vivian Li" userId="00fd526d-ac78-4512-bc1b-a1cd15e5ec2b" providerId="ADAL" clId="{2FB4B5EC-6AE3-408A-AD7A-933445AC2854}" dt="2024-01-23T00:50:11.371" v="318" actId="478"/>
          <ac:spMkLst>
            <pc:docMk/>
            <pc:sldMk cId="788246570" sldId="257"/>
            <ac:spMk id="3385" creationId="{E5E70007-4BFA-DAB6-01F2-A9E2D5A5B110}"/>
          </ac:spMkLst>
        </pc:spChg>
        <pc:spChg chg="del mod">
          <ac:chgData name="Vivian Li" userId="00fd526d-ac78-4512-bc1b-a1cd15e5ec2b" providerId="ADAL" clId="{2FB4B5EC-6AE3-408A-AD7A-933445AC2854}" dt="2024-01-23T00:50:11.371" v="318" actId="478"/>
          <ac:spMkLst>
            <pc:docMk/>
            <pc:sldMk cId="788246570" sldId="257"/>
            <ac:spMk id="3386" creationId="{347544F8-6AB4-C41C-503F-201F10D2B9BA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87" creationId="{D2EDA7F6-4C69-0EA2-3DD2-535C3824519C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88" creationId="{2525FC68-94C6-5111-B631-A4D4F69715BE}"/>
          </ac:spMkLst>
        </pc:spChg>
        <pc:spChg chg="mod">
          <ac:chgData name="Vivian Li" userId="00fd526d-ac78-4512-bc1b-a1cd15e5ec2b" providerId="ADAL" clId="{2FB4B5EC-6AE3-408A-AD7A-933445AC2854}" dt="2024-01-23T00:51:08.462" v="331" actId="207"/>
          <ac:spMkLst>
            <pc:docMk/>
            <pc:sldMk cId="788246570" sldId="257"/>
            <ac:spMk id="3389" creationId="{319D405F-B257-210B-3A30-D61C440F61AD}"/>
          </ac:spMkLst>
        </pc:spChg>
        <pc:spChg chg="del mod">
          <ac:chgData name="Vivian Li" userId="00fd526d-ac78-4512-bc1b-a1cd15e5ec2b" providerId="ADAL" clId="{2FB4B5EC-6AE3-408A-AD7A-933445AC2854}" dt="2024-01-23T00:49:52.171" v="314" actId="478"/>
          <ac:spMkLst>
            <pc:docMk/>
            <pc:sldMk cId="788246570" sldId="257"/>
            <ac:spMk id="3390" creationId="{202D34FF-9F0D-359C-4CC8-42177EB0ED50}"/>
          </ac:spMkLst>
        </pc:spChg>
        <pc:spChg chg="del mod">
          <ac:chgData name="Vivian Li" userId="00fd526d-ac78-4512-bc1b-a1cd15e5ec2b" providerId="ADAL" clId="{2FB4B5EC-6AE3-408A-AD7A-933445AC2854}" dt="2024-01-23T00:49:52.171" v="314" actId="478"/>
          <ac:spMkLst>
            <pc:docMk/>
            <pc:sldMk cId="788246570" sldId="257"/>
            <ac:spMk id="3391" creationId="{5C04DEF8-4398-1EEE-0192-B8FA4BA62C15}"/>
          </ac:spMkLst>
        </pc:spChg>
        <pc:spChg chg="del mod">
          <ac:chgData name="Vivian Li" userId="00fd526d-ac78-4512-bc1b-a1cd15e5ec2b" providerId="ADAL" clId="{2FB4B5EC-6AE3-408A-AD7A-933445AC2854}" dt="2024-01-23T00:49:59.779" v="315" actId="478"/>
          <ac:spMkLst>
            <pc:docMk/>
            <pc:sldMk cId="788246570" sldId="257"/>
            <ac:spMk id="3392" creationId="{F8E7E251-D7E4-8FD4-0040-CEA48B692DF8}"/>
          </ac:spMkLst>
        </pc:spChg>
        <pc:spChg chg="add mod">
          <ac:chgData name="Vivian Li" userId="00fd526d-ac78-4512-bc1b-a1cd15e5ec2b" providerId="ADAL" clId="{2FB4B5EC-6AE3-408A-AD7A-933445AC2854}" dt="2024-01-23T01:06:13.138" v="580" actId="164"/>
          <ac:spMkLst>
            <pc:docMk/>
            <pc:sldMk cId="788246570" sldId="257"/>
            <ac:spMk id="3393" creationId="{6F32EA96-60CC-20D6-6050-E30D3F68B533}"/>
          </ac:spMkLst>
        </pc:spChg>
        <pc:spChg chg="add del mod">
          <ac:chgData name="Vivian Li" userId="00fd526d-ac78-4512-bc1b-a1cd15e5ec2b" providerId="ADAL" clId="{2FB4B5EC-6AE3-408A-AD7A-933445AC2854}" dt="2024-01-23T00:59:29.384" v="493" actId="478"/>
          <ac:spMkLst>
            <pc:docMk/>
            <pc:sldMk cId="788246570" sldId="257"/>
            <ac:spMk id="3394" creationId="{B38BC427-6FE4-081A-B2FA-42D4AF73696C}"/>
          </ac:spMkLst>
        </pc:spChg>
        <pc:spChg chg="mod">
          <ac:chgData name="Vivian Li" userId="00fd526d-ac78-4512-bc1b-a1cd15e5ec2b" providerId="ADAL" clId="{2FB4B5EC-6AE3-408A-AD7A-933445AC2854}" dt="2024-01-23T00:51:52.002" v="376" actId="207"/>
          <ac:spMkLst>
            <pc:docMk/>
            <pc:sldMk cId="788246570" sldId="257"/>
            <ac:spMk id="3396" creationId="{C6F540F1-33BD-60E4-151D-73BC8F34ED94}"/>
          </ac:spMkLst>
        </pc:spChg>
        <pc:spChg chg="mod">
          <ac:chgData name="Vivian Li" userId="00fd526d-ac78-4512-bc1b-a1cd15e5ec2b" providerId="ADAL" clId="{2FB4B5EC-6AE3-408A-AD7A-933445AC2854}" dt="2024-01-23T00:51:52.002" v="376" actId="207"/>
          <ac:spMkLst>
            <pc:docMk/>
            <pc:sldMk cId="788246570" sldId="257"/>
            <ac:spMk id="3397" creationId="{CB551864-1C5E-9ED4-9626-29506AFD7478}"/>
          </ac:spMkLst>
        </pc:spChg>
        <pc:spChg chg="mod">
          <ac:chgData name="Vivian Li" userId="00fd526d-ac78-4512-bc1b-a1cd15e5ec2b" providerId="ADAL" clId="{2FB4B5EC-6AE3-408A-AD7A-933445AC2854}" dt="2024-01-23T00:51:52.002" v="376" actId="207"/>
          <ac:spMkLst>
            <pc:docMk/>
            <pc:sldMk cId="788246570" sldId="257"/>
            <ac:spMk id="3398" creationId="{804524B6-1F01-84CD-8E78-D199C50C0BC5}"/>
          </ac:spMkLst>
        </pc:spChg>
        <pc:spChg chg="mod">
          <ac:chgData name="Vivian Li" userId="00fd526d-ac78-4512-bc1b-a1cd15e5ec2b" providerId="ADAL" clId="{2FB4B5EC-6AE3-408A-AD7A-933445AC2854}" dt="2024-01-23T00:51:52.002" v="376" actId="207"/>
          <ac:spMkLst>
            <pc:docMk/>
            <pc:sldMk cId="788246570" sldId="257"/>
            <ac:spMk id="3399" creationId="{E9F6B816-B5CE-2BF7-2019-AAC4075753E5}"/>
          </ac:spMkLst>
        </pc:spChg>
        <pc:spChg chg="mod">
          <ac:chgData name="Vivian Li" userId="00fd526d-ac78-4512-bc1b-a1cd15e5ec2b" providerId="ADAL" clId="{2FB4B5EC-6AE3-408A-AD7A-933445AC2854}" dt="2024-01-23T00:51:52.002" v="376" actId="207"/>
          <ac:spMkLst>
            <pc:docMk/>
            <pc:sldMk cId="788246570" sldId="257"/>
            <ac:spMk id="3400" creationId="{E40367BF-88C5-D4FA-58CB-D39EF83C20B2}"/>
          </ac:spMkLst>
        </pc:spChg>
        <pc:spChg chg="mod">
          <ac:chgData name="Vivian Li" userId="00fd526d-ac78-4512-bc1b-a1cd15e5ec2b" providerId="ADAL" clId="{2FB4B5EC-6AE3-408A-AD7A-933445AC2854}" dt="2024-01-23T00:51:52.002" v="376" actId="207"/>
          <ac:spMkLst>
            <pc:docMk/>
            <pc:sldMk cId="788246570" sldId="257"/>
            <ac:spMk id="3401" creationId="{1C1312E6-8AAF-DFDC-A16D-D41105F27B93}"/>
          </ac:spMkLst>
        </pc:spChg>
        <pc:spChg chg="mod">
          <ac:chgData name="Vivian Li" userId="00fd526d-ac78-4512-bc1b-a1cd15e5ec2b" providerId="ADAL" clId="{2FB4B5EC-6AE3-408A-AD7A-933445AC2854}" dt="2024-01-23T00:51:52.002" v="376" actId="207"/>
          <ac:spMkLst>
            <pc:docMk/>
            <pc:sldMk cId="788246570" sldId="257"/>
            <ac:spMk id="3402" creationId="{D36A8746-159D-17E0-D987-387BA76E2C0F}"/>
          </ac:spMkLst>
        </pc:spChg>
        <pc:spChg chg="mod">
          <ac:chgData name="Vivian Li" userId="00fd526d-ac78-4512-bc1b-a1cd15e5ec2b" providerId="ADAL" clId="{2FB4B5EC-6AE3-408A-AD7A-933445AC2854}" dt="2024-01-23T00:51:52.002" v="376" actId="207"/>
          <ac:spMkLst>
            <pc:docMk/>
            <pc:sldMk cId="788246570" sldId="257"/>
            <ac:spMk id="3403" creationId="{37337F8E-7726-71CD-4477-C499777D2CB2}"/>
          </ac:spMkLst>
        </pc:spChg>
        <pc:spChg chg="mod">
          <ac:chgData name="Vivian Li" userId="00fd526d-ac78-4512-bc1b-a1cd15e5ec2b" providerId="ADAL" clId="{2FB4B5EC-6AE3-408A-AD7A-933445AC2854}" dt="2024-01-23T00:51:52.002" v="376" actId="207"/>
          <ac:spMkLst>
            <pc:docMk/>
            <pc:sldMk cId="788246570" sldId="257"/>
            <ac:spMk id="3404" creationId="{69C963BE-3AF8-ED09-F7F7-506E012CD570}"/>
          </ac:spMkLst>
        </pc:spChg>
        <pc:spChg chg="mod">
          <ac:chgData name="Vivian Li" userId="00fd526d-ac78-4512-bc1b-a1cd15e5ec2b" providerId="ADAL" clId="{2FB4B5EC-6AE3-408A-AD7A-933445AC2854}" dt="2024-01-23T00:52:08.388" v="382" actId="207"/>
          <ac:spMkLst>
            <pc:docMk/>
            <pc:sldMk cId="788246570" sldId="257"/>
            <ac:spMk id="3406" creationId="{660CAE28-8618-A1AD-6530-6EB10429B667}"/>
          </ac:spMkLst>
        </pc:spChg>
        <pc:spChg chg="mod">
          <ac:chgData name="Vivian Li" userId="00fd526d-ac78-4512-bc1b-a1cd15e5ec2b" providerId="ADAL" clId="{2FB4B5EC-6AE3-408A-AD7A-933445AC2854}" dt="2024-01-23T00:52:08.388" v="382" actId="207"/>
          <ac:spMkLst>
            <pc:docMk/>
            <pc:sldMk cId="788246570" sldId="257"/>
            <ac:spMk id="3407" creationId="{A5DC628C-56E4-F599-CC89-0BA20FD344FA}"/>
          </ac:spMkLst>
        </pc:spChg>
        <pc:spChg chg="mod">
          <ac:chgData name="Vivian Li" userId="00fd526d-ac78-4512-bc1b-a1cd15e5ec2b" providerId="ADAL" clId="{2FB4B5EC-6AE3-408A-AD7A-933445AC2854}" dt="2024-01-23T00:52:08.388" v="382" actId="207"/>
          <ac:spMkLst>
            <pc:docMk/>
            <pc:sldMk cId="788246570" sldId="257"/>
            <ac:spMk id="3408" creationId="{009FB981-FC06-6080-D9AF-8F1EFCAC31A2}"/>
          </ac:spMkLst>
        </pc:spChg>
        <pc:spChg chg="mod">
          <ac:chgData name="Vivian Li" userId="00fd526d-ac78-4512-bc1b-a1cd15e5ec2b" providerId="ADAL" clId="{2FB4B5EC-6AE3-408A-AD7A-933445AC2854}" dt="2024-01-23T00:52:08.388" v="382" actId="207"/>
          <ac:spMkLst>
            <pc:docMk/>
            <pc:sldMk cId="788246570" sldId="257"/>
            <ac:spMk id="3409" creationId="{55A5A151-AC7A-BF72-0DBA-D30F59BE46D8}"/>
          </ac:spMkLst>
        </pc:spChg>
        <pc:spChg chg="mod">
          <ac:chgData name="Vivian Li" userId="00fd526d-ac78-4512-bc1b-a1cd15e5ec2b" providerId="ADAL" clId="{2FB4B5EC-6AE3-408A-AD7A-933445AC2854}" dt="2024-01-23T00:52:08.388" v="382" actId="207"/>
          <ac:spMkLst>
            <pc:docMk/>
            <pc:sldMk cId="788246570" sldId="257"/>
            <ac:spMk id="3410" creationId="{ABE2A963-D6B1-E158-4033-7F4BFC9A8E4E}"/>
          </ac:spMkLst>
        </pc:spChg>
        <pc:spChg chg="mod">
          <ac:chgData name="Vivian Li" userId="00fd526d-ac78-4512-bc1b-a1cd15e5ec2b" providerId="ADAL" clId="{2FB4B5EC-6AE3-408A-AD7A-933445AC2854}" dt="2024-01-23T00:52:08.388" v="382" actId="207"/>
          <ac:spMkLst>
            <pc:docMk/>
            <pc:sldMk cId="788246570" sldId="257"/>
            <ac:spMk id="3411" creationId="{B65893D1-748C-EF36-F366-E195F01F70A1}"/>
          </ac:spMkLst>
        </pc:spChg>
        <pc:spChg chg="mod">
          <ac:chgData name="Vivian Li" userId="00fd526d-ac78-4512-bc1b-a1cd15e5ec2b" providerId="ADAL" clId="{2FB4B5EC-6AE3-408A-AD7A-933445AC2854}" dt="2024-01-23T00:52:08.388" v="382" actId="207"/>
          <ac:spMkLst>
            <pc:docMk/>
            <pc:sldMk cId="788246570" sldId="257"/>
            <ac:spMk id="3412" creationId="{91C40010-1001-806C-8E6C-CD3DD38C51FE}"/>
          </ac:spMkLst>
        </pc:spChg>
        <pc:spChg chg="mod">
          <ac:chgData name="Vivian Li" userId="00fd526d-ac78-4512-bc1b-a1cd15e5ec2b" providerId="ADAL" clId="{2FB4B5EC-6AE3-408A-AD7A-933445AC2854}" dt="2024-01-23T00:52:08.388" v="382" actId="207"/>
          <ac:spMkLst>
            <pc:docMk/>
            <pc:sldMk cId="788246570" sldId="257"/>
            <ac:spMk id="3413" creationId="{1266C4EB-34EA-1D02-44C7-3458B7075EE4}"/>
          </ac:spMkLst>
        </pc:spChg>
        <pc:spChg chg="mod">
          <ac:chgData name="Vivian Li" userId="00fd526d-ac78-4512-bc1b-a1cd15e5ec2b" providerId="ADAL" clId="{2FB4B5EC-6AE3-408A-AD7A-933445AC2854}" dt="2024-01-23T00:52:08.388" v="382" actId="207"/>
          <ac:spMkLst>
            <pc:docMk/>
            <pc:sldMk cId="788246570" sldId="257"/>
            <ac:spMk id="3414" creationId="{186CA207-609B-1DE2-3559-0F48F1D2D7FE}"/>
          </ac:spMkLst>
        </pc:spChg>
        <pc:spChg chg="mod">
          <ac:chgData name="Vivian Li" userId="00fd526d-ac78-4512-bc1b-a1cd15e5ec2b" providerId="ADAL" clId="{2FB4B5EC-6AE3-408A-AD7A-933445AC2854}" dt="2024-01-23T00:52:06.226" v="381" actId="207"/>
          <ac:spMkLst>
            <pc:docMk/>
            <pc:sldMk cId="788246570" sldId="257"/>
            <ac:spMk id="3416" creationId="{4FA8805A-6EEE-09EC-FF86-896022D82C9C}"/>
          </ac:spMkLst>
        </pc:spChg>
        <pc:spChg chg="mod">
          <ac:chgData name="Vivian Li" userId="00fd526d-ac78-4512-bc1b-a1cd15e5ec2b" providerId="ADAL" clId="{2FB4B5EC-6AE3-408A-AD7A-933445AC2854}" dt="2024-01-23T00:52:06.226" v="381" actId="207"/>
          <ac:spMkLst>
            <pc:docMk/>
            <pc:sldMk cId="788246570" sldId="257"/>
            <ac:spMk id="3417" creationId="{2170EF8F-55AC-8C3C-8D23-55B7AEA1847D}"/>
          </ac:spMkLst>
        </pc:spChg>
        <pc:spChg chg="mod">
          <ac:chgData name="Vivian Li" userId="00fd526d-ac78-4512-bc1b-a1cd15e5ec2b" providerId="ADAL" clId="{2FB4B5EC-6AE3-408A-AD7A-933445AC2854}" dt="2024-01-23T00:52:06.226" v="381" actId="207"/>
          <ac:spMkLst>
            <pc:docMk/>
            <pc:sldMk cId="788246570" sldId="257"/>
            <ac:spMk id="3418" creationId="{CA1010C3-D965-63F4-EE02-D02555F41A34}"/>
          </ac:spMkLst>
        </pc:spChg>
        <pc:spChg chg="mod">
          <ac:chgData name="Vivian Li" userId="00fd526d-ac78-4512-bc1b-a1cd15e5ec2b" providerId="ADAL" clId="{2FB4B5EC-6AE3-408A-AD7A-933445AC2854}" dt="2024-01-23T00:52:06.226" v="381" actId="207"/>
          <ac:spMkLst>
            <pc:docMk/>
            <pc:sldMk cId="788246570" sldId="257"/>
            <ac:spMk id="3419" creationId="{3EEB3AFC-DC6A-6C3A-B73B-8C7D0CC3E370}"/>
          </ac:spMkLst>
        </pc:spChg>
        <pc:spChg chg="mod">
          <ac:chgData name="Vivian Li" userId="00fd526d-ac78-4512-bc1b-a1cd15e5ec2b" providerId="ADAL" clId="{2FB4B5EC-6AE3-408A-AD7A-933445AC2854}" dt="2024-01-23T00:52:06.226" v="381" actId="207"/>
          <ac:spMkLst>
            <pc:docMk/>
            <pc:sldMk cId="788246570" sldId="257"/>
            <ac:spMk id="3420" creationId="{C56B3AE3-A17D-8342-17E5-CFEE8834E448}"/>
          </ac:spMkLst>
        </pc:spChg>
        <pc:spChg chg="mod">
          <ac:chgData name="Vivian Li" userId="00fd526d-ac78-4512-bc1b-a1cd15e5ec2b" providerId="ADAL" clId="{2FB4B5EC-6AE3-408A-AD7A-933445AC2854}" dt="2024-01-23T00:52:06.226" v="381" actId="207"/>
          <ac:spMkLst>
            <pc:docMk/>
            <pc:sldMk cId="788246570" sldId="257"/>
            <ac:spMk id="3421" creationId="{417042DE-3173-D225-8FF4-34BCC9EA0F6C}"/>
          </ac:spMkLst>
        </pc:spChg>
        <pc:spChg chg="mod">
          <ac:chgData name="Vivian Li" userId="00fd526d-ac78-4512-bc1b-a1cd15e5ec2b" providerId="ADAL" clId="{2FB4B5EC-6AE3-408A-AD7A-933445AC2854}" dt="2024-01-23T00:52:06.226" v="381" actId="207"/>
          <ac:spMkLst>
            <pc:docMk/>
            <pc:sldMk cId="788246570" sldId="257"/>
            <ac:spMk id="3422" creationId="{CA08D187-EAAB-4E50-DCC6-4D6D5CE75178}"/>
          </ac:spMkLst>
        </pc:spChg>
        <pc:spChg chg="mod">
          <ac:chgData name="Vivian Li" userId="00fd526d-ac78-4512-bc1b-a1cd15e5ec2b" providerId="ADAL" clId="{2FB4B5EC-6AE3-408A-AD7A-933445AC2854}" dt="2024-01-23T00:52:06.226" v="381" actId="207"/>
          <ac:spMkLst>
            <pc:docMk/>
            <pc:sldMk cId="788246570" sldId="257"/>
            <ac:spMk id="3423" creationId="{B2A563AF-580E-CA85-F957-C410966CAE2D}"/>
          </ac:spMkLst>
        </pc:spChg>
        <pc:spChg chg="mod">
          <ac:chgData name="Vivian Li" userId="00fd526d-ac78-4512-bc1b-a1cd15e5ec2b" providerId="ADAL" clId="{2FB4B5EC-6AE3-408A-AD7A-933445AC2854}" dt="2024-01-23T00:52:06.226" v="381" actId="207"/>
          <ac:spMkLst>
            <pc:docMk/>
            <pc:sldMk cId="788246570" sldId="257"/>
            <ac:spMk id="3424" creationId="{9ADECD92-E386-FF94-5967-992BA6BBE95E}"/>
          </ac:spMkLst>
        </pc:spChg>
        <pc:spChg chg="add mod ord">
          <ac:chgData name="Vivian Li" userId="00fd526d-ac78-4512-bc1b-a1cd15e5ec2b" providerId="ADAL" clId="{2FB4B5EC-6AE3-408A-AD7A-933445AC2854}" dt="2024-01-23T00:53:00.883" v="401" actId="164"/>
          <ac:spMkLst>
            <pc:docMk/>
            <pc:sldMk cId="788246570" sldId="257"/>
            <ac:spMk id="3425" creationId="{767C1A78-54C1-184F-1C85-069460EDC23E}"/>
          </ac:spMkLst>
        </pc:spChg>
        <pc:spChg chg="add mod">
          <ac:chgData name="Vivian Li" userId="00fd526d-ac78-4512-bc1b-a1cd15e5ec2b" providerId="ADAL" clId="{2FB4B5EC-6AE3-408A-AD7A-933445AC2854}" dt="2024-01-23T00:53:00.883" v="401" actId="164"/>
          <ac:spMkLst>
            <pc:docMk/>
            <pc:sldMk cId="788246570" sldId="257"/>
            <ac:spMk id="3426" creationId="{C4C26EA4-99F3-90DF-8C37-9959C151C820}"/>
          </ac:spMkLst>
        </pc:spChg>
        <pc:spChg chg="add mod ord">
          <ac:chgData name="Vivian Li" userId="00fd526d-ac78-4512-bc1b-a1cd15e5ec2b" providerId="ADAL" clId="{2FB4B5EC-6AE3-408A-AD7A-933445AC2854}" dt="2024-01-23T00:53:00.883" v="401" actId="164"/>
          <ac:spMkLst>
            <pc:docMk/>
            <pc:sldMk cId="788246570" sldId="257"/>
            <ac:spMk id="3427" creationId="{63F20B76-BD9C-EB50-57BB-94F666E14AC4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30" creationId="{1A2A924B-4817-71E3-3246-8576E0008BB5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31" creationId="{1DEE2122-AC2A-6F5C-6913-DAACDA94C974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32" creationId="{C42B1CDD-1F34-51BE-7F5D-7ECE8541F1F3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33" creationId="{757A7EA8-657B-282A-B44F-E62A4D3BE1D3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34" creationId="{AAB76079-C74D-5B9A-E186-616B49E9A5F9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35" creationId="{495EC561-8C05-29F8-C97A-AD46C7F48A29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36" creationId="{47036181-3A96-31E8-788E-7D0B7278D502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37" creationId="{CC6F1FD1-CA3C-D366-6682-0F78729A3F47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38" creationId="{7E35CF60-F10B-6986-A50B-341D6573B869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39" creationId="{D23934EF-F215-A4B2-F8DC-DF3E28500006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40" creationId="{884CBFB8-EC09-8E8C-51BF-4DD28330F7A4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41" creationId="{F4F1C16E-6611-F166-8050-11FAE9A2B1D5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42" creationId="{AE813811-E06C-5841-1BCB-6D2E96BB089E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43" creationId="{ACFD329B-5A5C-AD51-76F9-E6BBEBD8791E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44" creationId="{7BD6D1EA-E86D-A3D3-7970-0A198FE19771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45" creationId="{2EEF7222-F9AA-6A37-29C5-BB4E669B39BC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46" creationId="{CE41A82C-2C4A-BCCD-78DA-010E044589F8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47" creationId="{8E726378-14C8-7DFF-4A2F-BEA28CA8BE1A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48" creationId="{5BD0C4E2-2F02-660D-A5A4-4EA3C646AE2A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49" creationId="{BD1DE449-30DD-1C08-BE44-1C0429389C36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50" creationId="{06DC3690-4188-C0BA-5188-B9C4FD0A9D1A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51" creationId="{CCD499BB-B06A-34FB-76D8-2FA18DA6187D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52" creationId="{5B65502C-EE2F-E450-13FA-9EED9E838FA5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53" creationId="{F6E5368B-6308-FB3A-0E1B-CDEB3D065FBE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54" creationId="{3F3A1758-D229-4A96-D591-0E9231D4A09A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55" creationId="{79BC4C82-846B-BC26-6780-AF33110E83CF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56" creationId="{5D7E2F35-FF12-1052-BA4B-E49BA5AF3C5A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57" creationId="{6E43EB2A-2763-2BA6-9CC8-0C7E1F7C6B5C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58" creationId="{D60CDCC8-E854-8E19-05EE-2C31D14EE701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59" creationId="{D05D2C91-B9CD-0ECB-159E-6497B004A8ED}"/>
          </ac:spMkLst>
        </pc:spChg>
        <pc:spChg chg="mod">
          <ac:chgData name="Vivian Li" userId="00fd526d-ac78-4512-bc1b-a1cd15e5ec2b" providerId="ADAL" clId="{2FB4B5EC-6AE3-408A-AD7A-933445AC2854}" dt="2024-01-23T00:53:55.498" v="409" actId="207"/>
          <ac:spMkLst>
            <pc:docMk/>
            <pc:sldMk cId="788246570" sldId="257"/>
            <ac:spMk id="3460" creationId="{E6C7DE5D-29CA-D1E1-9D5E-226DA9A3D602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61" creationId="{13691738-14F9-FB01-8FBA-84C48521E7A6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62" creationId="{F6A6A8DE-4A75-CEC7-EAEB-65935AB46899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63" creationId="{56CE3CA0-0BA6-6056-FA36-FFA5E5FA04D6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64" creationId="{6154E091-EE1C-8647-570D-F2E2C29813EE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65" creationId="{B7D36696-0983-A858-8B61-99781D81F5DB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67" creationId="{5D9AF4B0-C741-1B97-C63A-B12E0F68C5BC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68" creationId="{F0D33403-40F8-9136-3579-536F59EC41DB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69" creationId="{52884D7E-F73F-2741-AC8A-5FC01F677F9A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70" creationId="{E7A80876-8C79-EF99-4079-47F20E1A6E19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71" creationId="{E7506612-DE94-86AE-DD6A-0889A4201AF7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72" creationId="{BC92D268-6C46-36D5-2895-CF19A19143F7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73" creationId="{72C9383A-EEF1-ECF3-5808-AC9D437EA0C8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74" creationId="{712B0BEB-B8C2-075F-FEC3-EE6A01B2257B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75" creationId="{6AC6D05E-716F-DCF2-A07B-F4288FF24E7D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76" creationId="{AB8EB475-6E5D-CBE8-A2E5-07E462CF9F01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77" creationId="{E6E513AA-1743-FC13-E2BF-4826BD9475C9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78" creationId="{79ABA24B-E0F3-B2F0-92D0-7C2068A0B018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79" creationId="{9297E5B5-70D3-B6E1-FE22-263F5BB6DFE1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80" creationId="{B0D6D510-CC88-382E-48A4-9C2BDE07C75C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81" creationId="{0DA1391E-701B-ECDA-1E47-F07188AF5B8C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82" creationId="{C51B3270-6415-8577-33D6-E4568404E2EA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83" creationId="{96208E2F-2750-ADCC-CC50-17218A9928BE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84" creationId="{7C57A727-9C63-A860-A636-5BC1F1015CDB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85" creationId="{3E82BA1B-CF6D-A885-8E95-6AFA04BC1EB5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86" creationId="{B49C0C55-DF3F-DF3F-5650-87FB846F0B6B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87" creationId="{87B45C59-3131-584F-EA95-498F9D4770D2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88" creationId="{8E785B72-92B6-3536-818F-E8BA1E97BACE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89" creationId="{E81947AA-73B4-2243-BBD3-3CBC083617D2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90" creationId="{BF311C23-3F93-2831-6F45-C96A438536D3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91" creationId="{B34F8752-C720-E45A-40DB-06897FFDCC58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92" creationId="{563377FF-6FA3-4F82-B617-7831F923B3C0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93" creationId="{D2DF1B78-95FF-19D9-FB07-C6C11AFF6765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94" creationId="{E7781620-A5F2-948C-6CB7-3980A5F6BE18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95" creationId="{2E4A7C4E-3315-9D21-EEE5-C64CFF65C536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96" creationId="{EEC4FFC8-F246-0713-80FD-DA2359C3F749}"/>
          </ac:spMkLst>
        </pc:spChg>
        <pc:spChg chg="mod">
          <ac:chgData name="Vivian Li" userId="00fd526d-ac78-4512-bc1b-a1cd15e5ec2b" providerId="ADAL" clId="{2FB4B5EC-6AE3-408A-AD7A-933445AC2854}" dt="2024-01-23T00:53:51.371" v="408" actId="207"/>
          <ac:spMkLst>
            <pc:docMk/>
            <pc:sldMk cId="788246570" sldId="257"/>
            <ac:spMk id="3497" creationId="{3B0B0C8C-8BEA-CE3C-8069-8757223D4088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98" creationId="{5B3E3E6C-6905-0D95-8F46-AD803A2FEA9C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499" creationId="{F4B6424F-812F-B9FA-C96B-06729DD1590D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500" creationId="{81AB05DC-1A9D-E210-720B-E670662E314D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501" creationId="{6FA8A51C-B98F-5EE6-2687-26C2A8710C46}"/>
          </ac:spMkLst>
        </pc:spChg>
        <pc:spChg chg="mod">
          <ac:chgData name="Vivian Li" userId="00fd526d-ac78-4512-bc1b-a1cd15e5ec2b" providerId="ADAL" clId="{2FB4B5EC-6AE3-408A-AD7A-933445AC2854}" dt="2024-01-23T00:53:43.259" v="407" actId="207"/>
          <ac:spMkLst>
            <pc:docMk/>
            <pc:sldMk cId="788246570" sldId="257"/>
            <ac:spMk id="3502" creationId="{0EEF0E98-04A6-6078-2121-CAE4CD110D64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04" creationId="{E7C580F4-E272-AF72-0A96-CC7968B4B436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05" creationId="{F7AB887A-B6BB-3DA3-8F71-7A6C42491994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06" creationId="{ADAE30D7-7AF0-A746-7A87-07B0CEEE6FB2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07" creationId="{F0321DCB-9961-1C1F-22EB-AE4C9B44AA4B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08" creationId="{026837B4-4C86-4CA3-43FB-3003059B9F14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09" creationId="{4E4F639C-2C8C-878B-3FA1-E93275F902F0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10" creationId="{5FDB9C39-771B-14DB-399E-161403546093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11" creationId="{B34AAF61-8A45-471C-BFAA-CC714734DFE4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12" creationId="{FC88869A-DE5E-7A52-3834-67F366F0D6E9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13" creationId="{954F58DF-FC5D-C20C-24C5-A256DC72968B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14" creationId="{C5276394-BDB7-0FF3-F242-694EB6D2447B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15" creationId="{DC6919FB-928E-9136-2F74-A864DE0B818A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16" creationId="{2C3C2EDF-97A0-E22E-1102-11224BEEAE3D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17" creationId="{8BAA700A-BD47-8244-4D49-45B9DF10FB00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18" creationId="{D3CEE0D9-DC9D-CF38-EBBF-7D67099B2ED2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19" creationId="{968B7FBB-4258-068C-F6A9-A27233B832C9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20" creationId="{84570799-3286-E29C-2F2B-C17F011413DD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21" creationId="{47636DF2-24DF-F4D8-7078-63B271F6952E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22" creationId="{AC12CA29-8B32-B069-33D2-82607294B460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23" creationId="{12E5BE8A-813E-AAC5-A388-F867C5B533A0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24" creationId="{DEF03C08-6E31-F04C-9176-CE9ED8F27005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25" creationId="{EC51372F-9470-87C8-CAF9-B87B4F9064A9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26" creationId="{8BD0ABAA-760A-F470-74A5-D4B79092D00C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27" creationId="{89624319-0C7B-76DC-5CAF-15B1F6140ABC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28" creationId="{384D1B95-0439-DE22-918D-46F1EED4AEED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29" creationId="{4CF9E171-41A2-9616-FD91-FF9651B09E60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30" creationId="{6B6F2340-5883-8743-84AC-08DBB3EDB340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31" creationId="{09BAA575-5B89-5D4C-4A3F-1D8063C00480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32" creationId="{6BB21FEB-383F-72D1-23AC-C4755B90AF26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33" creationId="{EE556CDC-58D7-9116-1176-7C7F2E0A6F9E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34" creationId="{C566E984-74D7-76E5-6EDF-56F5104C4FCD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35" creationId="{BD8DF526-1052-D20E-9906-E397A070FB8B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36" creationId="{E3777A62-5D8F-3856-17CA-9B47DE0242D1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37" creationId="{096F9E14-EA59-12F2-1B1E-F88EB93B66FB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38" creationId="{439F452A-911D-C117-D012-C90FA24D57AF}"/>
          </ac:spMkLst>
        </pc:spChg>
        <pc:spChg chg="mod">
          <ac:chgData name="Vivian Li" userId="00fd526d-ac78-4512-bc1b-a1cd15e5ec2b" providerId="ADAL" clId="{2FB4B5EC-6AE3-408A-AD7A-933445AC2854}" dt="2024-01-23T00:54:41.539" v="415" actId="207"/>
          <ac:spMkLst>
            <pc:docMk/>
            <pc:sldMk cId="788246570" sldId="257"/>
            <ac:spMk id="3539" creationId="{AC80BD1E-09BD-8C97-BF6B-0ED4B14773C7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41" creationId="{93070546-C112-133B-8475-F9709A1716BA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42" creationId="{4A30C75D-232E-2965-B7A3-947D57790322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43" creationId="{7F13346D-223A-EF6C-2802-C5BF5DE44FD3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44" creationId="{89696175-F6A7-F404-434E-A944945CE9D0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45" creationId="{7E690185-7390-BC07-518F-DD4E573212B3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46" creationId="{0E5A0516-0A75-60D0-01FD-AA482863E14B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47" creationId="{DE19C268-9151-F9F8-8B1A-794CE019C8E7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48" creationId="{7896CE09-6C43-259A-7AF1-A8FFF2B55860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49" creationId="{52D2FD0B-EACB-7C59-422D-171A4D48E117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50" creationId="{F672DC19-E48E-7E1D-4827-1AEE769E736A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51" creationId="{5F17D53E-DC50-B247-1890-E18C164223A7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52" creationId="{841E47FA-17F3-B32A-B4B2-C627EC445056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53" creationId="{B7FF3E37-4667-EA61-5675-D3217DCF2EB6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54" creationId="{3EC6FE05-9036-8C18-D0C7-0A62FF27D11C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55" creationId="{73D06625-FDB7-D2D8-0FC2-00C67FB7FD1B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56" creationId="{09DA87E1-5A91-6EA6-0E12-CDD53A970907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57" creationId="{9F149EFC-A685-7948-D97F-DEB35D918C87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58" creationId="{B44F607A-9DA6-9703-F7F3-796FD147ACBF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59" creationId="{FC4FFD56-F3CE-F968-C77D-036BB6FE3E6C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60" creationId="{05C6C648-5E04-E806-C209-AE2A2C7656E1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61" creationId="{458B19E5-5892-176F-7C6C-5E670E4F8F70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62" creationId="{EEFD7D47-CC2B-FF61-678F-1571234BC7E7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63" creationId="{DB275B5D-8A79-B7F1-9F3A-4D71E3159D64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64" creationId="{18D8B656-FEDC-8777-4C92-2C77654B885A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65" creationId="{931976B1-614A-C5DE-03B8-E129A34CD9E3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66" creationId="{975AD98F-8D98-6DC2-2CDF-BE57FC764EDF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67" creationId="{50431384-6C32-CAA9-9E18-D4A04243D97F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68" creationId="{E8E31375-3AD2-08E6-4B88-05B63CC8615E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69" creationId="{044AF302-31BB-FD0C-A335-EF2312CE6881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70" creationId="{F1A0E3A0-19AE-37F2-871B-20927C89047E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71" creationId="{5236F5C6-5A52-74C9-6188-DBECB6029101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72" creationId="{EB2D67E2-A372-0253-CF94-7EE4C7050DA7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73" creationId="{B1BDB211-A86B-D038-BAF5-03187D0A46C3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74" creationId="{0144233C-3B48-3557-B85A-D633A45FBE36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75" creationId="{551F58C7-A332-06BE-9EE5-9E0F4280B080}"/>
          </ac:spMkLst>
        </pc:spChg>
        <pc:spChg chg="mod">
          <ac:chgData name="Vivian Li" userId="00fd526d-ac78-4512-bc1b-a1cd15e5ec2b" providerId="ADAL" clId="{2FB4B5EC-6AE3-408A-AD7A-933445AC2854}" dt="2024-01-23T00:54:42.551" v="416"/>
          <ac:spMkLst>
            <pc:docMk/>
            <pc:sldMk cId="788246570" sldId="257"/>
            <ac:spMk id="3576" creationId="{9A787856-49CD-1FC9-0D49-5083C85225FC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578" creationId="{31092E74-A34B-C3CA-DED4-2368220DD1FD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579" creationId="{5C22824C-D85B-7DFE-C44C-0271F569B6A7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580" creationId="{1F5F9251-84D4-AC04-14B8-67A879626936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581" creationId="{85EA555A-6F01-25AD-FBCD-3DB4A3354569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582" creationId="{1557C951-6374-A586-A391-0E38DE7F52C0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583" creationId="{2E1DC5D1-206B-50A9-454D-144D693F507D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584" creationId="{49FA781B-285A-8A36-E071-B2A548BA93B7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585" creationId="{C9A1A58F-3573-F291-2473-221975D527CB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586" creationId="{8ABBB16C-AE42-561D-9EDD-C94037FA9E3B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587" creationId="{4E317983-3B89-34E3-D92F-F61E0F760993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588" creationId="{422E98E6-DBC7-4A1C-73CA-0D5E1AACB300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589" creationId="{3033D996-B5FD-DE7B-7D4C-6CFB28D64404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590" creationId="{DD25884C-6AF8-A4AC-13B7-DFD887B76FC0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591" creationId="{B9CBE238-C9A6-5A49-D06A-7C6C4794AEF4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592" creationId="{9DD1EE70-D2AC-94A6-B907-19C1D973312D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593" creationId="{350E96DE-B00B-74D7-3BFC-6391F5C784EE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594" creationId="{069DD3F1-D077-B493-F36B-BA4AEF7AD5F4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595" creationId="{627DC8E7-4CA7-558D-E5FC-A9A2C4EBFE6D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596" creationId="{7B881AF6-1AB4-05BA-FA76-B9E46F96729D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597" creationId="{8998CD34-2FCC-1C78-90AA-88003242E654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598" creationId="{D695EFBB-877A-19E4-1E8A-A1074064A4EA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599" creationId="{546E4FCD-EE09-1841-53F8-3881EF66C0C5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600" creationId="{8CC726DB-B232-E79A-523A-64DE577AF440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601" creationId="{C14AA2A3-D634-9003-10CF-7D7721598745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602" creationId="{037F82EA-5716-3A25-F677-A2D6A4A0DA6F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603" creationId="{DF7AE1DD-0570-B2F6-AD53-87628C672B46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604" creationId="{8991CB1B-28FC-6940-754D-53647D1D18E1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605" creationId="{5CD67281-9920-086E-01D5-94036B5ABFD6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606" creationId="{5A728A0A-DDD9-40D0-FB04-0FF8844BF4F8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607" creationId="{8A72518A-C408-DC9D-DD3B-18D4DC6C824B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608" creationId="{EE0904BB-6CD7-056C-7D37-B89679480C14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609" creationId="{B9449680-7088-9559-F94B-88CDBEE05D0B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610" creationId="{95161591-7E3F-E04C-6976-CC3A07A6CB4F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611" creationId="{16413366-22D4-2597-58CC-82815F662AFC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612" creationId="{5335FF20-71DD-386F-EFA0-A1426D7FD5FB}"/>
          </ac:spMkLst>
        </pc:spChg>
        <pc:spChg chg="mod">
          <ac:chgData name="Vivian Li" userId="00fd526d-ac78-4512-bc1b-a1cd15e5ec2b" providerId="ADAL" clId="{2FB4B5EC-6AE3-408A-AD7A-933445AC2854}" dt="2024-01-23T00:54:44.496" v="417"/>
          <ac:spMkLst>
            <pc:docMk/>
            <pc:sldMk cId="788246570" sldId="257"/>
            <ac:spMk id="3613" creationId="{7C0CB9FC-8F0E-E98F-91C5-4D2D6FB575FC}"/>
          </ac:spMkLst>
        </pc:spChg>
        <pc:spChg chg="add mod">
          <ac:chgData name="Vivian Li" userId="00fd526d-ac78-4512-bc1b-a1cd15e5ec2b" providerId="ADAL" clId="{2FB4B5EC-6AE3-408A-AD7A-933445AC2854}" dt="2024-01-23T01:06:13.138" v="580" actId="164"/>
          <ac:spMkLst>
            <pc:docMk/>
            <pc:sldMk cId="788246570" sldId="257"/>
            <ac:spMk id="3614" creationId="{885ACC23-8990-E79B-634B-3E9183AEE604}"/>
          </ac:spMkLst>
        </pc:spChg>
        <pc:spChg chg="add mod">
          <ac:chgData name="Vivian Li" userId="00fd526d-ac78-4512-bc1b-a1cd15e5ec2b" providerId="ADAL" clId="{2FB4B5EC-6AE3-408A-AD7A-933445AC2854}" dt="2024-01-23T01:06:13.138" v="580" actId="164"/>
          <ac:spMkLst>
            <pc:docMk/>
            <pc:sldMk cId="788246570" sldId="257"/>
            <ac:spMk id="3617" creationId="{B2CDC55E-A6DC-F84A-1A49-0D7F0C418579}"/>
          </ac:spMkLst>
        </pc:spChg>
        <pc:spChg chg="add mod">
          <ac:chgData name="Vivian Li" userId="00fd526d-ac78-4512-bc1b-a1cd15e5ec2b" providerId="ADAL" clId="{2FB4B5EC-6AE3-408A-AD7A-933445AC2854}" dt="2024-01-23T01:06:13.138" v="580" actId="164"/>
          <ac:spMkLst>
            <pc:docMk/>
            <pc:sldMk cId="788246570" sldId="257"/>
            <ac:spMk id="3618" creationId="{AC9E60C4-1C0D-F213-0C23-D802F676A431}"/>
          </ac:spMkLst>
        </pc:spChg>
        <pc:spChg chg="add del mod">
          <ac:chgData name="Vivian Li" userId="00fd526d-ac78-4512-bc1b-a1cd15e5ec2b" providerId="ADAL" clId="{2FB4B5EC-6AE3-408A-AD7A-933445AC2854}" dt="2024-01-23T01:02:11.677" v="516"/>
          <ac:spMkLst>
            <pc:docMk/>
            <pc:sldMk cId="788246570" sldId="257"/>
            <ac:spMk id="3619" creationId="{5B527A4C-5792-B1CB-51B1-211A1FD88F24}"/>
          </ac:spMkLst>
        </pc:spChg>
        <pc:spChg chg="add mod">
          <ac:chgData name="Vivian Li" userId="00fd526d-ac78-4512-bc1b-a1cd15e5ec2b" providerId="ADAL" clId="{2FB4B5EC-6AE3-408A-AD7A-933445AC2854}" dt="2024-01-23T01:06:13.138" v="580" actId="164"/>
          <ac:spMkLst>
            <pc:docMk/>
            <pc:sldMk cId="788246570" sldId="257"/>
            <ac:spMk id="3620" creationId="{2D4345F8-158F-68BE-6326-6892B1E17FEB}"/>
          </ac:spMkLst>
        </pc:spChg>
        <pc:spChg chg="add mod">
          <ac:chgData name="Vivian Li" userId="00fd526d-ac78-4512-bc1b-a1cd15e5ec2b" providerId="ADAL" clId="{2FB4B5EC-6AE3-408A-AD7A-933445AC2854}" dt="2024-01-23T01:06:13.138" v="580" actId="164"/>
          <ac:spMkLst>
            <pc:docMk/>
            <pc:sldMk cId="788246570" sldId="257"/>
            <ac:spMk id="3621" creationId="{28113F39-858B-EFF2-9B36-138AC7C85F0E}"/>
          </ac:spMkLst>
        </pc:spChg>
        <pc:spChg chg="add del">
          <ac:chgData name="Vivian Li" userId="00fd526d-ac78-4512-bc1b-a1cd15e5ec2b" providerId="ADAL" clId="{2FB4B5EC-6AE3-408A-AD7A-933445AC2854}" dt="2024-01-23T01:02:54.578" v="532" actId="478"/>
          <ac:spMkLst>
            <pc:docMk/>
            <pc:sldMk cId="788246570" sldId="257"/>
            <ac:spMk id="3622" creationId="{F89EFA59-76F6-1EF9-F818-BE319627FDB2}"/>
          </ac:spMkLst>
        </pc:spChg>
        <pc:spChg chg="add del">
          <ac:chgData name="Vivian Li" userId="00fd526d-ac78-4512-bc1b-a1cd15e5ec2b" providerId="ADAL" clId="{2FB4B5EC-6AE3-408A-AD7A-933445AC2854}" dt="2024-01-23T01:02:59.872" v="534" actId="11529"/>
          <ac:spMkLst>
            <pc:docMk/>
            <pc:sldMk cId="788246570" sldId="257"/>
            <ac:spMk id="3623" creationId="{2AFDA96C-1AD8-5FC9-A85D-225C9D0433AD}"/>
          </ac:spMkLst>
        </pc:spChg>
        <pc:spChg chg="add mod">
          <ac:chgData name="Vivian Li" userId="00fd526d-ac78-4512-bc1b-a1cd15e5ec2b" providerId="ADAL" clId="{2FB4B5EC-6AE3-408A-AD7A-933445AC2854}" dt="2024-01-23T01:06:13.138" v="580" actId="164"/>
          <ac:spMkLst>
            <pc:docMk/>
            <pc:sldMk cId="788246570" sldId="257"/>
            <ac:spMk id="3624" creationId="{90C2ED70-2571-7B5A-6AFB-F01979CCAA1B}"/>
          </ac:spMkLst>
        </pc:spChg>
        <pc:spChg chg="add mod">
          <ac:chgData name="Vivian Li" userId="00fd526d-ac78-4512-bc1b-a1cd15e5ec2b" providerId="ADAL" clId="{2FB4B5EC-6AE3-408A-AD7A-933445AC2854}" dt="2024-01-23T01:06:13.138" v="580" actId="164"/>
          <ac:spMkLst>
            <pc:docMk/>
            <pc:sldMk cId="788246570" sldId="257"/>
            <ac:spMk id="3625" creationId="{285C6680-F748-5503-9F47-EBC7A739E0B0}"/>
          </ac:spMkLst>
        </pc:spChg>
        <pc:grpChg chg="add mod">
          <ac:chgData name="Vivian Li" userId="00fd526d-ac78-4512-bc1b-a1cd15e5ec2b" providerId="ADAL" clId="{2FB4B5EC-6AE3-408A-AD7A-933445AC2854}" dt="2024-01-23T01:06:13.138" v="580" actId="164"/>
          <ac:grpSpMkLst>
            <pc:docMk/>
            <pc:sldMk cId="788246570" sldId="257"/>
            <ac:grpSpMk id="50" creationId="{27C5CD69-40E9-2794-D64D-00D18F0BD622}"/>
          </ac:grpSpMkLst>
        </pc:grpChg>
        <pc:grpChg chg="add mod">
          <ac:chgData name="Vivian Li" userId="00fd526d-ac78-4512-bc1b-a1cd15e5ec2b" providerId="ADAL" clId="{2FB4B5EC-6AE3-408A-AD7A-933445AC2854}" dt="2024-01-23T01:06:13.138" v="580" actId="164"/>
          <ac:grpSpMkLst>
            <pc:docMk/>
            <pc:sldMk cId="788246570" sldId="257"/>
            <ac:grpSpMk id="51" creationId="{59024259-6886-BB2A-87C3-21D940C3531B}"/>
          </ac:grpSpMkLst>
        </pc:grpChg>
        <pc:grpChg chg="add mod">
          <ac:chgData name="Vivian Li" userId="00fd526d-ac78-4512-bc1b-a1cd15e5ec2b" providerId="ADAL" clId="{2FB4B5EC-6AE3-408A-AD7A-933445AC2854}" dt="2024-01-23T01:06:13.138" v="580" actId="164"/>
          <ac:grpSpMkLst>
            <pc:docMk/>
            <pc:sldMk cId="788246570" sldId="257"/>
            <ac:grpSpMk id="3097" creationId="{238537F8-68CC-4770-A6F2-A8C70E72E156}"/>
          </ac:grpSpMkLst>
        </pc:grpChg>
        <pc:grpChg chg="add mod">
          <ac:chgData name="Vivian Li" userId="00fd526d-ac78-4512-bc1b-a1cd15e5ec2b" providerId="ADAL" clId="{2FB4B5EC-6AE3-408A-AD7A-933445AC2854}" dt="2024-01-23T01:06:13.138" v="580" actId="164"/>
          <ac:grpSpMkLst>
            <pc:docMk/>
            <pc:sldMk cId="788246570" sldId="257"/>
            <ac:grpSpMk id="3134" creationId="{F61C22E7-2C23-0427-2324-AD28710AD60F}"/>
          </ac:grpSpMkLst>
        </pc:grpChg>
        <pc:grpChg chg="add mod">
          <ac:chgData name="Vivian Li" userId="00fd526d-ac78-4512-bc1b-a1cd15e5ec2b" providerId="ADAL" clId="{2FB4B5EC-6AE3-408A-AD7A-933445AC2854}" dt="2024-01-23T00:45:12.426" v="278" actId="1076"/>
          <ac:grpSpMkLst>
            <pc:docMk/>
            <pc:sldMk cId="788246570" sldId="257"/>
            <ac:grpSpMk id="3171" creationId="{1CEA26DB-1CDD-CBAE-1164-F77F6F509376}"/>
          </ac:grpSpMkLst>
        </pc:grpChg>
        <pc:grpChg chg="add mod">
          <ac:chgData name="Vivian Li" userId="00fd526d-ac78-4512-bc1b-a1cd15e5ec2b" providerId="ADAL" clId="{2FB4B5EC-6AE3-408A-AD7A-933445AC2854}" dt="2024-01-23T01:06:13.138" v="580" actId="164"/>
          <ac:grpSpMkLst>
            <pc:docMk/>
            <pc:sldMk cId="788246570" sldId="257"/>
            <ac:grpSpMk id="3208" creationId="{41B43709-A4B3-94C1-804E-A9CD4351A901}"/>
          </ac:grpSpMkLst>
        </pc:grpChg>
        <pc:grpChg chg="add mod">
          <ac:chgData name="Vivian Li" userId="00fd526d-ac78-4512-bc1b-a1cd15e5ec2b" providerId="ADAL" clId="{2FB4B5EC-6AE3-408A-AD7A-933445AC2854}" dt="2024-01-23T01:06:13.138" v="580" actId="164"/>
          <ac:grpSpMkLst>
            <pc:docMk/>
            <pc:sldMk cId="788246570" sldId="257"/>
            <ac:grpSpMk id="3245" creationId="{D8E283B1-F264-8557-BBF3-E536CD754D88}"/>
          </ac:grpSpMkLst>
        </pc:grpChg>
        <pc:grpChg chg="add mod">
          <ac:chgData name="Vivian Li" userId="00fd526d-ac78-4512-bc1b-a1cd15e5ec2b" providerId="ADAL" clId="{2FB4B5EC-6AE3-408A-AD7A-933445AC2854}" dt="2024-01-23T00:59:06.998" v="491" actId="164"/>
          <ac:grpSpMkLst>
            <pc:docMk/>
            <pc:sldMk cId="788246570" sldId="257"/>
            <ac:grpSpMk id="3282" creationId="{1C0BD405-B7AE-AEA8-C8A7-64A913079D6F}"/>
          </ac:grpSpMkLst>
        </pc:grpChg>
        <pc:grpChg chg="add mod">
          <ac:chgData name="Vivian Li" userId="00fd526d-ac78-4512-bc1b-a1cd15e5ec2b" providerId="ADAL" clId="{2FB4B5EC-6AE3-408A-AD7A-933445AC2854}" dt="2024-01-23T00:59:06.998" v="491" actId="164"/>
          <ac:grpSpMkLst>
            <pc:docMk/>
            <pc:sldMk cId="788246570" sldId="257"/>
            <ac:grpSpMk id="3319" creationId="{6B34C7F9-888F-20EE-6758-99EB7687C83E}"/>
          </ac:grpSpMkLst>
        </pc:grpChg>
        <pc:grpChg chg="add mod">
          <ac:chgData name="Vivian Li" userId="00fd526d-ac78-4512-bc1b-a1cd15e5ec2b" providerId="ADAL" clId="{2FB4B5EC-6AE3-408A-AD7A-933445AC2854}" dt="2024-01-23T00:59:06.998" v="491" actId="164"/>
          <ac:grpSpMkLst>
            <pc:docMk/>
            <pc:sldMk cId="788246570" sldId="257"/>
            <ac:grpSpMk id="3356" creationId="{0D35EE28-E8BE-59BA-EEE6-E7E959A53587}"/>
          </ac:grpSpMkLst>
        </pc:grpChg>
        <pc:grpChg chg="add mod">
          <ac:chgData name="Vivian Li" userId="00fd526d-ac78-4512-bc1b-a1cd15e5ec2b" providerId="ADAL" clId="{2FB4B5EC-6AE3-408A-AD7A-933445AC2854}" dt="2024-01-23T01:06:13.138" v="580" actId="164"/>
          <ac:grpSpMkLst>
            <pc:docMk/>
            <pc:sldMk cId="788246570" sldId="257"/>
            <ac:grpSpMk id="3395" creationId="{FDB1F31E-EC2E-77BA-B532-1B546AF31B23}"/>
          </ac:grpSpMkLst>
        </pc:grpChg>
        <pc:grpChg chg="add mod">
          <ac:chgData name="Vivian Li" userId="00fd526d-ac78-4512-bc1b-a1cd15e5ec2b" providerId="ADAL" clId="{2FB4B5EC-6AE3-408A-AD7A-933445AC2854}" dt="2024-01-23T01:06:13.138" v="580" actId="164"/>
          <ac:grpSpMkLst>
            <pc:docMk/>
            <pc:sldMk cId="788246570" sldId="257"/>
            <ac:grpSpMk id="3405" creationId="{81B6EA7D-6459-9E7A-8C0D-CB851C6A8E32}"/>
          </ac:grpSpMkLst>
        </pc:grpChg>
        <pc:grpChg chg="add mod">
          <ac:chgData name="Vivian Li" userId="00fd526d-ac78-4512-bc1b-a1cd15e5ec2b" providerId="ADAL" clId="{2FB4B5EC-6AE3-408A-AD7A-933445AC2854}" dt="2024-01-23T01:06:13.138" v="580" actId="164"/>
          <ac:grpSpMkLst>
            <pc:docMk/>
            <pc:sldMk cId="788246570" sldId="257"/>
            <ac:grpSpMk id="3415" creationId="{58A51377-A5EE-4899-8215-2D301405085F}"/>
          </ac:grpSpMkLst>
        </pc:grpChg>
        <pc:grpChg chg="add mod">
          <ac:chgData name="Vivian Li" userId="00fd526d-ac78-4512-bc1b-a1cd15e5ec2b" providerId="ADAL" clId="{2FB4B5EC-6AE3-408A-AD7A-933445AC2854}" dt="2024-01-23T01:06:13.138" v="580" actId="164"/>
          <ac:grpSpMkLst>
            <pc:docMk/>
            <pc:sldMk cId="788246570" sldId="257"/>
            <ac:grpSpMk id="3428" creationId="{E6E68BF7-DFD3-8464-0177-D34F3842D467}"/>
          </ac:grpSpMkLst>
        </pc:grpChg>
        <pc:grpChg chg="add mod">
          <ac:chgData name="Vivian Li" userId="00fd526d-ac78-4512-bc1b-a1cd15e5ec2b" providerId="ADAL" clId="{2FB4B5EC-6AE3-408A-AD7A-933445AC2854}" dt="2024-01-23T00:59:49.153" v="496" actId="164"/>
          <ac:grpSpMkLst>
            <pc:docMk/>
            <pc:sldMk cId="788246570" sldId="257"/>
            <ac:grpSpMk id="3429" creationId="{BC865AFF-668F-D2A9-2AC2-9BE5539FA904}"/>
          </ac:grpSpMkLst>
        </pc:grpChg>
        <pc:grpChg chg="add mod">
          <ac:chgData name="Vivian Li" userId="00fd526d-ac78-4512-bc1b-a1cd15e5ec2b" providerId="ADAL" clId="{2FB4B5EC-6AE3-408A-AD7A-933445AC2854}" dt="2024-01-23T01:06:13.138" v="580" actId="164"/>
          <ac:grpSpMkLst>
            <pc:docMk/>
            <pc:sldMk cId="788246570" sldId="257"/>
            <ac:grpSpMk id="3466" creationId="{DD548D5B-C9EE-ABA7-4AA1-A1288C1EB6B5}"/>
          </ac:grpSpMkLst>
        </pc:grpChg>
        <pc:grpChg chg="add mod ord">
          <ac:chgData name="Vivian Li" userId="00fd526d-ac78-4512-bc1b-a1cd15e5ec2b" providerId="ADAL" clId="{2FB4B5EC-6AE3-408A-AD7A-933445AC2854}" dt="2024-01-23T00:59:49.153" v="496" actId="164"/>
          <ac:grpSpMkLst>
            <pc:docMk/>
            <pc:sldMk cId="788246570" sldId="257"/>
            <ac:grpSpMk id="3503" creationId="{82873C64-2FC8-BD8F-C5FF-2B82CBEB7B0E}"/>
          </ac:grpSpMkLst>
        </pc:grpChg>
        <pc:grpChg chg="add mod">
          <ac:chgData name="Vivian Li" userId="00fd526d-ac78-4512-bc1b-a1cd15e5ec2b" providerId="ADAL" clId="{2FB4B5EC-6AE3-408A-AD7A-933445AC2854}" dt="2024-01-23T00:54:42.551" v="416"/>
          <ac:grpSpMkLst>
            <pc:docMk/>
            <pc:sldMk cId="788246570" sldId="257"/>
            <ac:grpSpMk id="3540" creationId="{C2486978-22C3-9DCB-4629-17795EFCDB90}"/>
          </ac:grpSpMkLst>
        </pc:grpChg>
        <pc:grpChg chg="add mod ord">
          <ac:chgData name="Vivian Li" userId="00fd526d-ac78-4512-bc1b-a1cd15e5ec2b" providerId="ADAL" clId="{2FB4B5EC-6AE3-408A-AD7A-933445AC2854}" dt="2024-01-23T01:06:13.138" v="580" actId="164"/>
          <ac:grpSpMkLst>
            <pc:docMk/>
            <pc:sldMk cId="788246570" sldId="257"/>
            <ac:grpSpMk id="3577" creationId="{03614A45-0F12-C4D9-4E60-4C5663789E13}"/>
          </ac:grpSpMkLst>
        </pc:grpChg>
        <pc:grpChg chg="add mod">
          <ac:chgData name="Vivian Li" userId="00fd526d-ac78-4512-bc1b-a1cd15e5ec2b" providerId="ADAL" clId="{2FB4B5EC-6AE3-408A-AD7A-933445AC2854}" dt="2024-01-23T01:06:13.138" v="580" actId="164"/>
          <ac:grpSpMkLst>
            <pc:docMk/>
            <pc:sldMk cId="788246570" sldId="257"/>
            <ac:grpSpMk id="3615" creationId="{75637432-C627-407F-7CC5-9A2BBE3DBD39}"/>
          </ac:grpSpMkLst>
        </pc:grpChg>
        <pc:grpChg chg="add mod">
          <ac:chgData name="Vivian Li" userId="00fd526d-ac78-4512-bc1b-a1cd15e5ec2b" providerId="ADAL" clId="{2FB4B5EC-6AE3-408A-AD7A-933445AC2854}" dt="2024-01-23T01:06:13.138" v="580" actId="164"/>
          <ac:grpSpMkLst>
            <pc:docMk/>
            <pc:sldMk cId="788246570" sldId="257"/>
            <ac:grpSpMk id="3616" creationId="{2D547745-EB40-D6A8-B414-2FE03E1DE39F}"/>
          </ac:grpSpMkLst>
        </pc:grpChg>
        <pc:grpChg chg="add mod">
          <ac:chgData name="Vivian Li" userId="00fd526d-ac78-4512-bc1b-a1cd15e5ec2b" providerId="ADAL" clId="{2FB4B5EC-6AE3-408A-AD7A-933445AC2854}" dt="2024-01-23T01:06:13.138" v="580" actId="164"/>
          <ac:grpSpMkLst>
            <pc:docMk/>
            <pc:sldMk cId="788246570" sldId="257"/>
            <ac:grpSpMk id="3643" creationId="{DD6EB76E-F195-8371-BAD9-F02CF66D412F}"/>
          </ac:grpSpMkLst>
        </pc:grpChg>
        <pc:picChg chg="add del mod">
          <ac:chgData name="Vivian Li" userId="00fd526d-ac78-4512-bc1b-a1cd15e5ec2b" providerId="ADAL" clId="{2FB4B5EC-6AE3-408A-AD7A-933445AC2854}" dt="2024-01-23T00:55:25.072" v="425" actId="478"/>
          <ac:picMkLst>
            <pc:docMk/>
            <pc:sldMk cId="788246570" sldId="257"/>
            <ac:picMk id="3074" creationId="{7E2E61FC-F02D-F98C-2B39-FF7C343018DA}"/>
          </ac:picMkLst>
        </pc:picChg>
        <pc:cxnChg chg="add del mod">
          <ac:chgData name="Vivian Li" userId="00fd526d-ac78-4512-bc1b-a1cd15e5ec2b" providerId="ADAL" clId="{2FB4B5EC-6AE3-408A-AD7A-933445AC2854}" dt="2024-01-23T01:04:03.151" v="548" actId="11529"/>
          <ac:cxnSpMkLst>
            <pc:docMk/>
            <pc:sldMk cId="788246570" sldId="257"/>
            <ac:cxnSpMk id="3627" creationId="{FBE07B8E-4B98-3B6E-7C71-413173B5E7A7}"/>
          </ac:cxnSpMkLst>
        </pc:cxnChg>
        <pc:cxnChg chg="add mod">
          <ac:chgData name="Vivian Li" userId="00fd526d-ac78-4512-bc1b-a1cd15e5ec2b" providerId="ADAL" clId="{2FB4B5EC-6AE3-408A-AD7A-933445AC2854}" dt="2024-01-23T01:06:13.138" v="580" actId="164"/>
          <ac:cxnSpMkLst>
            <pc:docMk/>
            <pc:sldMk cId="788246570" sldId="257"/>
            <ac:cxnSpMk id="3629" creationId="{BA493DF9-B506-AF63-A0D0-F0A913239F8E}"/>
          </ac:cxnSpMkLst>
        </pc:cxnChg>
        <pc:cxnChg chg="add mod">
          <ac:chgData name="Vivian Li" userId="00fd526d-ac78-4512-bc1b-a1cd15e5ec2b" providerId="ADAL" clId="{2FB4B5EC-6AE3-408A-AD7A-933445AC2854}" dt="2024-01-23T01:06:13.138" v="580" actId="164"/>
          <ac:cxnSpMkLst>
            <pc:docMk/>
            <pc:sldMk cId="788246570" sldId="257"/>
            <ac:cxnSpMk id="3630" creationId="{0973153C-0F9A-204E-CC66-055FB34AAD45}"/>
          </ac:cxnSpMkLst>
        </pc:cxnChg>
        <pc:cxnChg chg="add mod">
          <ac:chgData name="Vivian Li" userId="00fd526d-ac78-4512-bc1b-a1cd15e5ec2b" providerId="ADAL" clId="{2FB4B5EC-6AE3-408A-AD7A-933445AC2854}" dt="2024-01-23T01:06:13.138" v="580" actId="164"/>
          <ac:cxnSpMkLst>
            <pc:docMk/>
            <pc:sldMk cId="788246570" sldId="257"/>
            <ac:cxnSpMk id="3632" creationId="{327E7FB1-480C-2344-C16D-985580C8412E}"/>
          </ac:cxnSpMkLst>
        </pc:cxnChg>
        <pc:cxnChg chg="add mod">
          <ac:chgData name="Vivian Li" userId="00fd526d-ac78-4512-bc1b-a1cd15e5ec2b" providerId="ADAL" clId="{2FB4B5EC-6AE3-408A-AD7A-933445AC2854}" dt="2024-01-23T01:06:13.138" v="580" actId="164"/>
          <ac:cxnSpMkLst>
            <pc:docMk/>
            <pc:sldMk cId="788246570" sldId="257"/>
            <ac:cxnSpMk id="3633" creationId="{750A90E6-1F62-06DA-10AA-51B43AB654FA}"/>
          </ac:cxnSpMkLst>
        </pc:cxnChg>
        <pc:cxnChg chg="add mod">
          <ac:chgData name="Vivian Li" userId="00fd526d-ac78-4512-bc1b-a1cd15e5ec2b" providerId="ADAL" clId="{2FB4B5EC-6AE3-408A-AD7A-933445AC2854}" dt="2024-01-23T01:06:13.138" v="580" actId="164"/>
          <ac:cxnSpMkLst>
            <pc:docMk/>
            <pc:sldMk cId="788246570" sldId="257"/>
            <ac:cxnSpMk id="3634" creationId="{180BACA8-F7B4-0E71-78DD-39314CDFD976}"/>
          </ac:cxnSpMkLst>
        </pc:cxnChg>
        <pc:cxnChg chg="add mod">
          <ac:chgData name="Vivian Li" userId="00fd526d-ac78-4512-bc1b-a1cd15e5ec2b" providerId="ADAL" clId="{2FB4B5EC-6AE3-408A-AD7A-933445AC2854}" dt="2024-01-23T01:06:13.138" v="580" actId="164"/>
          <ac:cxnSpMkLst>
            <pc:docMk/>
            <pc:sldMk cId="788246570" sldId="257"/>
            <ac:cxnSpMk id="3635" creationId="{D47E20C8-4638-F0A8-7E85-EBA36CBDA092}"/>
          </ac:cxnSpMkLst>
        </pc:cxnChg>
        <pc:cxnChg chg="add mod">
          <ac:chgData name="Vivian Li" userId="00fd526d-ac78-4512-bc1b-a1cd15e5ec2b" providerId="ADAL" clId="{2FB4B5EC-6AE3-408A-AD7A-933445AC2854}" dt="2024-01-23T01:06:13.138" v="580" actId="164"/>
          <ac:cxnSpMkLst>
            <pc:docMk/>
            <pc:sldMk cId="788246570" sldId="257"/>
            <ac:cxnSpMk id="3637" creationId="{962A0A5B-A4EC-0C7B-A22E-F4F86A80FA0D}"/>
          </ac:cxnSpMkLst>
        </pc:cxnChg>
        <pc:cxnChg chg="add mod">
          <ac:chgData name="Vivian Li" userId="00fd526d-ac78-4512-bc1b-a1cd15e5ec2b" providerId="ADAL" clId="{2FB4B5EC-6AE3-408A-AD7A-933445AC2854}" dt="2024-01-23T01:06:13.138" v="580" actId="164"/>
          <ac:cxnSpMkLst>
            <pc:docMk/>
            <pc:sldMk cId="788246570" sldId="257"/>
            <ac:cxnSpMk id="3639" creationId="{55449392-10BB-0825-4CD6-A785A555A3B0}"/>
          </ac:cxnSpMkLst>
        </pc:cxnChg>
        <pc:cxnChg chg="add mod">
          <ac:chgData name="Vivian Li" userId="00fd526d-ac78-4512-bc1b-a1cd15e5ec2b" providerId="ADAL" clId="{2FB4B5EC-6AE3-408A-AD7A-933445AC2854}" dt="2024-01-23T01:06:13.138" v="580" actId="164"/>
          <ac:cxnSpMkLst>
            <pc:docMk/>
            <pc:sldMk cId="788246570" sldId="257"/>
            <ac:cxnSpMk id="3641" creationId="{62F909A6-7C3F-120E-0558-FD9A1E13B3E9}"/>
          </ac:cxnSpMkLst>
        </pc:cxnChg>
      </pc:sldChg>
      <pc:sldChg chg="addSp delSp modSp new mod modNotesTx">
        <pc:chgData name="Vivian Li" userId="00fd526d-ac78-4512-bc1b-a1cd15e5ec2b" providerId="ADAL" clId="{2FB4B5EC-6AE3-408A-AD7A-933445AC2854}" dt="2024-01-23T02:00:39.191" v="1544" actId="164"/>
        <pc:sldMkLst>
          <pc:docMk/>
          <pc:sldMk cId="1799550010" sldId="258"/>
        </pc:sldMkLst>
        <pc:spChg chg="del">
          <ac:chgData name="Vivian Li" userId="00fd526d-ac78-4512-bc1b-a1cd15e5ec2b" providerId="ADAL" clId="{2FB4B5EC-6AE3-408A-AD7A-933445AC2854}" dt="2024-01-23T00:28:49.899" v="129" actId="478"/>
          <ac:spMkLst>
            <pc:docMk/>
            <pc:sldMk cId="1799550010" sldId="258"/>
            <ac:spMk id="2" creationId="{18418FA0-2928-1AD0-32B0-6C7E137FF4B9}"/>
          </ac:spMkLst>
        </pc:spChg>
        <pc:spChg chg="del">
          <ac:chgData name="Vivian Li" userId="00fd526d-ac78-4512-bc1b-a1cd15e5ec2b" providerId="ADAL" clId="{2FB4B5EC-6AE3-408A-AD7A-933445AC2854}" dt="2024-01-23T00:28:49.899" v="129" actId="478"/>
          <ac:spMkLst>
            <pc:docMk/>
            <pc:sldMk cId="1799550010" sldId="258"/>
            <ac:spMk id="3" creationId="{E814B777-B8EF-1AA2-E799-80D49212ABD6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4" creationId="{A7D066E8-E8C6-298A-A98F-BC97B432762C}"/>
          </ac:spMkLst>
        </pc:spChg>
        <pc:spChg chg="add del mod">
          <ac:chgData name="Vivian Li" userId="00fd526d-ac78-4512-bc1b-a1cd15e5ec2b" providerId="ADAL" clId="{2FB4B5EC-6AE3-408A-AD7A-933445AC2854}" dt="2024-01-23T01:38:05.621" v="894" actId="478"/>
          <ac:spMkLst>
            <pc:docMk/>
            <pc:sldMk cId="1799550010" sldId="258"/>
            <ac:spMk id="5" creationId="{8E625F44-7F7D-31F2-66E3-B0A00650F767}"/>
          </ac:spMkLst>
        </pc:spChg>
        <pc:spChg chg="add del mod">
          <ac:chgData name="Vivian Li" userId="00fd526d-ac78-4512-bc1b-a1cd15e5ec2b" providerId="ADAL" clId="{2FB4B5EC-6AE3-408A-AD7A-933445AC2854}" dt="2024-01-23T01:38:05.621" v="894" actId="478"/>
          <ac:spMkLst>
            <pc:docMk/>
            <pc:sldMk cId="1799550010" sldId="258"/>
            <ac:spMk id="6" creationId="{61E87D54-C8C8-0E82-722D-C6206A7C5F2D}"/>
          </ac:spMkLst>
        </pc:spChg>
        <pc:spChg chg="add del mod">
          <ac:chgData name="Vivian Li" userId="00fd526d-ac78-4512-bc1b-a1cd15e5ec2b" providerId="ADAL" clId="{2FB4B5EC-6AE3-408A-AD7A-933445AC2854}" dt="2024-01-23T01:38:05.621" v="894" actId="478"/>
          <ac:spMkLst>
            <pc:docMk/>
            <pc:sldMk cId="1799550010" sldId="258"/>
            <ac:spMk id="7" creationId="{91425054-F6BE-52C8-FB4E-08565B4B5F45}"/>
          </ac:spMkLst>
        </pc:spChg>
        <pc:spChg chg="add del mod">
          <ac:chgData name="Vivian Li" userId="00fd526d-ac78-4512-bc1b-a1cd15e5ec2b" providerId="ADAL" clId="{2FB4B5EC-6AE3-408A-AD7A-933445AC2854}" dt="2024-01-23T01:38:05.621" v="894" actId="478"/>
          <ac:spMkLst>
            <pc:docMk/>
            <pc:sldMk cId="1799550010" sldId="258"/>
            <ac:spMk id="8" creationId="{FA10F10C-2CFE-FD03-038A-BEB12800F73B}"/>
          </ac:spMkLst>
        </pc:spChg>
        <pc:spChg chg="add mod">
          <ac:chgData name="Vivian Li" userId="00fd526d-ac78-4512-bc1b-a1cd15e5ec2b" providerId="ADAL" clId="{2FB4B5EC-6AE3-408A-AD7A-933445AC2854}" dt="2024-01-23T01:26:39.182" v="721"/>
          <ac:spMkLst>
            <pc:docMk/>
            <pc:sldMk cId="1799550010" sldId="258"/>
            <ac:spMk id="9" creationId="{ECB782B6-B796-3FD2-780C-6824F10EA555}"/>
          </ac:spMkLst>
        </pc:spChg>
        <pc:spChg chg="add del mod">
          <ac:chgData name="Vivian Li" userId="00fd526d-ac78-4512-bc1b-a1cd15e5ec2b" providerId="ADAL" clId="{2FB4B5EC-6AE3-408A-AD7A-933445AC2854}" dt="2024-01-23T01:38:05.621" v="894" actId="478"/>
          <ac:spMkLst>
            <pc:docMk/>
            <pc:sldMk cId="1799550010" sldId="258"/>
            <ac:spMk id="10" creationId="{4C727364-EF9B-605F-9AC9-163434A49A17}"/>
          </ac:spMkLst>
        </pc:spChg>
        <pc:spChg chg="add mod">
          <ac:chgData name="Vivian Li" userId="00fd526d-ac78-4512-bc1b-a1cd15e5ec2b" providerId="ADAL" clId="{2FB4B5EC-6AE3-408A-AD7A-933445AC2854}" dt="2024-01-23T01:27:33.424" v="739" actId="1076"/>
          <ac:spMkLst>
            <pc:docMk/>
            <pc:sldMk cId="1799550010" sldId="258"/>
            <ac:spMk id="11" creationId="{023F73A9-70DC-E4B8-D158-05B45013A49C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12" creationId="{FD430C1F-5BAB-CCED-3E0B-10DF64BA5AB3}"/>
          </ac:spMkLst>
        </pc:spChg>
        <pc:spChg chg="add del mod">
          <ac:chgData name="Vivian Li" userId="00fd526d-ac78-4512-bc1b-a1cd15e5ec2b" providerId="ADAL" clId="{2FB4B5EC-6AE3-408A-AD7A-933445AC2854}" dt="2024-01-23T01:35:27.982" v="832" actId="478"/>
          <ac:spMkLst>
            <pc:docMk/>
            <pc:sldMk cId="1799550010" sldId="258"/>
            <ac:spMk id="13" creationId="{E3C3CBB1-8394-EF9B-3BB6-B6B23813B2D3}"/>
          </ac:spMkLst>
        </pc:spChg>
        <pc:spChg chg="add del mod">
          <ac:chgData name="Vivian Li" userId="00fd526d-ac78-4512-bc1b-a1cd15e5ec2b" providerId="ADAL" clId="{2FB4B5EC-6AE3-408A-AD7A-933445AC2854}" dt="2024-01-23T01:33:17.669" v="800" actId="478"/>
          <ac:spMkLst>
            <pc:docMk/>
            <pc:sldMk cId="1799550010" sldId="258"/>
            <ac:spMk id="14" creationId="{E6FAEE76-79EE-F72D-D9CD-1C39FAEE4641}"/>
          </ac:spMkLst>
        </pc:spChg>
        <pc:spChg chg="add del mod">
          <ac:chgData name="Vivian Li" userId="00fd526d-ac78-4512-bc1b-a1cd15e5ec2b" providerId="ADAL" clId="{2FB4B5EC-6AE3-408A-AD7A-933445AC2854}" dt="2024-01-23T01:35:31.664" v="834" actId="478"/>
          <ac:spMkLst>
            <pc:docMk/>
            <pc:sldMk cId="1799550010" sldId="258"/>
            <ac:spMk id="15" creationId="{0C0BFCB0-3286-862F-8F34-9A5811CD4563}"/>
          </ac:spMkLst>
        </pc:spChg>
        <pc:spChg chg="add del mod">
          <ac:chgData name="Vivian Li" userId="00fd526d-ac78-4512-bc1b-a1cd15e5ec2b" providerId="ADAL" clId="{2FB4B5EC-6AE3-408A-AD7A-933445AC2854}" dt="2024-01-23T01:35:30.657" v="833" actId="478"/>
          <ac:spMkLst>
            <pc:docMk/>
            <pc:sldMk cId="1799550010" sldId="258"/>
            <ac:spMk id="16" creationId="{2A1C1D2B-487F-6918-C6D8-C7EF6645CF34}"/>
          </ac:spMkLst>
        </pc:spChg>
        <pc:spChg chg="add del mod">
          <ac:chgData name="Vivian Li" userId="00fd526d-ac78-4512-bc1b-a1cd15e5ec2b" providerId="ADAL" clId="{2FB4B5EC-6AE3-408A-AD7A-933445AC2854}" dt="2024-01-23T01:35:30.657" v="833" actId="478"/>
          <ac:spMkLst>
            <pc:docMk/>
            <pc:sldMk cId="1799550010" sldId="258"/>
            <ac:spMk id="17" creationId="{EA37544F-A46D-1AD5-B1DE-7BDF74629A09}"/>
          </ac:spMkLst>
        </pc:spChg>
        <pc:spChg chg="add mod">
          <ac:chgData name="Vivian Li" userId="00fd526d-ac78-4512-bc1b-a1cd15e5ec2b" providerId="ADAL" clId="{2FB4B5EC-6AE3-408A-AD7A-933445AC2854}" dt="2024-01-23T01:33:45.701" v="809"/>
          <ac:spMkLst>
            <pc:docMk/>
            <pc:sldMk cId="1799550010" sldId="258"/>
            <ac:spMk id="18" creationId="{4D36055B-204A-8224-A4AE-11B15C114A22}"/>
          </ac:spMkLst>
        </pc:spChg>
        <pc:spChg chg="add del mod">
          <ac:chgData name="Vivian Li" userId="00fd526d-ac78-4512-bc1b-a1cd15e5ec2b" providerId="ADAL" clId="{2FB4B5EC-6AE3-408A-AD7A-933445AC2854}" dt="2024-01-23T01:35:30.657" v="833" actId="478"/>
          <ac:spMkLst>
            <pc:docMk/>
            <pc:sldMk cId="1799550010" sldId="258"/>
            <ac:spMk id="19" creationId="{4C740797-4246-474E-3EA0-1EF5452E3FDA}"/>
          </ac:spMkLst>
        </pc:spChg>
        <pc:spChg chg="add del mod">
          <ac:chgData name="Vivian Li" userId="00fd526d-ac78-4512-bc1b-a1cd15e5ec2b" providerId="ADAL" clId="{2FB4B5EC-6AE3-408A-AD7A-933445AC2854}" dt="2024-01-23T01:35:30.657" v="833" actId="478"/>
          <ac:spMkLst>
            <pc:docMk/>
            <pc:sldMk cId="1799550010" sldId="258"/>
            <ac:spMk id="20" creationId="{418C5CA7-0238-6A33-EC04-63317CAFA036}"/>
          </ac:spMkLst>
        </pc:spChg>
        <pc:spChg chg="add del mod">
          <ac:chgData name="Vivian Li" userId="00fd526d-ac78-4512-bc1b-a1cd15e5ec2b" providerId="ADAL" clId="{2FB4B5EC-6AE3-408A-AD7A-933445AC2854}" dt="2024-01-23T01:35:30.657" v="833" actId="478"/>
          <ac:spMkLst>
            <pc:docMk/>
            <pc:sldMk cId="1799550010" sldId="258"/>
            <ac:spMk id="21" creationId="{F1A96958-FDC4-4409-2573-B8E51EBA85DC}"/>
          </ac:spMkLst>
        </pc:spChg>
        <pc:spChg chg="add del mod">
          <ac:chgData name="Vivian Li" userId="00fd526d-ac78-4512-bc1b-a1cd15e5ec2b" providerId="ADAL" clId="{2FB4B5EC-6AE3-408A-AD7A-933445AC2854}" dt="2024-01-23T01:34:49.939" v="822" actId="478"/>
          <ac:spMkLst>
            <pc:docMk/>
            <pc:sldMk cId="1799550010" sldId="258"/>
            <ac:spMk id="22" creationId="{3BDC1885-61A6-76F0-A6CF-5437D35A7A80}"/>
          </ac:spMkLst>
        </pc:spChg>
        <pc:spChg chg="add del mod">
          <ac:chgData name="Vivian Li" userId="00fd526d-ac78-4512-bc1b-a1cd15e5ec2b" providerId="ADAL" clId="{2FB4B5EC-6AE3-408A-AD7A-933445AC2854}" dt="2024-01-23T01:34:49.939" v="822" actId="478"/>
          <ac:spMkLst>
            <pc:docMk/>
            <pc:sldMk cId="1799550010" sldId="258"/>
            <ac:spMk id="23" creationId="{605BDD4B-7058-B23D-256B-9A77309FFABA}"/>
          </ac:spMkLst>
        </pc:spChg>
        <pc:spChg chg="add del mod">
          <ac:chgData name="Vivian Li" userId="00fd526d-ac78-4512-bc1b-a1cd15e5ec2b" providerId="ADAL" clId="{2FB4B5EC-6AE3-408A-AD7A-933445AC2854}" dt="2024-01-23T01:34:49.939" v="822" actId="478"/>
          <ac:spMkLst>
            <pc:docMk/>
            <pc:sldMk cId="1799550010" sldId="258"/>
            <ac:spMk id="24" creationId="{2A98D254-7973-8C07-84DC-BA13052EECAA}"/>
          </ac:spMkLst>
        </pc:spChg>
        <pc:spChg chg="add del mod">
          <ac:chgData name="Vivian Li" userId="00fd526d-ac78-4512-bc1b-a1cd15e5ec2b" providerId="ADAL" clId="{2FB4B5EC-6AE3-408A-AD7A-933445AC2854}" dt="2024-01-23T01:35:30.657" v="833" actId="478"/>
          <ac:spMkLst>
            <pc:docMk/>
            <pc:sldMk cId="1799550010" sldId="258"/>
            <ac:spMk id="25" creationId="{76AC5DD9-7AB1-BE15-A1BC-1CCF91CFBBE5}"/>
          </ac:spMkLst>
        </pc:spChg>
        <pc:spChg chg="add del mod">
          <ac:chgData name="Vivian Li" userId="00fd526d-ac78-4512-bc1b-a1cd15e5ec2b" providerId="ADAL" clId="{2FB4B5EC-6AE3-408A-AD7A-933445AC2854}" dt="2024-01-23T01:35:30.657" v="833" actId="478"/>
          <ac:spMkLst>
            <pc:docMk/>
            <pc:sldMk cId="1799550010" sldId="258"/>
            <ac:spMk id="26" creationId="{04059EC3-8D51-E32E-15DB-BF2A7ED830ED}"/>
          </ac:spMkLst>
        </pc:spChg>
        <pc:spChg chg="add del mod">
          <ac:chgData name="Vivian Li" userId="00fd526d-ac78-4512-bc1b-a1cd15e5ec2b" providerId="ADAL" clId="{2FB4B5EC-6AE3-408A-AD7A-933445AC2854}" dt="2024-01-23T01:35:30.657" v="833" actId="478"/>
          <ac:spMkLst>
            <pc:docMk/>
            <pc:sldMk cId="1799550010" sldId="258"/>
            <ac:spMk id="27" creationId="{EA22BFC6-4238-436A-1E38-882A218BFBA3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28" creationId="{EA5E76B9-1CD5-68BC-0601-BC4EBD41DD1F}"/>
          </ac:spMkLst>
        </pc:spChg>
        <pc:spChg chg="add mod">
          <ac:chgData name="Vivian Li" userId="00fd526d-ac78-4512-bc1b-a1cd15e5ec2b" providerId="ADAL" clId="{2FB4B5EC-6AE3-408A-AD7A-933445AC2854}" dt="2024-01-23T01:36:03.143" v="849" actId="1076"/>
          <ac:spMkLst>
            <pc:docMk/>
            <pc:sldMk cId="1799550010" sldId="258"/>
            <ac:spMk id="29" creationId="{B87CF5C0-1920-F114-5572-D498D3D96C3E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30" creationId="{C8E75501-924D-108A-CD82-41CEF3DEC1C9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31" creationId="{63E4A445-2A1E-1303-EFC8-6001C2FA2681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32" creationId="{72E02900-EC49-1B5F-51A1-40ADE8241597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33" creationId="{7C7E672C-2E36-3853-1140-7969AF780987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34" creationId="{30A4BB4F-8F11-1162-AEBC-2ECC5116313F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35" creationId="{F7AA91FD-9367-D958-71E2-262F92BDB4FF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36" creationId="{9DBC9946-1488-A010-A9BA-B87E5754589E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37" creationId="{0FC2099F-C97C-5356-CE64-68074C28C4A4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38" creationId="{D63CCAC0-8C0F-AA41-DBEF-2C70B3C2F0FE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39" creationId="{B8D1E007-7479-6B88-F85B-19F098ADA87F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40" creationId="{6A248527-2978-7C87-E590-76D33EA9AB61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41" creationId="{BF6BEF4A-D5D1-0085-0E3F-F61004242A98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42" creationId="{6A1F3A95-766D-DED6-C319-B52F490812A2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43" creationId="{A1EC9AC8-5C86-AAB0-D106-01D8EBFC2C1C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44" creationId="{61C6901B-C96E-F0CD-8B01-B446400A723A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45" creationId="{646912E5-B4D6-B627-A33B-5488B80DA42D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46" creationId="{E8C0D238-5602-A82C-C4BE-6E88E5FFAA13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47" creationId="{F32C7726-30D7-A74A-9B8D-9DCF1C798D00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48" creationId="{A0C85C5D-3149-2C69-65B1-2E2135D07FD6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49" creationId="{0799AC74-DA6E-8EDC-B80F-B630A9F2CDD0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50" creationId="{AC22DE00-0F35-10C0-211D-E642684D543C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51" creationId="{5D2594F0-2842-B438-1EA2-70C83EBE684E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52" creationId="{F5CBE55B-A0FC-2E64-F93A-AEC025BF1980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53" creationId="{D7C9D3FC-E277-D285-6ECE-2532743A4FF7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54" creationId="{BAB79A07-A6B6-C2B6-1B8D-DFC1DBA9D206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55" creationId="{E5C7B709-84C0-BE40-8DF4-B66793C35D7D}"/>
          </ac:spMkLst>
        </pc:spChg>
        <pc:spChg chg="add del mod">
          <ac:chgData name="Vivian Li" userId="00fd526d-ac78-4512-bc1b-a1cd15e5ec2b" providerId="ADAL" clId="{2FB4B5EC-6AE3-408A-AD7A-933445AC2854}" dt="2024-01-23T01:48:27.551" v="1247" actId="478"/>
          <ac:spMkLst>
            <pc:docMk/>
            <pc:sldMk cId="1799550010" sldId="258"/>
            <ac:spMk id="56" creationId="{FC141969-E040-1EA8-E09F-0A6CBF3FF101}"/>
          </ac:spMkLst>
        </pc:spChg>
        <pc:spChg chg="add del mod">
          <ac:chgData name="Vivian Li" userId="00fd526d-ac78-4512-bc1b-a1cd15e5ec2b" providerId="ADAL" clId="{2FB4B5EC-6AE3-408A-AD7A-933445AC2854}" dt="2024-01-23T01:48:28.663" v="1248" actId="478"/>
          <ac:spMkLst>
            <pc:docMk/>
            <pc:sldMk cId="1799550010" sldId="258"/>
            <ac:spMk id="57" creationId="{6AF96116-1D69-D5A0-78F6-1B818D6A3228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58" creationId="{31028479-DEE7-92C7-1AA4-4CAD95928A6D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59" creationId="{A0AB3FBE-454F-BE05-146E-916E6A51E017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60" creationId="{560208A2-E15F-D3B4-D0E9-FA1D55B57227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61" creationId="{350CB9FB-0D31-FEF0-BBF4-CEF974C18834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62" creationId="{E7509983-29F3-B704-BA33-53E861494CA9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63" creationId="{BD3D6477-C213-18D2-A5B8-E5079E5D5E83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1024" creationId="{7AC7903B-0FE8-33F5-4FBE-71CAB4F2C51C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1025" creationId="{2DC1DE6A-8855-4F54-8CE7-1D15818E8DF6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1027" creationId="{7BA88395-4BAE-0589-EA43-E6D337E92EA2}"/>
          </ac:spMkLst>
        </pc:spChg>
        <pc:spChg chg="add mod">
          <ac:chgData name="Vivian Li" userId="00fd526d-ac78-4512-bc1b-a1cd15e5ec2b" providerId="ADAL" clId="{2FB4B5EC-6AE3-408A-AD7A-933445AC2854}" dt="2024-01-23T01:51:21.070" v="1302" actId="767"/>
          <ac:spMkLst>
            <pc:docMk/>
            <pc:sldMk cId="1799550010" sldId="258"/>
            <ac:spMk id="1028" creationId="{28E1834A-6B57-1E58-24F1-3F763E12E9C5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1029" creationId="{8E469BBE-13F9-21CA-7EB6-644D51DACEB3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1030" creationId="{6098E972-B2C5-3874-745D-DA762CC03A6F}"/>
          </ac:spMkLst>
        </pc:spChg>
        <pc:spChg chg="add mod">
          <ac:chgData name="Vivian Li" userId="00fd526d-ac78-4512-bc1b-a1cd15e5ec2b" providerId="ADAL" clId="{2FB4B5EC-6AE3-408A-AD7A-933445AC2854}" dt="2024-01-23T01:59:57.093" v="1540" actId="164"/>
          <ac:spMkLst>
            <pc:docMk/>
            <pc:sldMk cId="1799550010" sldId="258"/>
            <ac:spMk id="1031" creationId="{AF8BD594-3905-53BA-F730-1C7EFA962EC9}"/>
          </ac:spMkLst>
        </pc:spChg>
        <pc:grpChg chg="add mod">
          <ac:chgData name="Vivian Li" userId="00fd526d-ac78-4512-bc1b-a1cd15e5ec2b" providerId="ADAL" clId="{2FB4B5EC-6AE3-408A-AD7A-933445AC2854}" dt="2024-01-23T02:00:39.191" v="1544" actId="164"/>
          <ac:grpSpMkLst>
            <pc:docMk/>
            <pc:sldMk cId="1799550010" sldId="258"/>
            <ac:grpSpMk id="1104" creationId="{691E7453-30D2-AE3A-8AF2-EB0BDE17B53E}"/>
          </ac:grpSpMkLst>
        </pc:grpChg>
        <pc:grpChg chg="add mod">
          <ac:chgData name="Vivian Li" userId="00fd526d-ac78-4512-bc1b-a1cd15e5ec2b" providerId="ADAL" clId="{2FB4B5EC-6AE3-408A-AD7A-933445AC2854}" dt="2024-01-23T02:00:39.191" v="1544" actId="164"/>
          <ac:grpSpMkLst>
            <pc:docMk/>
            <pc:sldMk cId="1799550010" sldId="258"/>
            <ac:grpSpMk id="1107" creationId="{93937517-562E-C509-E706-63036BFD7524}"/>
          </ac:grpSpMkLst>
        </pc:grpChg>
        <pc:picChg chg="add del mod">
          <ac:chgData name="Vivian Li" userId="00fd526d-ac78-4512-bc1b-a1cd15e5ec2b" providerId="ADAL" clId="{2FB4B5EC-6AE3-408A-AD7A-933445AC2854}" dt="2024-01-23T01:59:53.199" v="1539" actId="478"/>
          <ac:picMkLst>
            <pc:docMk/>
            <pc:sldMk cId="1799550010" sldId="258"/>
            <ac:picMk id="1026" creationId="{94AFADCA-84E7-6C1D-D4D3-0E947D55BFC3}"/>
          </ac:picMkLst>
        </pc:picChg>
        <pc:cxnChg chg="add mod or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33" creationId="{D5942771-33F7-4642-7BE1-F32E6C540304}"/>
          </ac:cxnSpMkLst>
        </pc:cxnChg>
        <pc:cxnChg chg="add mo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35" creationId="{18F6E3A3-2F2C-0E73-6540-480395057D43}"/>
          </ac:cxnSpMkLst>
        </pc:cxnChg>
        <pc:cxnChg chg="add mod or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39" creationId="{517CAF5B-BAD9-0166-AA90-3396BB97D961}"/>
          </ac:cxnSpMkLst>
        </pc:cxnChg>
        <pc:cxnChg chg="add mod or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42" creationId="{F51FDA4C-FD3B-FE03-1E57-9210E80077CC}"/>
          </ac:cxnSpMkLst>
        </pc:cxnChg>
        <pc:cxnChg chg="add mod or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43" creationId="{35717465-F82F-7D1A-0A87-E5F1D44253F4}"/>
          </ac:cxnSpMkLst>
        </pc:cxnChg>
        <pc:cxnChg chg="add mod or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44" creationId="{18014ED4-FA9F-F43B-23E4-EE4A1A573A6D}"/>
          </ac:cxnSpMkLst>
        </pc:cxnChg>
        <pc:cxnChg chg="add mod or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46" creationId="{E6E3AE84-C631-FBB0-2FB2-5D76FB5DA921}"/>
          </ac:cxnSpMkLst>
        </pc:cxnChg>
        <pc:cxnChg chg="add mod or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47" creationId="{9B60FEDC-79B1-9DDD-FAD1-CCDD048AC8FF}"/>
          </ac:cxnSpMkLst>
        </pc:cxnChg>
        <pc:cxnChg chg="add mod or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48" creationId="{10E67395-A31B-A9B8-F1E8-04A1FB27674A}"/>
          </ac:cxnSpMkLst>
        </pc:cxnChg>
        <pc:cxnChg chg="add mod or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53" creationId="{AF0427E2-DE1F-B49A-6664-67FA96853893}"/>
          </ac:cxnSpMkLst>
        </pc:cxnChg>
        <pc:cxnChg chg="add mod">
          <ac:chgData name="Vivian Li" userId="00fd526d-ac78-4512-bc1b-a1cd15e5ec2b" providerId="ADAL" clId="{2FB4B5EC-6AE3-408A-AD7A-933445AC2854}" dt="2024-01-23T01:54:52.747" v="1450"/>
          <ac:cxnSpMkLst>
            <pc:docMk/>
            <pc:sldMk cId="1799550010" sldId="258"/>
            <ac:cxnSpMk id="1054" creationId="{16DB055D-808E-7A51-14FD-A6D7F4B591C3}"/>
          </ac:cxnSpMkLst>
        </pc:cxnChg>
        <pc:cxnChg chg="add mod or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55" creationId="{82377723-7159-6E0F-D9E7-8CD9379E387B}"/>
          </ac:cxnSpMkLst>
        </pc:cxnChg>
        <pc:cxnChg chg="add mod or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57" creationId="{1FB36ED3-B03D-74D1-AF55-80F82BC57708}"/>
          </ac:cxnSpMkLst>
        </pc:cxnChg>
        <pc:cxnChg chg="add mod or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59" creationId="{06FB5BB1-553F-98C9-93A8-125C737FC566}"/>
          </ac:cxnSpMkLst>
        </pc:cxnChg>
        <pc:cxnChg chg="add mod or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62" creationId="{50CE7B90-8338-BF66-0C37-E9604BB292B7}"/>
          </ac:cxnSpMkLst>
        </pc:cxnChg>
        <pc:cxnChg chg="add mod or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65" creationId="{94A2600B-4099-8FFE-396D-D8A5D34466B2}"/>
          </ac:cxnSpMkLst>
        </pc:cxnChg>
        <pc:cxnChg chg="add mod or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68" creationId="{C45919C9-C206-DF54-78CD-AEEB255466BA}"/>
          </ac:cxnSpMkLst>
        </pc:cxnChg>
        <pc:cxnChg chg="add mod or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72" creationId="{1ACCF9A5-3B93-E0B7-6BC0-7C83054F86F2}"/>
          </ac:cxnSpMkLst>
        </pc:cxnChg>
        <pc:cxnChg chg="add mod or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73" creationId="{86CD8188-7D8A-D7F2-7E8D-57819705A100}"/>
          </ac:cxnSpMkLst>
        </pc:cxnChg>
        <pc:cxnChg chg="add mod or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76" creationId="{9370C823-52BE-159A-F38A-1AD69B6CB2DF}"/>
          </ac:cxnSpMkLst>
        </pc:cxnChg>
        <pc:cxnChg chg="add mo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80" creationId="{52009B38-3B2B-D4AA-5884-D811B8522891}"/>
          </ac:cxnSpMkLst>
        </pc:cxnChg>
        <pc:cxnChg chg="add mo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81" creationId="{141029FB-D250-7982-8760-555DC5A8B4A6}"/>
          </ac:cxnSpMkLst>
        </pc:cxnChg>
        <pc:cxnChg chg="add mod or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82" creationId="{08875E65-A3C1-4D1F-770E-92E83A73A828}"/>
          </ac:cxnSpMkLst>
        </pc:cxnChg>
        <pc:cxnChg chg="add mod or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84" creationId="{0B0F7468-E49B-304C-7AA6-0A365BAA66FC}"/>
          </ac:cxnSpMkLst>
        </pc:cxnChg>
        <pc:cxnChg chg="add mo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86" creationId="{CCBC98DE-833A-FC0B-B7DA-125141E4F875}"/>
          </ac:cxnSpMkLst>
        </pc:cxnChg>
        <pc:cxnChg chg="add mod or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88" creationId="{7648D59B-EE8C-5C6F-58DF-9CDBDF273B21}"/>
          </ac:cxnSpMkLst>
        </pc:cxnChg>
        <pc:cxnChg chg="add mo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090" creationId="{D546B2CD-F07B-1C4B-892E-808E98855C0D}"/>
          </ac:cxnSpMkLst>
        </pc:cxnChg>
        <pc:cxnChg chg="add del mod">
          <ac:chgData name="Vivian Li" userId="00fd526d-ac78-4512-bc1b-a1cd15e5ec2b" providerId="ADAL" clId="{2FB4B5EC-6AE3-408A-AD7A-933445AC2854}" dt="2024-01-23T01:59:30.109" v="1534" actId="478"/>
          <ac:cxnSpMkLst>
            <pc:docMk/>
            <pc:sldMk cId="1799550010" sldId="258"/>
            <ac:cxnSpMk id="1101" creationId="{0DB551F7-D95D-DE3D-0EB9-DD8BA5307079}"/>
          </ac:cxnSpMkLst>
        </pc:cxnChg>
        <pc:cxnChg chg="add mod">
          <ac:chgData name="Vivian Li" userId="00fd526d-ac78-4512-bc1b-a1cd15e5ec2b" providerId="ADAL" clId="{2FB4B5EC-6AE3-408A-AD7A-933445AC2854}" dt="2024-01-23T01:59:57.093" v="1540" actId="164"/>
          <ac:cxnSpMkLst>
            <pc:docMk/>
            <pc:sldMk cId="1799550010" sldId="258"/>
            <ac:cxnSpMk id="1102" creationId="{33C07554-835E-EE11-78D5-17EFB66DA8C5}"/>
          </ac:cxnSpMkLst>
        </pc:cxnChg>
        <pc:cxnChg chg="add mod">
          <ac:chgData name="Vivian Li" userId="00fd526d-ac78-4512-bc1b-a1cd15e5ec2b" providerId="ADAL" clId="{2FB4B5EC-6AE3-408A-AD7A-933445AC2854}" dt="2024-01-23T02:00:39.191" v="1544" actId="164"/>
          <ac:cxnSpMkLst>
            <pc:docMk/>
            <pc:sldMk cId="1799550010" sldId="258"/>
            <ac:cxnSpMk id="1105" creationId="{FFD55041-8515-6533-A9FD-E16E2F78E0B3}"/>
          </ac:cxnSpMkLst>
        </pc:cxnChg>
      </pc:sldChg>
      <pc:sldChg chg="delSp new del mod">
        <pc:chgData name="Vivian Li" userId="00fd526d-ac78-4512-bc1b-a1cd15e5ec2b" providerId="ADAL" clId="{2FB4B5EC-6AE3-408A-AD7A-933445AC2854}" dt="2024-01-23T00:29:30.556" v="150" actId="2696"/>
        <pc:sldMkLst>
          <pc:docMk/>
          <pc:sldMk cId="3042478360" sldId="259"/>
        </pc:sldMkLst>
        <pc:spChg chg="del">
          <ac:chgData name="Vivian Li" userId="00fd526d-ac78-4512-bc1b-a1cd15e5ec2b" providerId="ADAL" clId="{2FB4B5EC-6AE3-408A-AD7A-933445AC2854}" dt="2024-01-23T00:29:08.718" v="149" actId="478"/>
          <ac:spMkLst>
            <pc:docMk/>
            <pc:sldMk cId="3042478360" sldId="259"/>
            <ac:spMk id="2" creationId="{E28174BC-D4FC-3AB7-2632-A884A5AFBEB5}"/>
          </ac:spMkLst>
        </pc:spChg>
        <pc:spChg chg="del">
          <ac:chgData name="Vivian Li" userId="00fd526d-ac78-4512-bc1b-a1cd15e5ec2b" providerId="ADAL" clId="{2FB4B5EC-6AE3-408A-AD7A-933445AC2854}" dt="2024-01-23T00:29:08.718" v="149" actId="478"/>
          <ac:spMkLst>
            <pc:docMk/>
            <pc:sldMk cId="3042478360" sldId="259"/>
            <ac:spMk id="3" creationId="{009C6CAC-D737-72EF-0980-16F07040B7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91827-7067-4092-AA25-51013801052C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FF794-E32A-4F97-BC81-FD21BAF3F9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73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Depth-wise Separable Kernel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FF794-E32A-4F97-BC81-FD21BAF3F97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4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FF794-E32A-4F97-BC81-FD21BAF3F97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63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19DB-6A63-F5D1-6349-7C3B53E02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2DCA4-7620-621D-5D79-64B5A40F5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250DB-2CE5-AD62-A84D-7B75169F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C2AB-9252-4713-B3B1-E29BE52692DD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051F3-98E5-4F84-1792-73351D35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34BB8-D988-C971-29D2-3D4C1735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65EF-F1FD-4CC8-A927-11F0F96F8D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5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B3FE-C821-FC73-3A50-6EABF1CB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F62F8-7D68-2DBB-AB06-D67081AFA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8C024-BA6C-6786-3269-CC179776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C2AB-9252-4713-B3B1-E29BE52692DD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D5B0-59CA-38C5-8C01-52C6A347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C134F-ACBC-67C3-A342-4EE13AE8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65EF-F1FD-4CC8-A927-11F0F96F8D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98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D937E-B32A-A04A-2A43-C846F60CC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FD9D5-E789-2E21-3182-CB9D00379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BC02-F4DB-7FD8-2625-4D26C8F7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C2AB-9252-4713-B3B1-E29BE52692DD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815C-BEB0-8000-75BA-8165E07B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E4C84-1E71-6867-A52C-1E9D4F4A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65EF-F1FD-4CC8-A927-11F0F96F8D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05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A5F6-D09B-9CFC-675A-1F959798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80942-51CD-D34A-D1D6-A71B3DEE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20A77-4F40-023B-2169-8628D061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C2AB-9252-4713-B3B1-E29BE52692DD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6F4DB-ACAE-D7B0-8271-8C07C12F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33814-E1D6-7720-7062-14EA5F34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65EF-F1FD-4CC8-A927-11F0F96F8D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02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E520-CFD7-ECB4-7DF9-5D85E848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C60C4-D04E-F58C-3A73-1B61E9726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82083-595C-666A-CFE1-3F33B959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C2AB-9252-4713-B3B1-E29BE52692DD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A21C0-A113-85D5-2289-907529E9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54F51-E72B-F7FC-C296-A0E65B80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65EF-F1FD-4CC8-A927-11F0F96F8D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20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92AA-6570-6056-AB54-A99DAF0E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45FF-7EFB-8AEF-DABD-056434B78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396CD-20CF-F8CD-C8CD-1FF1D9C08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C2AD1-F1AE-1CF7-2D5E-074BC784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C2AB-9252-4713-B3B1-E29BE52692DD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49F59-FA19-75E6-959B-B40C3AC9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6500D-9582-EEF6-F2B0-A1BE98E6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65EF-F1FD-4CC8-A927-11F0F96F8D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01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C092-BE01-E1A0-ED38-548C95EE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FE2B8-C486-B5B4-A48A-BC3D69EB6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2E201-F681-8D2D-244F-5B596BAC2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2B294-2394-43DA-AC31-942C96B62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28047-8CE0-65DE-D165-CDCC19FD1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CF11FE-F698-B193-57D4-CF75AD6C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C2AB-9252-4713-B3B1-E29BE52692DD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CED30-20A9-A923-F351-ADF7A5B2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11FEC-6BBA-F849-72F7-8964D779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65EF-F1FD-4CC8-A927-11F0F96F8D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57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D3F2-E132-06E8-E907-701F4CFB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7B3EF-EA5F-CD9C-88FE-91865EA8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C2AB-9252-4713-B3B1-E29BE52692DD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D11B5-4820-1B0F-2A18-F09BACED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58640-B839-6E69-F9A4-4AF6CEAE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65EF-F1FD-4CC8-A927-11F0F96F8D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70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51FAA-045F-54A4-A453-9255B774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C2AB-9252-4713-B3B1-E29BE52692DD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50856-8E09-EF6A-3D32-71750994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6A99D-0D91-942D-B83F-BC1F8BE6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65EF-F1FD-4CC8-A927-11F0F96F8D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76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A0E1-25CF-E2EA-4F10-71C66009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E498-CE12-1CA3-8669-B57D673DD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F634A-7ADC-322D-FDDE-80B6EFC8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2470B-3E29-F1D7-A3DC-A930BA96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C2AB-9252-4713-B3B1-E29BE52692DD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BF7BB-C0C3-F809-5EB6-6E4A125A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25506-538E-ECDC-F434-306BACD4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65EF-F1FD-4CC8-A927-11F0F96F8D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92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3837-9FBA-B83B-58BA-C52A64EF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12F92-3FED-3DA7-1BDB-72D2772DC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9B699-1438-448F-139F-E1D6F3F1A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2F90D-D56A-595C-FC38-EE68B6C5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C2AB-9252-4713-B3B1-E29BE52692DD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FAC8E-4D64-2092-5061-6D756B91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89192-90D0-02E1-AE2A-F4F2517E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265EF-F1FD-4CC8-A927-11F0F96F8D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47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53DEA-A20B-4850-2206-CE2D44C4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D920F-E4E8-5FF6-DCC7-ED8C3F57E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2DC9C-ADDC-6FB1-AF2F-0EB259C27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EC2AB-9252-4713-B3B1-E29BE52692DD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FC32F-5F44-A6D0-2958-F3685E1A6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CA5B-C4A5-3858-F1ED-D1BC3EE10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265EF-F1FD-4CC8-A927-11F0F96F8D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83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A6AA6EC-E8E9-F2E7-2A12-D7FB47CADE9E}"/>
              </a:ext>
            </a:extLst>
          </p:cNvPr>
          <p:cNvGrpSpPr/>
          <p:nvPr/>
        </p:nvGrpSpPr>
        <p:grpSpPr>
          <a:xfrm>
            <a:off x="1794133" y="202600"/>
            <a:ext cx="8603733" cy="6452800"/>
            <a:chOff x="1794133" y="202600"/>
            <a:chExt cx="8603733" cy="6452800"/>
          </a:xfrm>
        </p:grpSpPr>
        <p:pic>
          <p:nvPicPr>
            <p:cNvPr id="11" name="Picture 10" descr="A close-up of a graph&#10;&#10;Description automatically generated">
              <a:extLst>
                <a:ext uri="{FF2B5EF4-FFF2-40B4-BE49-F238E27FC236}">
                  <a16:creationId xmlns:a16="http://schemas.microsoft.com/office/drawing/2014/main" id="{3B0595DA-F1B3-0EA7-0C44-0F1BACCBE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4133" y="202600"/>
              <a:ext cx="8603733" cy="64528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32FD0B-EAF5-B38A-232E-B96796C4996A}"/>
                </a:ext>
              </a:extLst>
            </p:cNvPr>
            <p:cNvSpPr/>
            <p:nvPr/>
          </p:nvSpPr>
          <p:spPr>
            <a:xfrm>
              <a:off x="7079515" y="4565927"/>
              <a:ext cx="589936" cy="1966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0B0698-80A8-0C9A-D587-844AFEEFEBC6}"/>
                </a:ext>
              </a:extLst>
            </p:cNvPr>
            <p:cNvSpPr/>
            <p:nvPr/>
          </p:nvSpPr>
          <p:spPr>
            <a:xfrm>
              <a:off x="7079515" y="2104744"/>
              <a:ext cx="589936" cy="1255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829C5B-0942-5F0A-4D61-44FA31FE87E9}"/>
                </a:ext>
              </a:extLst>
            </p:cNvPr>
            <p:cNvSpPr/>
            <p:nvPr/>
          </p:nvSpPr>
          <p:spPr>
            <a:xfrm>
              <a:off x="7042816" y="1570504"/>
              <a:ext cx="667672" cy="405934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2567BF-ACE4-08FE-7485-F68BDF76727F}"/>
                </a:ext>
              </a:extLst>
            </p:cNvPr>
            <p:cNvSpPr/>
            <p:nvPr/>
          </p:nvSpPr>
          <p:spPr>
            <a:xfrm>
              <a:off x="7079514" y="3662363"/>
              <a:ext cx="630973" cy="77525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815A97-1C88-4BC8-4A8C-802D7E59B864}"/>
                </a:ext>
              </a:extLst>
            </p:cNvPr>
            <p:cNvSpPr/>
            <p:nvPr/>
          </p:nvSpPr>
          <p:spPr>
            <a:xfrm>
              <a:off x="6947566" y="4272598"/>
              <a:ext cx="190500" cy="19685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b</a:t>
              </a:r>
              <a:endParaRPr lang="en-GB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87E93A-FE28-9584-A76B-855383AD66E6}"/>
                </a:ext>
              </a:extLst>
            </p:cNvPr>
            <p:cNvSpPr/>
            <p:nvPr/>
          </p:nvSpPr>
          <p:spPr>
            <a:xfrm>
              <a:off x="6947566" y="4629375"/>
              <a:ext cx="190500" cy="1968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a</a:t>
              </a:r>
              <a:endParaRPr lang="en-GB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19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3" name="Group 3642">
            <a:extLst>
              <a:ext uri="{FF2B5EF4-FFF2-40B4-BE49-F238E27FC236}">
                <a16:creationId xmlns:a16="http://schemas.microsoft.com/office/drawing/2014/main" id="{DD6EB76E-F195-8371-BAD9-F02CF66D412F}"/>
              </a:ext>
            </a:extLst>
          </p:cNvPr>
          <p:cNvGrpSpPr/>
          <p:nvPr/>
        </p:nvGrpSpPr>
        <p:grpSpPr>
          <a:xfrm>
            <a:off x="332366" y="159638"/>
            <a:ext cx="11066242" cy="6246174"/>
            <a:chOff x="332366" y="159638"/>
            <a:chExt cx="11066242" cy="6246174"/>
          </a:xfrm>
        </p:grpSpPr>
        <p:grpSp>
          <p:nvGrpSpPr>
            <p:cNvPr id="3577" name="Group 3576">
              <a:extLst>
                <a:ext uri="{FF2B5EF4-FFF2-40B4-BE49-F238E27FC236}">
                  <a16:creationId xmlns:a16="http://schemas.microsoft.com/office/drawing/2014/main" id="{03614A45-0F12-C4D9-4E60-4C5663789E13}"/>
                </a:ext>
              </a:extLst>
            </p:cNvPr>
            <p:cNvGrpSpPr/>
            <p:nvPr/>
          </p:nvGrpSpPr>
          <p:grpSpPr>
            <a:xfrm>
              <a:off x="7144634" y="5571005"/>
              <a:ext cx="2278380" cy="834807"/>
              <a:chOff x="5631180" y="3307318"/>
              <a:chExt cx="2278380" cy="834807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3578" name="Cube 3577">
                <a:extLst>
                  <a:ext uri="{FF2B5EF4-FFF2-40B4-BE49-F238E27FC236}">
                    <a16:creationId xmlns:a16="http://schemas.microsoft.com/office/drawing/2014/main" id="{31092E74-A34B-C3CA-DED4-2368220DD1FD}"/>
                  </a:ext>
                </a:extLst>
              </p:cNvPr>
              <p:cNvSpPr/>
              <p:nvPr/>
            </p:nvSpPr>
            <p:spPr>
              <a:xfrm>
                <a:off x="609600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9" name="Cube 3578">
                <a:extLst>
                  <a:ext uri="{FF2B5EF4-FFF2-40B4-BE49-F238E27FC236}">
                    <a16:creationId xmlns:a16="http://schemas.microsoft.com/office/drawing/2014/main" id="{5C22824C-D85B-7DFE-C44C-0271F569B6A7}"/>
                  </a:ext>
                </a:extLst>
              </p:cNvPr>
              <p:cNvSpPr/>
              <p:nvPr/>
            </p:nvSpPr>
            <p:spPr>
              <a:xfrm>
                <a:off x="638556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0" name="Cube 3579">
                <a:extLst>
                  <a:ext uri="{FF2B5EF4-FFF2-40B4-BE49-F238E27FC236}">
                    <a16:creationId xmlns:a16="http://schemas.microsoft.com/office/drawing/2014/main" id="{1F5F9251-84D4-AC04-14B8-67A879626936}"/>
                  </a:ext>
                </a:extLst>
              </p:cNvPr>
              <p:cNvSpPr/>
              <p:nvPr/>
            </p:nvSpPr>
            <p:spPr>
              <a:xfrm>
                <a:off x="667512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1" name="Cube 3580">
                <a:extLst>
                  <a:ext uri="{FF2B5EF4-FFF2-40B4-BE49-F238E27FC236}">
                    <a16:creationId xmlns:a16="http://schemas.microsoft.com/office/drawing/2014/main" id="{85EA555A-6F01-25AD-FBCD-3DB4A3354569}"/>
                  </a:ext>
                </a:extLst>
              </p:cNvPr>
              <p:cNvSpPr/>
              <p:nvPr/>
            </p:nvSpPr>
            <p:spPr>
              <a:xfrm>
                <a:off x="696468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2" name="Cube 3581">
                <a:extLst>
                  <a:ext uri="{FF2B5EF4-FFF2-40B4-BE49-F238E27FC236}">
                    <a16:creationId xmlns:a16="http://schemas.microsoft.com/office/drawing/2014/main" id="{1557C951-6374-A586-A391-0E38DE7F52C0}"/>
                  </a:ext>
                </a:extLst>
              </p:cNvPr>
              <p:cNvSpPr/>
              <p:nvPr/>
            </p:nvSpPr>
            <p:spPr>
              <a:xfrm>
                <a:off x="725424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3" name="Cube 3582">
                <a:extLst>
                  <a:ext uri="{FF2B5EF4-FFF2-40B4-BE49-F238E27FC236}">
                    <a16:creationId xmlns:a16="http://schemas.microsoft.com/office/drawing/2014/main" id="{2E1DC5D1-206B-50A9-454D-144D693F507D}"/>
                  </a:ext>
                </a:extLst>
              </p:cNvPr>
              <p:cNvSpPr/>
              <p:nvPr/>
            </p:nvSpPr>
            <p:spPr>
              <a:xfrm>
                <a:off x="754380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4" name="Cube 3583">
                <a:extLst>
                  <a:ext uri="{FF2B5EF4-FFF2-40B4-BE49-F238E27FC236}">
                    <a16:creationId xmlns:a16="http://schemas.microsoft.com/office/drawing/2014/main" id="{49FA781B-285A-8A36-E071-B2A548BA93B7}"/>
                  </a:ext>
                </a:extLst>
              </p:cNvPr>
              <p:cNvSpPr/>
              <p:nvPr/>
            </p:nvSpPr>
            <p:spPr>
              <a:xfrm>
                <a:off x="599694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5" name="Cube 3584">
                <a:extLst>
                  <a:ext uri="{FF2B5EF4-FFF2-40B4-BE49-F238E27FC236}">
                    <a16:creationId xmlns:a16="http://schemas.microsoft.com/office/drawing/2014/main" id="{C9A1A58F-3573-F291-2473-221975D527CB}"/>
                  </a:ext>
                </a:extLst>
              </p:cNvPr>
              <p:cNvSpPr/>
              <p:nvPr/>
            </p:nvSpPr>
            <p:spPr>
              <a:xfrm>
                <a:off x="628650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6" name="Cube 3585">
                <a:extLst>
                  <a:ext uri="{FF2B5EF4-FFF2-40B4-BE49-F238E27FC236}">
                    <a16:creationId xmlns:a16="http://schemas.microsoft.com/office/drawing/2014/main" id="{8ABBB16C-AE42-561D-9EDD-C94037FA9E3B}"/>
                  </a:ext>
                </a:extLst>
              </p:cNvPr>
              <p:cNvSpPr/>
              <p:nvPr/>
            </p:nvSpPr>
            <p:spPr>
              <a:xfrm>
                <a:off x="657606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7" name="Cube 3586">
                <a:extLst>
                  <a:ext uri="{FF2B5EF4-FFF2-40B4-BE49-F238E27FC236}">
                    <a16:creationId xmlns:a16="http://schemas.microsoft.com/office/drawing/2014/main" id="{4E317983-3B89-34E3-D92F-F61E0F760993}"/>
                  </a:ext>
                </a:extLst>
              </p:cNvPr>
              <p:cNvSpPr/>
              <p:nvPr/>
            </p:nvSpPr>
            <p:spPr>
              <a:xfrm>
                <a:off x="686562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8" name="Cube 3587">
                <a:extLst>
                  <a:ext uri="{FF2B5EF4-FFF2-40B4-BE49-F238E27FC236}">
                    <a16:creationId xmlns:a16="http://schemas.microsoft.com/office/drawing/2014/main" id="{422E98E6-DBC7-4A1C-73CA-0D5E1AACB300}"/>
                  </a:ext>
                </a:extLst>
              </p:cNvPr>
              <p:cNvSpPr/>
              <p:nvPr/>
            </p:nvSpPr>
            <p:spPr>
              <a:xfrm>
                <a:off x="715518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9" name="Cube 3588">
                <a:extLst>
                  <a:ext uri="{FF2B5EF4-FFF2-40B4-BE49-F238E27FC236}">
                    <a16:creationId xmlns:a16="http://schemas.microsoft.com/office/drawing/2014/main" id="{3033D996-B5FD-DE7B-7D4C-6CFB28D64404}"/>
                  </a:ext>
                </a:extLst>
              </p:cNvPr>
              <p:cNvSpPr/>
              <p:nvPr/>
            </p:nvSpPr>
            <p:spPr>
              <a:xfrm>
                <a:off x="744474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0" name="Cube 3589">
                <a:extLst>
                  <a:ext uri="{FF2B5EF4-FFF2-40B4-BE49-F238E27FC236}">
                    <a16:creationId xmlns:a16="http://schemas.microsoft.com/office/drawing/2014/main" id="{DD25884C-6AF8-A4AC-13B7-DFD887B76FC0}"/>
                  </a:ext>
                </a:extLst>
              </p:cNvPr>
              <p:cNvSpPr/>
              <p:nvPr/>
            </p:nvSpPr>
            <p:spPr>
              <a:xfrm>
                <a:off x="590169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1" name="Cube 3590">
                <a:extLst>
                  <a:ext uri="{FF2B5EF4-FFF2-40B4-BE49-F238E27FC236}">
                    <a16:creationId xmlns:a16="http://schemas.microsoft.com/office/drawing/2014/main" id="{B9CBE238-C9A6-5A49-D06A-7C6C4794AEF4}"/>
                  </a:ext>
                </a:extLst>
              </p:cNvPr>
              <p:cNvSpPr/>
              <p:nvPr/>
            </p:nvSpPr>
            <p:spPr>
              <a:xfrm>
                <a:off x="619125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2" name="Cube 3591">
                <a:extLst>
                  <a:ext uri="{FF2B5EF4-FFF2-40B4-BE49-F238E27FC236}">
                    <a16:creationId xmlns:a16="http://schemas.microsoft.com/office/drawing/2014/main" id="{9DD1EE70-D2AC-94A6-B907-19C1D973312D}"/>
                  </a:ext>
                </a:extLst>
              </p:cNvPr>
              <p:cNvSpPr/>
              <p:nvPr/>
            </p:nvSpPr>
            <p:spPr>
              <a:xfrm>
                <a:off x="648081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3" name="Cube 3592">
                <a:extLst>
                  <a:ext uri="{FF2B5EF4-FFF2-40B4-BE49-F238E27FC236}">
                    <a16:creationId xmlns:a16="http://schemas.microsoft.com/office/drawing/2014/main" id="{350E96DE-B00B-74D7-3BFC-6391F5C784EE}"/>
                  </a:ext>
                </a:extLst>
              </p:cNvPr>
              <p:cNvSpPr/>
              <p:nvPr/>
            </p:nvSpPr>
            <p:spPr>
              <a:xfrm>
                <a:off x="677037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4" name="Cube 3593">
                <a:extLst>
                  <a:ext uri="{FF2B5EF4-FFF2-40B4-BE49-F238E27FC236}">
                    <a16:creationId xmlns:a16="http://schemas.microsoft.com/office/drawing/2014/main" id="{069DD3F1-D077-B493-F36B-BA4AEF7AD5F4}"/>
                  </a:ext>
                </a:extLst>
              </p:cNvPr>
              <p:cNvSpPr/>
              <p:nvPr/>
            </p:nvSpPr>
            <p:spPr>
              <a:xfrm>
                <a:off x="705993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5" name="Cube 3594">
                <a:extLst>
                  <a:ext uri="{FF2B5EF4-FFF2-40B4-BE49-F238E27FC236}">
                    <a16:creationId xmlns:a16="http://schemas.microsoft.com/office/drawing/2014/main" id="{627DC8E7-4CA7-558D-E5FC-A9A2C4EBFE6D}"/>
                  </a:ext>
                </a:extLst>
              </p:cNvPr>
              <p:cNvSpPr/>
              <p:nvPr/>
            </p:nvSpPr>
            <p:spPr>
              <a:xfrm>
                <a:off x="734949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6" name="Cube 3595">
                <a:extLst>
                  <a:ext uri="{FF2B5EF4-FFF2-40B4-BE49-F238E27FC236}">
                    <a16:creationId xmlns:a16="http://schemas.microsoft.com/office/drawing/2014/main" id="{7B881AF6-1AB4-05BA-FA76-B9E46F96729D}"/>
                  </a:ext>
                </a:extLst>
              </p:cNvPr>
              <p:cNvSpPr/>
              <p:nvPr/>
            </p:nvSpPr>
            <p:spPr>
              <a:xfrm>
                <a:off x="580644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7" name="Cube 3596">
                <a:extLst>
                  <a:ext uri="{FF2B5EF4-FFF2-40B4-BE49-F238E27FC236}">
                    <a16:creationId xmlns:a16="http://schemas.microsoft.com/office/drawing/2014/main" id="{8998CD34-2FCC-1C78-90AA-88003242E654}"/>
                  </a:ext>
                </a:extLst>
              </p:cNvPr>
              <p:cNvSpPr/>
              <p:nvPr/>
            </p:nvSpPr>
            <p:spPr>
              <a:xfrm>
                <a:off x="609600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8" name="Cube 3597">
                <a:extLst>
                  <a:ext uri="{FF2B5EF4-FFF2-40B4-BE49-F238E27FC236}">
                    <a16:creationId xmlns:a16="http://schemas.microsoft.com/office/drawing/2014/main" id="{D695EFBB-877A-19E4-1E8A-A1074064A4EA}"/>
                  </a:ext>
                </a:extLst>
              </p:cNvPr>
              <p:cNvSpPr/>
              <p:nvPr/>
            </p:nvSpPr>
            <p:spPr>
              <a:xfrm>
                <a:off x="638556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9" name="Cube 3598">
                <a:extLst>
                  <a:ext uri="{FF2B5EF4-FFF2-40B4-BE49-F238E27FC236}">
                    <a16:creationId xmlns:a16="http://schemas.microsoft.com/office/drawing/2014/main" id="{546E4FCD-EE09-1841-53F8-3881EF66C0C5}"/>
                  </a:ext>
                </a:extLst>
              </p:cNvPr>
              <p:cNvSpPr/>
              <p:nvPr/>
            </p:nvSpPr>
            <p:spPr>
              <a:xfrm>
                <a:off x="667512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0" name="Cube 3599">
                <a:extLst>
                  <a:ext uri="{FF2B5EF4-FFF2-40B4-BE49-F238E27FC236}">
                    <a16:creationId xmlns:a16="http://schemas.microsoft.com/office/drawing/2014/main" id="{8CC726DB-B232-E79A-523A-64DE577AF440}"/>
                  </a:ext>
                </a:extLst>
              </p:cNvPr>
              <p:cNvSpPr/>
              <p:nvPr/>
            </p:nvSpPr>
            <p:spPr>
              <a:xfrm>
                <a:off x="696468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1" name="Cube 3600">
                <a:extLst>
                  <a:ext uri="{FF2B5EF4-FFF2-40B4-BE49-F238E27FC236}">
                    <a16:creationId xmlns:a16="http://schemas.microsoft.com/office/drawing/2014/main" id="{C14AA2A3-D634-9003-10CF-7D7721598745}"/>
                  </a:ext>
                </a:extLst>
              </p:cNvPr>
              <p:cNvSpPr/>
              <p:nvPr/>
            </p:nvSpPr>
            <p:spPr>
              <a:xfrm>
                <a:off x="725424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2" name="Cube 3601">
                <a:extLst>
                  <a:ext uri="{FF2B5EF4-FFF2-40B4-BE49-F238E27FC236}">
                    <a16:creationId xmlns:a16="http://schemas.microsoft.com/office/drawing/2014/main" id="{037F82EA-5716-3A25-F677-A2D6A4A0DA6F}"/>
                  </a:ext>
                </a:extLst>
              </p:cNvPr>
              <p:cNvSpPr/>
              <p:nvPr/>
            </p:nvSpPr>
            <p:spPr>
              <a:xfrm>
                <a:off x="571881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3" name="Cube 3602">
                <a:extLst>
                  <a:ext uri="{FF2B5EF4-FFF2-40B4-BE49-F238E27FC236}">
                    <a16:creationId xmlns:a16="http://schemas.microsoft.com/office/drawing/2014/main" id="{DF7AE1DD-0570-B2F6-AD53-87628C672B46}"/>
                  </a:ext>
                </a:extLst>
              </p:cNvPr>
              <p:cNvSpPr/>
              <p:nvPr/>
            </p:nvSpPr>
            <p:spPr>
              <a:xfrm>
                <a:off x="600837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4" name="Cube 3603">
                <a:extLst>
                  <a:ext uri="{FF2B5EF4-FFF2-40B4-BE49-F238E27FC236}">
                    <a16:creationId xmlns:a16="http://schemas.microsoft.com/office/drawing/2014/main" id="{8991CB1B-28FC-6940-754D-53647D1D18E1}"/>
                  </a:ext>
                </a:extLst>
              </p:cNvPr>
              <p:cNvSpPr/>
              <p:nvPr/>
            </p:nvSpPr>
            <p:spPr>
              <a:xfrm>
                <a:off x="629793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5" name="Cube 3604">
                <a:extLst>
                  <a:ext uri="{FF2B5EF4-FFF2-40B4-BE49-F238E27FC236}">
                    <a16:creationId xmlns:a16="http://schemas.microsoft.com/office/drawing/2014/main" id="{5CD67281-9920-086E-01D5-94036B5ABFD6}"/>
                  </a:ext>
                </a:extLst>
              </p:cNvPr>
              <p:cNvSpPr/>
              <p:nvPr/>
            </p:nvSpPr>
            <p:spPr>
              <a:xfrm>
                <a:off x="658749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6" name="Cube 3605">
                <a:extLst>
                  <a:ext uri="{FF2B5EF4-FFF2-40B4-BE49-F238E27FC236}">
                    <a16:creationId xmlns:a16="http://schemas.microsoft.com/office/drawing/2014/main" id="{5A728A0A-DDD9-40D0-FB04-0FF8844BF4F8}"/>
                  </a:ext>
                </a:extLst>
              </p:cNvPr>
              <p:cNvSpPr/>
              <p:nvPr/>
            </p:nvSpPr>
            <p:spPr>
              <a:xfrm>
                <a:off x="687705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7" name="Cube 3606">
                <a:extLst>
                  <a:ext uri="{FF2B5EF4-FFF2-40B4-BE49-F238E27FC236}">
                    <a16:creationId xmlns:a16="http://schemas.microsoft.com/office/drawing/2014/main" id="{8A72518A-C408-DC9D-DD3B-18D4DC6C824B}"/>
                  </a:ext>
                </a:extLst>
              </p:cNvPr>
              <p:cNvSpPr/>
              <p:nvPr/>
            </p:nvSpPr>
            <p:spPr>
              <a:xfrm>
                <a:off x="716661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8" name="Cube 3607">
                <a:extLst>
                  <a:ext uri="{FF2B5EF4-FFF2-40B4-BE49-F238E27FC236}">
                    <a16:creationId xmlns:a16="http://schemas.microsoft.com/office/drawing/2014/main" id="{EE0904BB-6CD7-056C-7D37-B89679480C14}"/>
                  </a:ext>
                </a:extLst>
              </p:cNvPr>
              <p:cNvSpPr/>
              <p:nvPr/>
            </p:nvSpPr>
            <p:spPr>
              <a:xfrm>
                <a:off x="563118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09" name="Cube 3608">
                <a:extLst>
                  <a:ext uri="{FF2B5EF4-FFF2-40B4-BE49-F238E27FC236}">
                    <a16:creationId xmlns:a16="http://schemas.microsoft.com/office/drawing/2014/main" id="{B9449680-7088-9559-F94B-88CDBEE05D0B}"/>
                  </a:ext>
                </a:extLst>
              </p:cNvPr>
              <p:cNvSpPr/>
              <p:nvPr/>
            </p:nvSpPr>
            <p:spPr>
              <a:xfrm>
                <a:off x="592074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0" name="Cube 3609">
                <a:extLst>
                  <a:ext uri="{FF2B5EF4-FFF2-40B4-BE49-F238E27FC236}">
                    <a16:creationId xmlns:a16="http://schemas.microsoft.com/office/drawing/2014/main" id="{95161591-7E3F-E04C-6976-CC3A07A6CB4F}"/>
                  </a:ext>
                </a:extLst>
              </p:cNvPr>
              <p:cNvSpPr/>
              <p:nvPr/>
            </p:nvSpPr>
            <p:spPr>
              <a:xfrm>
                <a:off x="621030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1" name="Cube 3610">
                <a:extLst>
                  <a:ext uri="{FF2B5EF4-FFF2-40B4-BE49-F238E27FC236}">
                    <a16:creationId xmlns:a16="http://schemas.microsoft.com/office/drawing/2014/main" id="{16413366-22D4-2597-58CC-82815F662AFC}"/>
                  </a:ext>
                </a:extLst>
              </p:cNvPr>
              <p:cNvSpPr/>
              <p:nvPr/>
            </p:nvSpPr>
            <p:spPr>
              <a:xfrm>
                <a:off x="649986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2" name="Cube 3611">
                <a:extLst>
                  <a:ext uri="{FF2B5EF4-FFF2-40B4-BE49-F238E27FC236}">
                    <a16:creationId xmlns:a16="http://schemas.microsoft.com/office/drawing/2014/main" id="{5335FF20-71DD-386F-EFA0-A1426D7FD5FB}"/>
                  </a:ext>
                </a:extLst>
              </p:cNvPr>
              <p:cNvSpPr/>
              <p:nvPr/>
            </p:nvSpPr>
            <p:spPr>
              <a:xfrm>
                <a:off x="678942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3" name="Cube 3612">
                <a:extLst>
                  <a:ext uri="{FF2B5EF4-FFF2-40B4-BE49-F238E27FC236}">
                    <a16:creationId xmlns:a16="http://schemas.microsoft.com/office/drawing/2014/main" id="{7C0CB9FC-8F0E-E98F-91C5-4D2D6FB575FC}"/>
                  </a:ext>
                </a:extLst>
              </p:cNvPr>
              <p:cNvSpPr/>
              <p:nvPr/>
            </p:nvSpPr>
            <p:spPr>
              <a:xfrm>
                <a:off x="707898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9BE070-F465-0341-AFB2-5068645D5EBF}"/>
                </a:ext>
              </a:extLst>
            </p:cNvPr>
            <p:cNvSpPr txBox="1"/>
            <p:nvPr/>
          </p:nvSpPr>
          <p:spPr>
            <a:xfrm>
              <a:off x="1767251" y="347877"/>
              <a:ext cx="28070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Normal CNN</a:t>
              </a:r>
              <a:endParaRPr lang="en-GB" sz="32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7D584B-21F1-93BF-C461-9C59423B7057}"/>
                </a:ext>
              </a:extLst>
            </p:cNvPr>
            <p:cNvSpPr txBox="1"/>
            <p:nvPr/>
          </p:nvSpPr>
          <p:spPr>
            <a:xfrm>
              <a:off x="6913373" y="159638"/>
              <a:ext cx="314046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Depth-wise Separable CNN</a:t>
              </a:r>
              <a:endParaRPr lang="en-GB" sz="32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F664B3-B49F-9346-FF36-05884013F71F}"/>
                </a:ext>
              </a:extLst>
            </p:cNvPr>
            <p:cNvSpPr txBox="1"/>
            <p:nvPr/>
          </p:nvSpPr>
          <p:spPr>
            <a:xfrm>
              <a:off x="332366" y="2108538"/>
              <a:ext cx="754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Input</a:t>
              </a:r>
              <a:endParaRPr lang="en-GB" sz="2000" b="1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7C5CD69-40E9-2794-D64D-00D18F0BD622}"/>
                </a:ext>
              </a:extLst>
            </p:cNvPr>
            <p:cNvGrpSpPr/>
            <p:nvPr/>
          </p:nvGrpSpPr>
          <p:grpSpPr>
            <a:xfrm>
              <a:off x="1992928" y="2336974"/>
              <a:ext cx="2278380" cy="834807"/>
              <a:chOff x="5631180" y="3307318"/>
              <a:chExt cx="2278380" cy="83480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8" name="Cube 7">
                <a:extLst>
                  <a:ext uri="{FF2B5EF4-FFF2-40B4-BE49-F238E27FC236}">
                    <a16:creationId xmlns:a16="http://schemas.microsoft.com/office/drawing/2014/main" id="{B3679C8F-46FE-8C01-9789-E0DC90486207}"/>
                  </a:ext>
                </a:extLst>
              </p:cNvPr>
              <p:cNvSpPr/>
              <p:nvPr/>
            </p:nvSpPr>
            <p:spPr>
              <a:xfrm>
                <a:off x="609600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Cube 8">
                <a:extLst>
                  <a:ext uri="{FF2B5EF4-FFF2-40B4-BE49-F238E27FC236}">
                    <a16:creationId xmlns:a16="http://schemas.microsoft.com/office/drawing/2014/main" id="{3BFD6E42-0540-813E-A683-D6EC1BA49D83}"/>
                  </a:ext>
                </a:extLst>
              </p:cNvPr>
              <p:cNvSpPr/>
              <p:nvPr/>
            </p:nvSpPr>
            <p:spPr>
              <a:xfrm>
                <a:off x="638556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Cube 9">
                <a:extLst>
                  <a:ext uri="{FF2B5EF4-FFF2-40B4-BE49-F238E27FC236}">
                    <a16:creationId xmlns:a16="http://schemas.microsoft.com/office/drawing/2014/main" id="{C96D98DC-F589-CFFD-42AD-E87E763E57A8}"/>
                  </a:ext>
                </a:extLst>
              </p:cNvPr>
              <p:cNvSpPr/>
              <p:nvPr/>
            </p:nvSpPr>
            <p:spPr>
              <a:xfrm>
                <a:off x="667512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A3519D36-18D4-BC6A-D115-AFFB0130FACA}"/>
                  </a:ext>
                </a:extLst>
              </p:cNvPr>
              <p:cNvSpPr/>
              <p:nvPr/>
            </p:nvSpPr>
            <p:spPr>
              <a:xfrm>
                <a:off x="696468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38AF9989-647F-478D-9913-58BFE43E38AF}"/>
                  </a:ext>
                </a:extLst>
              </p:cNvPr>
              <p:cNvSpPr/>
              <p:nvPr/>
            </p:nvSpPr>
            <p:spPr>
              <a:xfrm>
                <a:off x="725424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E7AD4E01-6CD2-E43A-8C8B-9EDB547B8A5C}"/>
                  </a:ext>
                </a:extLst>
              </p:cNvPr>
              <p:cNvSpPr/>
              <p:nvPr/>
            </p:nvSpPr>
            <p:spPr>
              <a:xfrm>
                <a:off x="754380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9CB38794-3136-6D13-E295-89008C3CDDCA}"/>
                  </a:ext>
                </a:extLst>
              </p:cNvPr>
              <p:cNvSpPr/>
              <p:nvPr/>
            </p:nvSpPr>
            <p:spPr>
              <a:xfrm>
                <a:off x="599694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49F2B2F1-C694-8925-4C5C-62F9ACB9181D}"/>
                  </a:ext>
                </a:extLst>
              </p:cNvPr>
              <p:cNvSpPr/>
              <p:nvPr/>
            </p:nvSpPr>
            <p:spPr>
              <a:xfrm>
                <a:off x="628650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12B7EABA-61D4-2CDF-9831-75056C00CE69}"/>
                  </a:ext>
                </a:extLst>
              </p:cNvPr>
              <p:cNvSpPr/>
              <p:nvPr/>
            </p:nvSpPr>
            <p:spPr>
              <a:xfrm>
                <a:off x="657606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6370CBBC-A398-E828-20EC-E936F6B4DEAF}"/>
                  </a:ext>
                </a:extLst>
              </p:cNvPr>
              <p:cNvSpPr/>
              <p:nvPr/>
            </p:nvSpPr>
            <p:spPr>
              <a:xfrm>
                <a:off x="686562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4213AC5A-EDFB-5EC1-6D66-1C10F2BED460}"/>
                  </a:ext>
                </a:extLst>
              </p:cNvPr>
              <p:cNvSpPr/>
              <p:nvPr/>
            </p:nvSpPr>
            <p:spPr>
              <a:xfrm>
                <a:off x="715518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9B773889-32C7-E874-4AA4-672350590DF4}"/>
                  </a:ext>
                </a:extLst>
              </p:cNvPr>
              <p:cNvSpPr/>
              <p:nvPr/>
            </p:nvSpPr>
            <p:spPr>
              <a:xfrm>
                <a:off x="744474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9ED6C3F4-9472-CEF7-F1C3-C4427CFD8B54}"/>
                  </a:ext>
                </a:extLst>
              </p:cNvPr>
              <p:cNvSpPr/>
              <p:nvPr/>
            </p:nvSpPr>
            <p:spPr>
              <a:xfrm>
                <a:off x="590169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Cube 26">
                <a:extLst>
                  <a:ext uri="{FF2B5EF4-FFF2-40B4-BE49-F238E27FC236}">
                    <a16:creationId xmlns:a16="http://schemas.microsoft.com/office/drawing/2014/main" id="{DCF195ED-5FAB-E078-8AD4-57A721D7FA75}"/>
                  </a:ext>
                </a:extLst>
              </p:cNvPr>
              <p:cNvSpPr/>
              <p:nvPr/>
            </p:nvSpPr>
            <p:spPr>
              <a:xfrm>
                <a:off x="619125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A2081353-3775-B6AA-5513-B0E8E4D1C9D2}"/>
                  </a:ext>
                </a:extLst>
              </p:cNvPr>
              <p:cNvSpPr/>
              <p:nvPr/>
            </p:nvSpPr>
            <p:spPr>
              <a:xfrm>
                <a:off x="648081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BBD77FC5-7E67-5D8C-A2EE-2BE7E9929441}"/>
                  </a:ext>
                </a:extLst>
              </p:cNvPr>
              <p:cNvSpPr/>
              <p:nvPr/>
            </p:nvSpPr>
            <p:spPr>
              <a:xfrm>
                <a:off x="677037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E2692429-959E-0F17-E875-E8C6B5D87641}"/>
                  </a:ext>
                </a:extLst>
              </p:cNvPr>
              <p:cNvSpPr/>
              <p:nvPr/>
            </p:nvSpPr>
            <p:spPr>
              <a:xfrm>
                <a:off x="705993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887FFA7E-2B24-F501-E90E-2E9E3DC2A45D}"/>
                  </a:ext>
                </a:extLst>
              </p:cNvPr>
              <p:cNvSpPr/>
              <p:nvPr/>
            </p:nvSpPr>
            <p:spPr>
              <a:xfrm>
                <a:off x="734949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293C3753-C00D-814D-F090-A772DB2CF48E}"/>
                  </a:ext>
                </a:extLst>
              </p:cNvPr>
              <p:cNvSpPr/>
              <p:nvPr/>
            </p:nvSpPr>
            <p:spPr>
              <a:xfrm>
                <a:off x="580644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14967D52-1599-ADDE-C38F-040DC3A156BD}"/>
                  </a:ext>
                </a:extLst>
              </p:cNvPr>
              <p:cNvSpPr/>
              <p:nvPr/>
            </p:nvSpPr>
            <p:spPr>
              <a:xfrm>
                <a:off x="609600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0990E0FE-EEFC-0613-DE64-2F7BE0AAFAB1}"/>
                  </a:ext>
                </a:extLst>
              </p:cNvPr>
              <p:cNvSpPr/>
              <p:nvPr/>
            </p:nvSpPr>
            <p:spPr>
              <a:xfrm>
                <a:off x="638556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6C670BF3-4491-0043-913A-4296C94E2951}"/>
                  </a:ext>
                </a:extLst>
              </p:cNvPr>
              <p:cNvSpPr/>
              <p:nvPr/>
            </p:nvSpPr>
            <p:spPr>
              <a:xfrm>
                <a:off x="667512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9C85FC30-FCF7-7EC0-9F24-0F9CFC3588F3}"/>
                  </a:ext>
                </a:extLst>
              </p:cNvPr>
              <p:cNvSpPr/>
              <p:nvPr/>
            </p:nvSpPr>
            <p:spPr>
              <a:xfrm>
                <a:off x="696468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6EA44893-73CB-2592-F467-38C52840DDBA}"/>
                  </a:ext>
                </a:extLst>
              </p:cNvPr>
              <p:cNvSpPr/>
              <p:nvPr/>
            </p:nvSpPr>
            <p:spPr>
              <a:xfrm>
                <a:off x="725424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AEFEDEA6-F5E7-4663-9619-3EE573D07659}"/>
                  </a:ext>
                </a:extLst>
              </p:cNvPr>
              <p:cNvSpPr/>
              <p:nvPr/>
            </p:nvSpPr>
            <p:spPr>
              <a:xfrm>
                <a:off x="571881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DA6E759D-CA63-FF98-16A4-18F01379E8A5}"/>
                  </a:ext>
                </a:extLst>
              </p:cNvPr>
              <p:cNvSpPr/>
              <p:nvPr/>
            </p:nvSpPr>
            <p:spPr>
              <a:xfrm>
                <a:off x="600837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108444E7-361C-C7E3-7780-9D036910DE80}"/>
                  </a:ext>
                </a:extLst>
              </p:cNvPr>
              <p:cNvSpPr/>
              <p:nvPr/>
            </p:nvSpPr>
            <p:spPr>
              <a:xfrm>
                <a:off x="629793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12FE9ECC-DC26-F334-9583-48D405EBCCF2}"/>
                  </a:ext>
                </a:extLst>
              </p:cNvPr>
              <p:cNvSpPr/>
              <p:nvPr/>
            </p:nvSpPr>
            <p:spPr>
              <a:xfrm>
                <a:off x="658749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513397E0-9707-EF54-F655-C571AF79E652}"/>
                  </a:ext>
                </a:extLst>
              </p:cNvPr>
              <p:cNvSpPr/>
              <p:nvPr/>
            </p:nvSpPr>
            <p:spPr>
              <a:xfrm>
                <a:off x="687705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D97A6CBF-DF9B-7957-7E53-CDE99113F763}"/>
                  </a:ext>
                </a:extLst>
              </p:cNvPr>
              <p:cNvSpPr/>
              <p:nvPr/>
            </p:nvSpPr>
            <p:spPr>
              <a:xfrm>
                <a:off x="716661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52907BEB-DB6D-7509-CC1C-7C2D92D9CA48}"/>
                  </a:ext>
                </a:extLst>
              </p:cNvPr>
              <p:cNvSpPr/>
              <p:nvPr/>
            </p:nvSpPr>
            <p:spPr>
              <a:xfrm>
                <a:off x="5631180" y="3772793"/>
                <a:ext cx="365760" cy="369332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69F96A01-33E4-56DD-6EA5-720C2EDACCAC}"/>
                  </a:ext>
                </a:extLst>
              </p:cNvPr>
              <p:cNvSpPr/>
              <p:nvPr/>
            </p:nvSpPr>
            <p:spPr>
              <a:xfrm>
                <a:off x="5920740" y="3772793"/>
                <a:ext cx="365760" cy="369332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423E0AE6-0ACC-C63F-0E10-50415044C774}"/>
                  </a:ext>
                </a:extLst>
              </p:cNvPr>
              <p:cNvSpPr/>
              <p:nvPr/>
            </p:nvSpPr>
            <p:spPr>
              <a:xfrm>
                <a:off x="6210300" y="3772793"/>
                <a:ext cx="365760" cy="369332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638065C5-FF9F-BB0E-685E-ED2B7A22EABB}"/>
                  </a:ext>
                </a:extLst>
              </p:cNvPr>
              <p:cNvSpPr/>
              <p:nvPr/>
            </p:nvSpPr>
            <p:spPr>
              <a:xfrm>
                <a:off x="649986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46D0C878-9D0F-325A-869A-AC31528CB658}"/>
                  </a:ext>
                </a:extLst>
              </p:cNvPr>
              <p:cNvSpPr/>
              <p:nvPr/>
            </p:nvSpPr>
            <p:spPr>
              <a:xfrm>
                <a:off x="678942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5B47DEEE-8C86-E592-F694-5E5C8CE8E139}"/>
                  </a:ext>
                </a:extLst>
              </p:cNvPr>
              <p:cNvSpPr/>
              <p:nvPr/>
            </p:nvSpPr>
            <p:spPr>
              <a:xfrm>
                <a:off x="707898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9024259-6886-BB2A-87C3-21D940C3531B}"/>
                </a:ext>
              </a:extLst>
            </p:cNvPr>
            <p:cNvGrpSpPr/>
            <p:nvPr/>
          </p:nvGrpSpPr>
          <p:grpSpPr>
            <a:xfrm>
              <a:off x="1992928" y="2056165"/>
              <a:ext cx="2278380" cy="834807"/>
              <a:chOff x="5631180" y="3307318"/>
              <a:chExt cx="2278380" cy="834807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8633EFD4-2ACD-5D84-0A26-8932D16B673A}"/>
                  </a:ext>
                </a:extLst>
              </p:cNvPr>
              <p:cNvSpPr/>
              <p:nvPr/>
            </p:nvSpPr>
            <p:spPr>
              <a:xfrm>
                <a:off x="609600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BE4B5C4E-123E-FD7E-2643-FD28873CC624}"/>
                  </a:ext>
                </a:extLst>
              </p:cNvPr>
              <p:cNvSpPr/>
              <p:nvPr/>
            </p:nvSpPr>
            <p:spPr>
              <a:xfrm>
                <a:off x="638556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1B885459-F5A1-DF45-7681-102EDCFA0615}"/>
                  </a:ext>
                </a:extLst>
              </p:cNvPr>
              <p:cNvSpPr/>
              <p:nvPr/>
            </p:nvSpPr>
            <p:spPr>
              <a:xfrm>
                <a:off x="667512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16EF6974-BC0C-C96E-E971-1B5D106C3E7F}"/>
                  </a:ext>
                </a:extLst>
              </p:cNvPr>
              <p:cNvSpPr/>
              <p:nvPr/>
            </p:nvSpPr>
            <p:spPr>
              <a:xfrm>
                <a:off x="696468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CC16F0AA-F47D-EC5F-9241-D890B9D47D12}"/>
                  </a:ext>
                </a:extLst>
              </p:cNvPr>
              <p:cNvSpPr/>
              <p:nvPr/>
            </p:nvSpPr>
            <p:spPr>
              <a:xfrm>
                <a:off x="725424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Cube 56">
                <a:extLst>
                  <a:ext uri="{FF2B5EF4-FFF2-40B4-BE49-F238E27FC236}">
                    <a16:creationId xmlns:a16="http://schemas.microsoft.com/office/drawing/2014/main" id="{E4671FD0-25E7-13DC-98FE-05786F24BDA2}"/>
                  </a:ext>
                </a:extLst>
              </p:cNvPr>
              <p:cNvSpPr/>
              <p:nvPr/>
            </p:nvSpPr>
            <p:spPr>
              <a:xfrm>
                <a:off x="754380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Cube 57">
                <a:extLst>
                  <a:ext uri="{FF2B5EF4-FFF2-40B4-BE49-F238E27FC236}">
                    <a16:creationId xmlns:a16="http://schemas.microsoft.com/office/drawing/2014/main" id="{7FC252FE-8678-D644-C758-EDDC4BEF7533}"/>
                  </a:ext>
                </a:extLst>
              </p:cNvPr>
              <p:cNvSpPr/>
              <p:nvPr/>
            </p:nvSpPr>
            <p:spPr>
              <a:xfrm>
                <a:off x="599694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DB132E4E-CA6F-AB60-4A49-8B443F528D7E}"/>
                  </a:ext>
                </a:extLst>
              </p:cNvPr>
              <p:cNvSpPr/>
              <p:nvPr/>
            </p:nvSpPr>
            <p:spPr>
              <a:xfrm>
                <a:off x="628650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Cube 59">
                <a:extLst>
                  <a:ext uri="{FF2B5EF4-FFF2-40B4-BE49-F238E27FC236}">
                    <a16:creationId xmlns:a16="http://schemas.microsoft.com/office/drawing/2014/main" id="{56186DEA-C92E-6A53-3D14-4AAD3CA8D28D}"/>
                  </a:ext>
                </a:extLst>
              </p:cNvPr>
              <p:cNvSpPr/>
              <p:nvPr/>
            </p:nvSpPr>
            <p:spPr>
              <a:xfrm>
                <a:off x="657606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FF662620-4500-4435-3DE5-A5738173F1BC}"/>
                  </a:ext>
                </a:extLst>
              </p:cNvPr>
              <p:cNvSpPr/>
              <p:nvPr/>
            </p:nvSpPr>
            <p:spPr>
              <a:xfrm>
                <a:off x="686562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Cube 61">
                <a:extLst>
                  <a:ext uri="{FF2B5EF4-FFF2-40B4-BE49-F238E27FC236}">
                    <a16:creationId xmlns:a16="http://schemas.microsoft.com/office/drawing/2014/main" id="{05ECDE11-B761-57E4-C4DC-ABEB52C61D9D}"/>
                  </a:ext>
                </a:extLst>
              </p:cNvPr>
              <p:cNvSpPr/>
              <p:nvPr/>
            </p:nvSpPr>
            <p:spPr>
              <a:xfrm>
                <a:off x="715518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0E171D51-9B60-AC48-3A88-B73922C6C286}"/>
                  </a:ext>
                </a:extLst>
              </p:cNvPr>
              <p:cNvSpPr/>
              <p:nvPr/>
            </p:nvSpPr>
            <p:spPr>
              <a:xfrm>
                <a:off x="744474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2" name="Cube 3071">
                <a:extLst>
                  <a:ext uri="{FF2B5EF4-FFF2-40B4-BE49-F238E27FC236}">
                    <a16:creationId xmlns:a16="http://schemas.microsoft.com/office/drawing/2014/main" id="{DD530BC5-195E-474F-369E-0A83E748AC3C}"/>
                  </a:ext>
                </a:extLst>
              </p:cNvPr>
              <p:cNvSpPr/>
              <p:nvPr/>
            </p:nvSpPr>
            <p:spPr>
              <a:xfrm>
                <a:off x="590169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3" name="Cube 3072">
                <a:extLst>
                  <a:ext uri="{FF2B5EF4-FFF2-40B4-BE49-F238E27FC236}">
                    <a16:creationId xmlns:a16="http://schemas.microsoft.com/office/drawing/2014/main" id="{19B5B24E-5C45-B77E-931C-B8885553D781}"/>
                  </a:ext>
                </a:extLst>
              </p:cNvPr>
              <p:cNvSpPr/>
              <p:nvPr/>
            </p:nvSpPr>
            <p:spPr>
              <a:xfrm>
                <a:off x="619125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5" name="Cube 3074">
                <a:extLst>
                  <a:ext uri="{FF2B5EF4-FFF2-40B4-BE49-F238E27FC236}">
                    <a16:creationId xmlns:a16="http://schemas.microsoft.com/office/drawing/2014/main" id="{C66888DF-69A0-7C4F-521A-2AD8A3E9E72F}"/>
                  </a:ext>
                </a:extLst>
              </p:cNvPr>
              <p:cNvSpPr/>
              <p:nvPr/>
            </p:nvSpPr>
            <p:spPr>
              <a:xfrm>
                <a:off x="648081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6" name="Cube 3075">
                <a:extLst>
                  <a:ext uri="{FF2B5EF4-FFF2-40B4-BE49-F238E27FC236}">
                    <a16:creationId xmlns:a16="http://schemas.microsoft.com/office/drawing/2014/main" id="{ADE51296-7C9B-C361-04B5-680A3A4BBE17}"/>
                  </a:ext>
                </a:extLst>
              </p:cNvPr>
              <p:cNvSpPr/>
              <p:nvPr/>
            </p:nvSpPr>
            <p:spPr>
              <a:xfrm>
                <a:off x="677037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7" name="Cube 3076">
                <a:extLst>
                  <a:ext uri="{FF2B5EF4-FFF2-40B4-BE49-F238E27FC236}">
                    <a16:creationId xmlns:a16="http://schemas.microsoft.com/office/drawing/2014/main" id="{8F25AA62-0943-6F98-5997-4DD57397049D}"/>
                  </a:ext>
                </a:extLst>
              </p:cNvPr>
              <p:cNvSpPr/>
              <p:nvPr/>
            </p:nvSpPr>
            <p:spPr>
              <a:xfrm>
                <a:off x="705993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8" name="Cube 3077">
                <a:extLst>
                  <a:ext uri="{FF2B5EF4-FFF2-40B4-BE49-F238E27FC236}">
                    <a16:creationId xmlns:a16="http://schemas.microsoft.com/office/drawing/2014/main" id="{3A8581F4-7EF7-B6C0-9380-9118F2CB3CBD}"/>
                  </a:ext>
                </a:extLst>
              </p:cNvPr>
              <p:cNvSpPr/>
              <p:nvPr/>
            </p:nvSpPr>
            <p:spPr>
              <a:xfrm>
                <a:off x="734949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9" name="Cube 3078">
                <a:extLst>
                  <a:ext uri="{FF2B5EF4-FFF2-40B4-BE49-F238E27FC236}">
                    <a16:creationId xmlns:a16="http://schemas.microsoft.com/office/drawing/2014/main" id="{93B93083-2283-E6F7-C230-819052711D5C}"/>
                  </a:ext>
                </a:extLst>
              </p:cNvPr>
              <p:cNvSpPr/>
              <p:nvPr/>
            </p:nvSpPr>
            <p:spPr>
              <a:xfrm>
                <a:off x="580644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0" name="Cube 3079">
                <a:extLst>
                  <a:ext uri="{FF2B5EF4-FFF2-40B4-BE49-F238E27FC236}">
                    <a16:creationId xmlns:a16="http://schemas.microsoft.com/office/drawing/2014/main" id="{0FBAE942-8516-DC66-CB47-DADDEBF31433}"/>
                  </a:ext>
                </a:extLst>
              </p:cNvPr>
              <p:cNvSpPr/>
              <p:nvPr/>
            </p:nvSpPr>
            <p:spPr>
              <a:xfrm>
                <a:off x="609600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1" name="Cube 3080">
                <a:extLst>
                  <a:ext uri="{FF2B5EF4-FFF2-40B4-BE49-F238E27FC236}">
                    <a16:creationId xmlns:a16="http://schemas.microsoft.com/office/drawing/2014/main" id="{9C066696-A4D9-9CA0-38FC-5D4AAA2CE829}"/>
                  </a:ext>
                </a:extLst>
              </p:cNvPr>
              <p:cNvSpPr/>
              <p:nvPr/>
            </p:nvSpPr>
            <p:spPr>
              <a:xfrm>
                <a:off x="638556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2" name="Cube 3081">
                <a:extLst>
                  <a:ext uri="{FF2B5EF4-FFF2-40B4-BE49-F238E27FC236}">
                    <a16:creationId xmlns:a16="http://schemas.microsoft.com/office/drawing/2014/main" id="{0FFF9493-F5F8-3B80-DE13-96334154C1AF}"/>
                  </a:ext>
                </a:extLst>
              </p:cNvPr>
              <p:cNvSpPr/>
              <p:nvPr/>
            </p:nvSpPr>
            <p:spPr>
              <a:xfrm>
                <a:off x="667512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3" name="Cube 3082">
                <a:extLst>
                  <a:ext uri="{FF2B5EF4-FFF2-40B4-BE49-F238E27FC236}">
                    <a16:creationId xmlns:a16="http://schemas.microsoft.com/office/drawing/2014/main" id="{09DC5C16-3699-81F4-041C-0391DAF4599E}"/>
                  </a:ext>
                </a:extLst>
              </p:cNvPr>
              <p:cNvSpPr/>
              <p:nvPr/>
            </p:nvSpPr>
            <p:spPr>
              <a:xfrm>
                <a:off x="696468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4" name="Cube 3083">
                <a:extLst>
                  <a:ext uri="{FF2B5EF4-FFF2-40B4-BE49-F238E27FC236}">
                    <a16:creationId xmlns:a16="http://schemas.microsoft.com/office/drawing/2014/main" id="{414DF5DE-0265-F8C3-9DE8-06928F5EBA1C}"/>
                  </a:ext>
                </a:extLst>
              </p:cNvPr>
              <p:cNvSpPr/>
              <p:nvPr/>
            </p:nvSpPr>
            <p:spPr>
              <a:xfrm>
                <a:off x="725424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5" name="Cube 3084">
                <a:extLst>
                  <a:ext uri="{FF2B5EF4-FFF2-40B4-BE49-F238E27FC236}">
                    <a16:creationId xmlns:a16="http://schemas.microsoft.com/office/drawing/2014/main" id="{B743656E-5756-76C9-1C36-AC43A2EC7952}"/>
                  </a:ext>
                </a:extLst>
              </p:cNvPr>
              <p:cNvSpPr/>
              <p:nvPr/>
            </p:nvSpPr>
            <p:spPr>
              <a:xfrm>
                <a:off x="571881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6" name="Cube 3085">
                <a:extLst>
                  <a:ext uri="{FF2B5EF4-FFF2-40B4-BE49-F238E27FC236}">
                    <a16:creationId xmlns:a16="http://schemas.microsoft.com/office/drawing/2014/main" id="{FEA3773B-49FB-EFC3-1B2A-20910AC282E8}"/>
                  </a:ext>
                </a:extLst>
              </p:cNvPr>
              <p:cNvSpPr/>
              <p:nvPr/>
            </p:nvSpPr>
            <p:spPr>
              <a:xfrm>
                <a:off x="600837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7" name="Cube 3086">
                <a:extLst>
                  <a:ext uri="{FF2B5EF4-FFF2-40B4-BE49-F238E27FC236}">
                    <a16:creationId xmlns:a16="http://schemas.microsoft.com/office/drawing/2014/main" id="{CE14FEF5-7DFD-64BA-5584-C806DC10AF8A}"/>
                  </a:ext>
                </a:extLst>
              </p:cNvPr>
              <p:cNvSpPr/>
              <p:nvPr/>
            </p:nvSpPr>
            <p:spPr>
              <a:xfrm>
                <a:off x="629793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8" name="Cube 3087">
                <a:extLst>
                  <a:ext uri="{FF2B5EF4-FFF2-40B4-BE49-F238E27FC236}">
                    <a16:creationId xmlns:a16="http://schemas.microsoft.com/office/drawing/2014/main" id="{762E4D51-722C-C8FB-690C-FD86524609F6}"/>
                  </a:ext>
                </a:extLst>
              </p:cNvPr>
              <p:cNvSpPr/>
              <p:nvPr/>
            </p:nvSpPr>
            <p:spPr>
              <a:xfrm>
                <a:off x="658749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9" name="Cube 3088">
                <a:extLst>
                  <a:ext uri="{FF2B5EF4-FFF2-40B4-BE49-F238E27FC236}">
                    <a16:creationId xmlns:a16="http://schemas.microsoft.com/office/drawing/2014/main" id="{2992D1F1-A027-DB2E-9D9E-85AD920E13CE}"/>
                  </a:ext>
                </a:extLst>
              </p:cNvPr>
              <p:cNvSpPr/>
              <p:nvPr/>
            </p:nvSpPr>
            <p:spPr>
              <a:xfrm>
                <a:off x="687705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0" name="Cube 3089">
                <a:extLst>
                  <a:ext uri="{FF2B5EF4-FFF2-40B4-BE49-F238E27FC236}">
                    <a16:creationId xmlns:a16="http://schemas.microsoft.com/office/drawing/2014/main" id="{1E422A8F-BD2C-3864-8426-0A783AC2D0A5}"/>
                  </a:ext>
                </a:extLst>
              </p:cNvPr>
              <p:cNvSpPr/>
              <p:nvPr/>
            </p:nvSpPr>
            <p:spPr>
              <a:xfrm>
                <a:off x="716661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1" name="Cube 3090">
                <a:extLst>
                  <a:ext uri="{FF2B5EF4-FFF2-40B4-BE49-F238E27FC236}">
                    <a16:creationId xmlns:a16="http://schemas.microsoft.com/office/drawing/2014/main" id="{0E66FA19-143B-837F-C117-AC811BDD9C63}"/>
                  </a:ext>
                </a:extLst>
              </p:cNvPr>
              <p:cNvSpPr/>
              <p:nvPr/>
            </p:nvSpPr>
            <p:spPr>
              <a:xfrm>
                <a:off x="5631180" y="3772793"/>
                <a:ext cx="365760" cy="369332"/>
              </a:xfrm>
              <a:prstGeom prst="cub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92" name="Cube 3091">
                <a:extLst>
                  <a:ext uri="{FF2B5EF4-FFF2-40B4-BE49-F238E27FC236}">
                    <a16:creationId xmlns:a16="http://schemas.microsoft.com/office/drawing/2014/main" id="{FEB0356A-C068-7F11-AE54-AEF53EA27CF5}"/>
                  </a:ext>
                </a:extLst>
              </p:cNvPr>
              <p:cNvSpPr/>
              <p:nvPr/>
            </p:nvSpPr>
            <p:spPr>
              <a:xfrm>
                <a:off x="5920740" y="3772793"/>
                <a:ext cx="365760" cy="369332"/>
              </a:xfrm>
              <a:prstGeom prst="cub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3" name="Cube 3092">
                <a:extLst>
                  <a:ext uri="{FF2B5EF4-FFF2-40B4-BE49-F238E27FC236}">
                    <a16:creationId xmlns:a16="http://schemas.microsoft.com/office/drawing/2014/main" id="{BB413425-1775-694A-607D-CEF8C9437A11}"/>
                  </a:ext>
                </a:extLst>
              </p:cNvPr>
              <p:cNvSpPr/>
              <p:nvPr/>
            </p:nvSpPr>
            <p:spPr>
              <a:xfrm>
                <a:off x="6210300" y="3772793"/>
                <a:ext cx="365760" cy="369332"/>
              </a:xfrm>
              <a:prstGeom prst="cub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4" name="Cube 3093">
                <a:extLst>
                  <a:ext uri="{FF2B5EF4-FFF2-40B4-BE49-F238E27FC236}">
                    <a16:creationId xmlns:a16="http://schemas.microsoft.com/office/drawing/2014/main" id="{B8A7B1E1-F47C-1DA2-D8B5-4FBB27D7C601}"/>
                  </a:ext>
                </a:extLst>
              </p:cNvPr>
              <p:cNvSpPr/>
              <p:nvPr/>
            </p:nvSpPr>
            <p:spPr>
              <a:xfrm>
                <a:off x="649986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5" name="Cube 3094">
                <a:extLst>
                  <a:ext uri="{FF2B5EF4-FFF2-40B4-BE49-F238E27FC236}">
                    <a16:creationId xmlns:a16="http://schemas.microsoft.com/office/drawing/2014/main" id="{9863D582-DE50-23F2-F95A-61AE780DE34E}"/>
                  </a:ext>
                </a:extLst>
              </p:cNvPr>
              <p:cNvSpPr/>
              <p:nvPr/>
            </p:nvSpPr>
            <p:spPr>
              <a:xfrm>
                <a:off x="678942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6" name="Cube 3095">
                <a:extLst>
                  <a:ext uri="{FF2B5EF4-FFF2-40B4-BE49-F238E27FC236}">
                    <a16:creationId xmlns:a16="http://schemas.microsoft.com/office/drawing/2014/main" id="{9CFD8849-FEBD-F0C9-A4FA-6EA85F33E5EA}"/>
                  </a:ext>
                </a:extLst>
              </p:cNvPr>
              <p:cNvSpPr/>
              <p:nvPr/>
            </p:nvSpPr>
            <p:spPr>
              <a:xfrm>
                <a:off x="707898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97" name="Group 3096">
              <a:extLst>
                <a:ext uri="{FF2B5EF4-FFF2-40B4-BE49-F238E27FC236}">
                  <a16:creationId xmlns:a16="http://schemas.microsoft.com/office/drawing/2014/main" id="{238537F8-68CC-4770-A6F2-A8C70E72E156}"/>
                </a:ext>
              </a:extLst>
            </p:cNvPr>
            <p:cNvGrpSpPr/>
            <p:nvPr/>
          </p:nvGrpSpPr>
          <p:grpSpPr>
            <a:xfrm>
              <a:off x="1992928" y="1779166"/>
              <a:ext cx="2278380" cy="834807"/>
              <a:chOff x="5631180" y="3307318"/>
              <a:chExt cx="2278380" cy="834807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3098" name="Cube 3097">
                <a:extLst>
                  <a:ext uri="{FF2B5EF4-FFF2-40B4-BE49-F238E27FC236}">
                    <a16:creationId xmlns:a16="http://schemas.microsoft.com/office/drawing/2014/main" id="{9CBECDA8-AF76-0680-5BBD-9A2BCB2AD2CE}"/>
                  </a:ext>
                </a:extLst>
              </p:cNvPr>
              <p:cNvSpPr/>
              <p:nvPr/>
            </p:nvSpPr>
            <p:spPr>
              <a:xfrm>
                <a:off x="609600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9" name="Cube 3098">
                <a:extLst>
                  <a:ext uri="{FF2B5EF4-FFF2-40B4-BE49-F238E27FC236}">
                    <a16:creationId xmlns:a16="http://schemas.microsoft.com/office/drawing/2014/main" id="{44ED4E40-6B20-AD76-3D1F-9952CE7D6A0E}"/>
                  </a:ext>
                </a:extLst>
              </p:cNvPr>
              <p:cNvSpPr/>
              <p:nvPr/>
            </p:nvSpPr>
            <p:spPr>
              <a:xfrm>
                <a:off x="638556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0" name="Cube 3099">
                <a:extLst>
                  <a:ext uri="{FF2B5EF4-FFF2-40B4-BE49-F238E27FC236}">
                    <a16:creationId xmlns:a16="http://schemas.microsoft.com/office/drawing/2014/main" id="{A0C1FF77-4120-DC0A-0970-4B79D90FCB49}"/>
                  </a:ext>
                </a:extLst>
              </p:cNvPr>
              <p:cNvSpPr/>
              <p:nvPr/>
            </p:nvSpPr>
            <p:spPr>
              <a:xfrm>
                <a:off x="667512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1" name="Cube 3100">
                <a:extLst>
                  <a:ext uri="{FF2B5EF4-FFF2-40B4-BE49-F238E27FC236}">
                    <a16:creationId xmlns:a16="http://schemas.microsoft.com/office/drawing/2014/main" id="{728EA607-CB07-95A2-45E0-941C0A02ABE7}"/>
                  </a:ext>
                </a:extLst>
              </p:cNvPr>
              <p:cNvSpPr/>
              <p:nvPr/>
            </p:nvSpPr>
            <p:spPr>
              <a:xfrm>
                <a:off x="696468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2" name="Cube 3101">
                <a:extLst>
                  <a:ext uri="{FF2B5EF4-FFF2-40B4-BE49-F238E27FC236}">
                    <a16:creationId xmlns:a16="http://schemas.microsoft.com/office/drawing/2014/main" id="{8E8FC82D-E2D6-82C4-8FBC-7B42C57A43E4}"/>
                  </a:ext>
                </a:extLst>
              </p:cNvPr>
              <p:cNvSpPr/>
              <p:nvPr/>
            </p:nvSpPr>
            <p:spPr>
              <a:xfrm>
                <a:off x="725424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3" name="Cube 3102">
                <a:extLst>
                  <a:ext uri="{FF2B5EF4-FFF2-40B4-BE49-F238E27FC236}">
                    <a16:creationId xmlns:a16="http://schemas.microsoft.com/office/drawing/2014/main" id="{D61B9867-3165-3208-EAA2-A98393A62BBD}"/>
                  </a:ext>
                </a:extLst>
              </p:cNvPr>
              <p:cNvSpPr/>
              <p:nvPr/>
            </p:nvSpPr>
            <p:spPr>
              <a:xfrm>
                <a:off x="754380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4" name="Cube 3103">
                <a:extLst>
                  <a:ext uri="{FF2B5EF4-FFF2-40B4-BE49-F238E27FC236}">
                    <a16:creationId xmlns:a16="http://schemas.microsoft.com/office/drawing/2014/main" id="{DC69FA81-2713-6B5E-95F4-B9603527C3C0}"/>
                  </a:ext>
                </a:extLst>
              </p:cNvPr>
              <p:cNvSpPr/>
              <p:nvPr/>
            </p:nvSpPr>
            <p:spPr>
              <a:xfrm>
                <a:off x="599694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5" name="Cube 3104">
                <a:extLst>
                  <a:ext uri="{FF2B5EF4-FFF2-40B4-BE49-F238E27FC236}">
                    <a16:creationId xmlns:a16="http://schemas.microsoft.com/office/drawing/2014/main" id="{EF03B850-D4C2-9707-18F6-6786C238640D}"/>
                  </a:ext>
                </a:extLst>
              </p:cNvPr>
              <p:cNvSpPr/>
              <p:nvPr/>
            </p:nvSpPr>
            <p:spPr>
              <a:xfrm>
                <a:off x="628650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6" name="Cube 3105">
                <a:extLst>
                  <a:ext uri="{FF2B5EF4-FFF2-40B4-BE49-F238E27FC236}">
                    <a16:creationId xmlns:a16="http://schemas.microsoft.com/office/drawing/2014/main" id="{74D6EDFD-0443-F2E5-E51A-285A8D71A201}"/>
                  </a:ext>
                </a:extLst>
              </p:cNvPr>
              <p:cNvSpPr/>
              <p:nvPr/>
            </p:nvSpPr>
            <p:spPr>
              <a:xfrm>
                <a:off x="657606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7" name="Cube 3106">
                <a:extLst>
                  <a:ext uri="{FF2B5EF4-FFF2-40B4-BE49-F238E27FC236}">
                    <a16:creationId xmlns:a16="http://schemas.microsoft.com/office/drawing/2014/main" id="{9B88D0C3-95B5-4CD5-5C88-4283A18BA97A}"/>
                  </a:ext>
                </a:extLst>
              </p:cNvPr>
              <p:cNvSpPr/>
              <p:nvPr/>
            </p:nvSpPr>
            <p:spPr>
              <a:xfrm>
                <a:off x="686562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8" name="Cube 3107">
                <a:extLst>
                  <a:ext uri="{FF2B5EF4-FFF2-40B4-BE49-F238E27FC236}">
                    <a16:creationId xmlns:a16="http://schemas.microsoft.com/office/drawing/2014/main" id="{136F8C15-EE01-6BE9-1E2B-35F72B7888E3}"/>
                  </a:ext>
                </a:extLst>
              </p:cNvPr>
              <p:cNvSpPr/>
              <p:nvPr/>
            </p:nvSpPr>
            <p:spPr>
              <a:xfrm>
                <a:off x="715518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09" name="Cube 3108">
                <a:extLst>
                  <a:ext uri="{FF2B5EF4-FFF2-40B4-BE49-F238E27FC236}">
                    <a16:creationId xmlns:a16="http://schemas.microsoft.com/office/drawing/2014/main" id="{4E9E6001-1388-27A3-2B65-FFE54C95D755}"/>
                  </a:ext>
                </a:extLst>
              </p:cNvPr>
              <p:cNvSpPr/>
              <p:nvPr/>
            </p:nvSpPr>
            <p:spPr>
              <a:xfrm>
                <a:off x="744474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0" name="Cube 3109">
                <a:extLst>
                  <a:ext uri="{FF2B5EF4-FFF2-40B4-BE49-F238E27FC236}">
                    <a16:creationId xmlns:a16="http://schemas.microsoft.com/office/drawing/2014/main" id="{D020CA72-C3EA-5A9D-F64D-6A7AA3C3573D}"/>
                  </a:ext>
                </a:extLst>
              </p:cNvPr>
              <p:cNvSpPr/>
              <p:nvPr/>
            </p:nvSpPr>
            <p:spPr>
              <a:xfrm>
                <a:off x="590169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1" name="Cube 3110">
                <a:extLst>
                  <a:ext uri="{FF2B5EF4-FFF2-40B4-BE49-F238E27FC236}">
                    <a16:creationId xmlns:a16="http://schemas.microsoft.com/office/drawing/2014/main" id="{653422AD-4767-01D0-D63F-5AD8D30C8D1B}"/>
                  </a:ext>
                </a:extLst>
              </p:cNvPr>
              <p:cNvSpPr/>
              <p:nvPr/>
            </p:nvSpPr>
            <p:spPr>
              <a:xfrm>
                <a:off x="619125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2" name="Cube 3111">
                <a:extLst>
                  <a:ext uri="{FF2B5EF4-FFF2-40B4-BE49-F238E27FC236}">
                    <a16:creationId xmlns:a16="http://schemas.microsoft.com/office/drawing/2014/main" id="{5A3A48CA-883A-65C6-D5B1-D835F0BD0B13}"/>
                  </a:ext>
                </a:extLst>
              </p:cNvPr>
              <p:cNvSpPr/>
              <p:nvPr/>
            </p:nvSpPr>
            <p:spPr>
              <a:xfrm>
                <a:off x="648081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3" name="Cube 3112">
                <a:extLst>
                  <a:ext uri="{FF2B5EF4-FFF2-40B4-BE49-F238E27FC236}">
                    <a16:creationId xmlns:a16="http://schemas.microsoft.com/office/drawing/2014/main" id="{3EB37667-3F85-9B85-E892-4BBF8B9CA5FA}"/>
                  </a:ext>
                </a:extLst>
              </p:cNvPr>
              <p:cNvSpPr/>
              <p:nvPr/>
            </p:nvSpPr>
            <p:spPr>
              <a:xfrm>
                <a:off x="677037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4" name="Cube 3113">
                <a:extLst>
                  <a:ext uri="{FF2B5EF4-FFF2-40B4-BE49-F238E27FC236}">
                    <a16:creationId xmlns:a16="http://schemas.microsoft.com/office/drawing/2014/main" id="{17021D12-2F12-BFF8-A5F3-B7F64DA774D0}"/>
                  </a:ext>
                </a:extLst>
              </p:cNvPr>
              <p:cNvSpPr/>
              <p:nvPr/>
            </p:nvSpPr>
            <p:spPr>
              <a:xfrm>
                <a:off x="705993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5" name="Cube 3114">
                <a:extLst>
                  <a:ext uri="{FF2B5EF4-FFF2-40B4-BE49-F238E27FC236}">
                    <a16:creationId xmlns:a16="http://schemas.microsoft.com/office/drawing/2014/main" id="{206EFF98-2CC0-8337-0F18-C4E02870B167}"/>
                  </a:ext>
                </a:extLst>
              </p:cNvPr>
              <p:cNvSpPr/>
              <p:nvPr/>
            </p:nvSpPr>
            <p:spPr>
              <a:xfrm>
                <a:off x="734949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6" name="Cube 3115">
                <a:extLst>
                  <a:ext uri="{FF2B5EF4-FFF2-40B4-BE49-F238E27FC236}">
                    <a16:creationId xmlns:a16="http://schemas.microsoft.com/office/drawing/2014/main" id="{1CAA1E6F-3C19-C230-9EC5-37D64AD5D663}"/>
                  </a:ext>
                </a:extLst>
              </p:cNvPr>
              <p:cNvSpPr/>
              <p:nvPr/>
            </p:nvSpPr>
            <p:spPr>
              <a:xfrm>
                <a:off x="5806440" y="3584317"/>
                <a:ext cx="365760" cy="369332"/>
              </a:xfrm>
              <a:prstGeom prst="cube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7" name="Cube 3116">
                <a:extLst>
                  <a:ext uri="{FF2B5EF4-FFF2-40B4-BE49-F238E27FC236}">
                    <a16:creationId xmlns:a16="http://schemas.microsoft.com/office/drawing/2014/main" id="{03CDF701-8565-4460-0F18-29589CB12E1F}"/>
                  </a:ext>
                </a:extLst>
              </p:cNvPr>
              <p:cNvSpPr/>
              <p:nvPr/>
            </p:nvSpPr>
            <p:spPr>
              <a:xfrm>
                <a:off x="6096000" y="3584317"/>
                <a:ext cx="365760" cy="369332"/>
              </a:xfrm>
              <a:prstGeom prst="cube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8" name="Cube 3117">
                <a:extLst>
                  <a:ext uri="{FF2B5EF4-FFF2-40B4-BE49-F238E27FC236}">
                    <a16:creationId xmlns:a16="http://schemas.microsoft.com/office/drawing/2014/main" id="{791F4770-E64C-F0AF-49B8-D0FD37162B33}"/>
                  </a:ext>
                </a:extLst>
              </p:cNvPr>
              <p:cNvSpPr/>
              <p:nvPr/>
            </p:nvSpPr>
            <p:spPr>
              <a:xfrm>
                <a:off x="6385560" y="3584317"/>
                <a:ext cx="365760" cy="369332"/>
              </a:xfrm>
              <a:prstGeom prst="cube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9" name="Cube 3118">
                <a:extLst>
                  <a:ext uri="{FF2B5EF4-FFF2-40B4-BE49-F238E27FC236}">
                    <a16:creationId xmlns:a16="http://schemas.microsoft.com/office/drawing/2014/main" id="{EFE3C2E6-63C1-CCCE-83BC-BEF394B65E97}"/>
                  </a:ext>
                </a:extLst>
              </p:cNvPr>
              <p:cNvSpPr/>
              <p:nvPr/>
            </p:nvSpPr>
            <p:spPr>
              <a:xfrm>
                <a:off x="667512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0" name="Cube 3119">
                <a:extLst>
                  <a:ext uri="{FF2B5EF4-FFF2-40B4-BE49-F238E27FC236}">
                    <a16:creationId xmlns:a16="http://schemas.microsoft.com/office/drawing/2014/main" id="{896B5AB7-68D3-BC68-F16A-F9465FD4E0E4}"/>
                  </a:ext>
                </a:extLst>
              </p:cNvPr>
              <p:cNvSpPr/>
              <p:nvPr/>
            </p:nvSpPr>
            <p:spPr>
              <a:xfrm>
                <a:off x="696468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1" name="Cube 3120">
                <a:extLst>
                  <a:ext uri="{FF2B5EF4-FFF2-40B4-BE49-F238E27FC236}">
                    <a16:creationId xmlns:a16="http://schemas.microsoft.com/office/drawing/2014/main" id="{1028EDC8-00C3-A0B5-E51D-997AA9294C92}"/>
                  </a:ext>
                </a:extLst>
              </p:cNvPr>
              <p:cNvSpPr/>
              <p:nvPr/>
            </p:nvSpPr>
            <p:spPr>
              <a:xfrm>
                <a:off x="725424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2" name="Cube 3121">
                <a:extLst>
                  <a:ext uri="{FF2B5EF4-FFF2-40B4-BE49-F238E27FC236}">
                    <a16:creationId xmlns:a16="http://schemas.microsoft.com/office/drawing/2014/main" id="{7481A408-E689-030E-6933-05ADF4C712CF}"/>
                  </a:ext>
                </a:extLst>
              </p:cNvPr>
              <p:cNvSpPr/>
              <p:nvPr/>
            </p:nvSpPr>
            <p:spPr>
              <a:xfrm>
                <a:off x="5718810" y="3676650"/>
                <a:ext cx="365760" cy="369332"/>
              </a:xfrm>
              <a:prstGeom prst="cube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3" name="Cube 3122">
                <a:extLst>
                  <a:ext uri="{FF2B5EF4-FFF2-40B4-BE49-F238E27FC236}">
                    <a16:creationId xmlns:a16="http://schemas.microsoft.com/office/drawing/2014/main" id="{F806D5FD-83FB-CE18-A522-02370E4E2A62}"/>
                  </a:ext>
                </a:extLst>
              </p:cNvPr>
              <p:cNvSpPr/>
              <p:nvPr/>
            </p:nvSpPr>
            <p:spPr>
              <a:xfrm>
                <a:off x="6008370" y="3676650"/>
                <a:ext cx="365760" cy="369332"/>
              </a:xfrm>
              <a:prstGeom prst="cube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4" name="Cube 3123">
                <a:extLst>
                  <a:ext uri="{FF2B5EF4-FFF2-40B4-BE49-F238E27FC236}">
                    <a16:creationId xmlns:a16="http://schemas.microsoft.com/office/drawing/2014/main" id="{7218ABF5-7A8F-B8B0-6237-49A22648DEE9}"/>
                  </a:ext>
                </a:extLst>
              </p:cNvPr>
              <p:cNvSpPr/>
              <p:nvPr/>
            </p:nvSpPr>
            <p:spPr>
              <a:xfrm>
                <a:off x="6297930" y="3676650"/>
                <a:ext cx="365760" cy="369332"/>
              </a:xfrm>
              <a:prstGeom prst="cube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5" name="Cube 3124">
                <a:extLst>
                  <a:ext uri="{FF2B5EF4-FFF2-40B4-BE49-F238E27FC236}">
                    <a16:creationId xmlns:a16="http://schemas.microsoft.com/office/drawing/2014/main" id="{9EAB85D4-1643-A8AE-50E8-FB255DBF20D9}"/>
                  </a:ext>
                </a:extLst>
              </p:cNvPr>
              <p:cNvSpPr/>
              <p:nvPr/>
            </p:nvSpPr>
            <p:spPr>
              <a:xfrm>
                <a:off x="658749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6" name="Cube 3125">
                <a:extLst>
                  <a:ext uri="{FF2B5EF4-FFF2-40B4-BE49-F238E27FC236}">
                    <a16:creationId xmlns:a16="http://schemas.microsoft.com/office/drawing/2014/main" id="{D5D611DD-9AD2-594B-1850-FE9ABFBE35C6}"/>
                  </a:ext>
                </a:extLst>
              </p:cNvPr>
              <p:cNvSpPr/>
              <p:nvPr/>
            </p:nvSpPr>
            <p:spPr>
              <a:xfrm>
                <a:off x="687705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7" name="Cube 3126">
                <a:extLst>
                  <a:ext uri="{FF2B5EF4-FFF2-40B4-BE49-F238E27FC236}">
                    <a16:creationId xmlns:a16="http://schemas.microsoft.com/office/drawing/2014/main" id="{7FE28CA2-19D5-1D97-2059-D0195B53B146}"/>
                  </a:ext>
                </a:extLst>
              </p:cNvPr>
              <p:cNvSpPr/>
              <p:nvPr/>
            </p:nvSpPr>
            <p:spPr>
              <a:xfrm>
                <a:off x="716661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8" name="Cube 3127">
                <a:extLst>
                  <a:ext uri="{FF2B5EF4-FFF2-40B4-BE49-F238E27FC236}">
                    <a16:creationId xmlns:a16="http://schemas.microsoft.com/office/drawing/2014/main" id="{1DFEAA0F-5CD7-0E94-5635-B46088C8D821}"/>
                  </a:ext>
                </a:extLst>
              </p:cNvPr>
              <p:cNvSpPr/>
              <p:nvPr/>
            </p:nvSpPr>
            <p:spPr>
              <a:xfrm>
                <a:off x="5631180" y="3772793"/>
                <a:ext cx="365760" cy="369332"/>
              </a:xfrm>
              <a:prstGeom prst="cube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29" name="Cube 3128">
                <a:extLst>
                  <a:ext uri="{FF2B5EF4-FFF2-40B4-BE49-F238E27FC236}">
                    <a16:creationId xmlns:a16="http://schemas.microsoft.com/office/drawing/2014/main" id="{79089437-92E0-EB85-E99A-16617FBB153B}"/>
                  </a:ext>
                </a:extLst>
              </p:cNvPr>
              <p:cNvSpPr/>
              <p:nvPr/>
            </p:nvSpPr>
            <p:spPr>
              <a:xfrm>
                <a:off x="5920740" y="3772793"/>
                <a:ext cx="365760" cy="369332"/>
              </a:xfrm>
              <a:prstGeom prst="cube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0" name="Cube 3129">
                <a:extLst>
                  <a:ext uri="{FF2B5EF4-FFF2-40B4-BE49-F238E27FC236}">
                    <a16:creationId xmlns:a16="http://schemas.microsoft.com/office/drawing/2014/main" id="{42D7CBC1-D969-074B-C483-2A1BDD4611A7}"/>
                  </a:ext>
                </a:extLst>
              </p:cNvPr>
              <p:cNvSpPr/>
              <p:nvPr/>
            </p:nvSpPr>
            <p:spPr>
              <a:xfrm>
                <a:off x="6210300" y="3772793"/>
                <a:ext cx="365760" cy="369332"/>
              </a:xfrm>
              <a:prstGeom prst="cube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1" name="Cube 3130">
                <a:extLst>
                  <a:ext uri="{FF2B5EF4-FFF2-40B4-BE49-F238E27FC236}">
                    <a16:creationId xmlns:a16="http://schemas.microsoft.com/office/drawing/2014/main" id="{B4E5B3E1-9C47-F03B-7527-3E07CA3BE65D}"/>
                  </a:ext>
                </a:extLst>
              </p:cNvPr>
              <p:cNvSpPr/>
              <p:nvPr/>
            </p:nvSpPr>
            <p:spPr>
              <a:xfrm>
                <a:off x="649986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2" name="Cube 3131">
                <a:extLst>
                  <a:ext uri="{FF2B5EF4-FFF2-40B4-BE49-F238E27FC236}">
                    <a16:creationId xmlns:a16="http://schemas.microsoft.com/office/drawing/2014/main" id="{C9AFDEC3-2D4A-CAEC-36B1-C89F2B5B633D}"/>
                  </a:ext>
                </a:extLst>
              </p:cNvPr>
              <p:cNvSpPr/>
              <p:nvPr/>
            </p:nvSpPr>
            <p:spPr>
              <a:xfrm>
                <a:off x="678942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3" name="Cube 3132">
                <a:extLst>
                  <a:ext uri="{FF2B5EF4-FFF2-40B4-BE49-F238E27FC236}">
                    <a16:creationId xmlns:a16="http://schemas.microsoft.com/office/drawing/2014/main" id="{5C94101C-4B2A-DFC4-AB4F-B1F06AC0265C}"/>
                  </a:ext>
                </a:extLst>
              </p:cNvPr>
              <p:cNvSpPr/>
              <p:nvPr/>
            </p:nvSpPr>
            <p:spPr>
              <a:xfrm>
                <a:off x="707898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34" name="Group 3133">
              <a:extLst>
                <a:ext uri="{FF2B5EF4-FFF2-40B4-BE49-F238E27FC236}">
                  <a16:creationId xmlns:a16="http://schemas.microsoft.com/office/drawing/2014/main" id="{F61C22E7-2C23-0427-2324-AD28710AD60F}"/>
                </a:ext>
              </a:extLst>
            </p:cNvPr>
            <p:cNvGrpSpPr/>
            <p:nvPr/>
          </p:nvGrpSpPr>
          <p:grpSpPr>
            <a:xfrm>
              <a:off x="5275719" y="2085968"/>
              <a:ext cx="1953866" cy="715904"/>
              <a:chOff x="5631180" y="3307318"/>
              <a:chExt cx="2278380" cy="834807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3135" name="Cube 3134">
                <a:extLst>
                  <a:ext uri="{FF2B5EF4-FFF2-40B4-BE49-F238E27FC236}">
                    <a16:creationId xmlns:a16="http://schemas.microsoft.com/office/drawing/2014/main" id="{97176F31-7714-9168-51B6-0CA9BB5F2ACE}"/>
                  </a:ext>
                </a:extLst>
              </p:cNvPr>
              <p:cNvSpPr/>
              <p:nvPr/>
            </p:nvSpPr>
            <p:spPr>
              <a:xfrm>
                <a:off x="609600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6" name="Cube 3135">
                <a:extLst>
                  <a:ext uri="{FF2B5EF4-FFF2-40B4-BE49-F238E27FC236}">
                    <a16:creationId xmlns:a16="http://schemas.microsoft.com/office/drawing/2014/main" id="{45256A0A-BD15-F45C-5A4A-4ED00A146119}"/>
                  </a:ext>
                </a:extLst>
              </p:cNvPr>
              <p:cNvSpPr/>
              <p:nvPr/>
            </p:nvSpPr>
            <p:spPr>
              <a:xfrm>
                <a:off x="638556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7" name="Cube 3136">
                <a:extLst>
                  <a:ext uri="{FF2B5EF4-FFF2-40B4-BE49-F238E27FC236}">
                    <a16:creationId xmlns:a16="http://schemas.microsoft.com/office/drawing/2014/main" id="{F7790DCA-42B5-6997-49ED-FB697742286A}"/>
                  </a:ext>
                </a:extLst>
              </p:cNvPr>
              <p:cNvSpPr/>
              <p:nvPr/>
            </p:nvSpPr>
            <p:spPr>
              <a:xfrm>
                <a:off x="667512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8" name="Cube 3137">
                <a:extLst>
                  <a:ext uri="{FF2B5EF4-FFF2-40B4-BE49-F238E27FC236}">
                    <a16:creationId xmlns:a16="http://schemas.microsoft.com/office/drawing/2014/main" id="{AA05BC4A-043B-77B7-59A3-2CF9EFAD1169}"/>
                  </a:ext>
                </a:extLst>
              </p:cNvPr>
              <p:cNvSpPr/>
              <p:nvPr/>
            </p:nvSpPr>
            <p:spPr>
              <a:xfrm>
                <a:off x="696468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9" name="Cube 3138">
                <a:extLst>
                  <a:ext uri="{FF2B5EF4-FFF2-40B4-BE49-F238E27FC236}">
                    <a16:creationId xmlns:a16="http://schemas.microsoft.com/office/drawing/2014/main" id="{99971272-4D22-212B-B32D-FCB3047C978B}"/>
                  </a:ext>
                </a:extLst>
              </p:cNvPr>
              <p:cNvSpPr/>
              <p:nvPr/>
            </p:nvSpPr>
            <p:spPr>
              <a:xfrm>
                <a:off x="725424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0" name="Cube 3139">
                <a:extLst>
                  <a:ext uri="{FF2B5EF4-FFF2-40B4-BE49-F238E27FC236}">
                    <a16:creationId xmlns:a16="http://schemas.microsoft.com/office/drawing/2014/main" id="{977DAF38-2071-B735-17F7-7BE8C01C6F88}"/>
                  </a:ext>
                </a:extLst>
              </p:cNvPr>
              <p:cNvSpPr/>
              <p:nvPr/>
            </p:nvSpPr>
            <p:spPr>
              <a:xfrm>
                <a:off x="754380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1" name="Cube 3140">
                <a:extLst>
                  <a:ext uri="{FF2B5EF4-FFF2-40B4-BE49-F238E27FC236}">
                    <a16:creationId xmlns:a16="http://schemas.microsoft.com/office/drawing/2014/main" id="{3CB91306-D19E-34CE-EA3C-8184E167C938}"/>
                  </a:ext>
                </a:extLst>
              </p:cNvPr>
              <p:cNvSpPr/>
              <p:nvPr/>
            </p:nvSpPr>
            <p:spPr>
              <a:xfrm>
                <a:off x="599694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2" name="Cube 3141">
                <a:extLst>
                  <a:ext uri="{FF2B5EF4-FFF2-40B4-BE49-F238E27FC236}">
                    <a16:creationId xmlns:a16="http://schemas.microsoft.com/office/drawing/2014/main" id="{10EB3878-ABF0-8C80-AA29-12F5C37C77A1}"/>
                  </a:ext>
                </a:extLst>
              </p:cNvPr>
              <p:cNvSpPr/>
              <p:nvPr/>
            </p:nvSpPr>
            <p:spPr>
              <a:xfrm>
                <a:off x="628650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3" name="Cube 3142">
                <a:extLst>
                  <a:ext uri="{FF2B5EF4-FFF2-40B4-BE49-F238E27FC236}">
                    <a16:creationId xmlns:a16="http://schemas.microsoft.com/office/drawing/2014/main" id="{D524E43D-0D34-1B3A-A30C-26ED185613EB}"/>
                  </a:ext>
                </a:extLst>
              </p:cNvPr>
              <p:cNvSpPr/>
              <p:nvPr/>
            </p:nvSpPr>
            <p:spPr>
              <a:xfrm>
                <a:off x="657606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4" name="Cube 3143">
                <a:extLst>
                  <a:ext uri="{FF2B5EF4-FFF2-40B4-BE49-F238E27FC236}">
                    <a16:creationId xmlns:a16="http://schemas.microsoft.com/office/drawing/2014/main" id="{2CDBCFFB-ED90-786B-A3C5-D0FC48656691}"/>
                  </a:ext>
                </a:extLst>
              </p:cNvPr>
              <p:cNvSpPr/>
              <p:nvPr/>
            </p:nvSpPr>
            <p:spPr>
              <a:xfrm>
                <a:off x="686562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5" name="Cube 3144">
                <a:extLst>
                  <a:ext uri="{FF2B5EF4-FFF2-40B4-BE49-F238E27FC236}">
                    <a16:creationId xmlns:a16="http://schemas.microsoft.com/office/drawing/2014/main" id="{95B33D37-F466-B9E9-8CE0-69C90FAFB01E}"/>
                  </a:ext>
                </a:extLst>
              </p:cNvPr>
              <p:cNvSpPr/>
              <p:nvPr/>
            </p:nvSpPr>
            <p:spPr>
              <a:xfrm>
                <a:off x="715518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6" name="Cube 3145">
                <a:extLst>
                  <a:ext uri="{FF2B5EF4-FFF2-40B4-BE49-F238E27FC236}">
                    <a16:creationId xmlns:a16="http://schemas.microsoft.com/office/drawing/2014/main" id="{4FCD709A-9E96-65CC-D002-D39008F658F8}"/>
                  </a:ext>
                </a:extLst>
              </p:cNvPr>
              <p:cNvSpPr/>
              <p:nvPr/>
            </p:nvSpPr>
            <p:spPr>
              <a:xfrm>
                <a:off x="744474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7" name="Cube 3146">
                <a:extLst>
                  <a:ext uri="{FF2B5EF4-FFF2-40B4-BE49-F238E27FC236}">
                    <a16:creationId xmlns:a16="http://schemas.microsoft.com/office/drawing/2014/main" id="{6023DED3-6F3A-E951-9500-41C28750FCC5}"/>
                  </a:ext>
                </a:extLst>
              </p:cNvPr>
              <p:cNvSpPr/>
              <p:nvPr/>
            </p:nvSpPr>
            <p:spPr>
              <a:xfrm>
                <a:off x="590169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8" name="Cube 3147">
                <a:extLst>
                  <a:ext uri="{FF2B5EF4-FFF2-40B4-BE49-F238E27FC236}">
                    <a16:creationId xmlns:a16="http://schemas.microsoft.com/office/drawing/2014/main" id="{1B702379-6CB7-1F2E-1624-5E1194C52151}"/>
                  </a:ext>
                </a:extLst>
              </p:cNvPr>
              <p:cNvSpPr/>
              <p:nvPr/>
            </p:nvSpPr>
            <p:spPr>
              <a:xfrm>
                <a:off x="619125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9" name="Cube 3148">
                <a:extLst>
                  <a:ext uri="{FF2B5EF4-FFF2-40B4-BE49-F238E27FC236}">
                    <a16:creationId xmlns:a16="http://schemas.microsoft.com/office/drawing/2014/main" id="{9CA516FE-B883-80CB-B8F6-A4424A23275F}"/>
                  </a:ext>
                </a:extLst>
              </p:cNvPr>
              <p:cNvSpPr/>
              <p:nvPr/>
            </p:nvSpPr>
            <p:spPr>
              <a:xfrm>
                <a:off x="648081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0" name="Cube 3149">
                <a:extLst>
                  <a:ext uri="{FF2B5EF4-FFF2-40B4-BE49-F238E27FC236}">
                    <a16:creationId xmlns:a16="http://schemas.microsoft.com/office/drawing/2014/main" id="{110EB0A1-C9FD-BDC0-22EE-C48100113D90}"/>
                  </a:ext>
                </a:extLst>
              </p:cNvPr>
              <p:cNvSpPr/>
              <p:nvPr/>
            </p:nvSpPr>
            <p:spPr>
              <a:xfrm>
                <a:off x="677037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1" name="Cube 3150">
                <a:extLst>
                  <a:ext uri="{FF2B5EF4-FFF2-40B4-BE49-F238E27FC236}">
                    <a16:creationId xmlns:a16="http://schemas.microsoft.com/office/drawing/2014/main" id="{3949FD7C-B355-11EE-B926-50F649882364}"/>
                  </a:ext>
                </a:extLst>
              </p:cNvPr>
              <p:cNvSpPr/>
              <p:nvPr/>
            </p:nvSpPr>
            <p:spPr>
              <a:xfrm>
                <a:off x="705993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2" name="Cube 3151">
                <a:extLst>
                  <a:ext uri="{FF2B5EF4-FFF2-40B4-BE49-F238E27FC236}">
                    <a16:creationId xmlns:a16="http://schemas.microsoft.com/office/drawing/2014/main" id="{B55C3CFD-7DC5-3300-666C-1D5A113A06E4}"/>
                  </a:ext>
                </a:extLst>
              </p:cNvPr>
              <p:cNvSpPr/>
              <p:nvPr/>
            </p:nvSpPr>
            <p:spPr>
              <a:xfrm>
                <a:off x="734949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3" name="Cube 3152">
                <a:extLst>
                  <a:ext uri="{FF2B5EF4-FFF2-40B4-BE49-F238E27FC236}">
                    <a16:creationId xmlns:a16="http://schemas.microsoft.com/office/drawing/2014/main" id="{4B82B736-17A6-4167-BE9A-6D766567CB58}"/>
                  </a:ext>
                </a:extLst>
              </p:cNvPr>
              <p:cNvSpPr/>
              <p:nvPr/>
            </p:nvSpPr>
            <p:spPr>
              <a:xfrm>
                <a:off x="5806440" y="3584317"/>
                <a:ext cx="365760" cy="369332"/>
              </a:xfrm>
              <a:prstGeom prst="cube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4" name="Cube 3153">
                <a:extLst>
                  <a:ext uri="{FF2B5EF4-FFF2-40B4-BE49-F238E27FC236}">
                    <a16:creationId xmlns:a16="http://schemas.microsoft.com/office/drawing/2014/main" id="{57C77C22-AA0C-E2E3-6B87-D06768DEE5AB}"/>
                  </a:ext>
                </a:extLst>
              </p:cNvPr>
              <p:cNvSpPr/>
              <p:nvPr/>
            </p:nvSpPr>
            <p:spPr>
              <a:xfrm>
                <a:off x="6096000" y="3584317"/>
                <a:ext cx="365760" cy="369332"/>
              </a:xfrm>
              <a:prstGeom prst="cube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55" name="Cube 3154">
                <a:extLst>
                  <a:ext uri="{FF2B5EF4-FFF2-40B4-BE49-F238E27FC236}">
                    <a16:creationId xmlns:a16="http://schemas.microsoft.com/office/drawing/2014/main" id="{6423100A-B653-AB2D-3D5D-00A87E56BCE8}"/>
                  </a:ext>
                </a:extLst>
              </p:cNvPr>
              <p:cNvSpPr/>
              <p:nvPr/>
            </p:nvSpPr>
            <p:spPr>
              <a:xfrm>
                <a:off x="6385560" y="3584317"/>
                <a:ext cx="365760" cy="369332"/>
              </a:xfrm>
              <a:prstGeom prst="cube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6" name="Cube 3155">
                <a:extLst>
                  <a:ext uri="{FF2B5EF4-FFF2-40B4-BE49-F238E27FC236}">
                    <a16:creationId xmlns:a16="http://schemas.microsoft.com/office/drawing/2014/main" id="{5C093EDC-9330-E0C0-41E1-9695CF1551FF}"/>
                  </a:ext>
                </a:extLst>
              </p:cNvPr>
              <p:cNvSpPr/>
              <p:nvPr/>
            </p:nvSpPr>
            <p:spPr>
              <a:xfrm>
                <a:off x="667512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7" name="Cube 3156">
                <a:extLst>
                  <a:ext uri="{FF2B5EF4-FFF2-40B4-BE49-F238E27FC236}">
                    <a16:creationId xmlns:a16="http://schemas.microsoft.com/office/drawing/2014/main" id="{03556C7F-F778-334B-EB29-3E91FD80B16D}"/>
                  </a:ext>
                </a:extLst>
              </p:cNvPr>
              <p:cNvSpPr/>
              <p:nvPr/>
            </p:nvSpPr>
            <p:spPr>
              <a:xfrm>
                <a:off x="696468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8" name="Cube 3157">
                <a:extLst>
                  <a:ext uri="{FF2B5EF4-FFF2-40B4-BE49-F238E27FC236}">
                    <a16:creationId xmlns:a16="http://schemas.microsoft.com/office/drawing/2014/main" id="{64D4B57A-DE92-8A7C-4FD6-43ECE3699D65}"/>
                  </a:ext>
                </a:extLst>
              </p:cNvPr>
              <p:cNvSpPr/>
              <p:nvPr/>
            </p:nvSpPr>
            <p:spPr>
              <a:xfrm>
                <a:off x="725424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59" name="Cube 3158">
                <a:extLst>
                  <a:ext uri="{FF2B5EF4-FFF2-40B4-BE49-F238E27FC236}">
                    <a16:creationId xmlns:a16="http://schemas.microsoft.com/office/drawing/2014/main" id="{99239F8F-E0D6-2EB4-F00C-4925E8362C1B}"/>
                  </a:ext>
                </a:extLst>
              </p:cNvPr>
              <p:cNvSpPr/>
              <p:nvPr/>
            </p:nvSpPr>
            <p:spPr>
              <a:xfrm>
                <a:off x="5718810" y="3676650"/>
                <a:ext cx="365760" cy="369332"/>
              </a:xfrm>
              <a:prstGeom prst="cube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0" name="Cube 3159">
                <a:extLst>
                  <a:ext uri="{FF2B5EF4-FFF2-40B4-BE49-F238E27FC236}">
                    <a16:creationId xmlns:a16="http://schemas.microsoft.com/office/drawing/2014/main" id="{140D228F-8163-522E-BDBE-3AC45F8A48A9}"/>
                  </a:ext>
                </a:extLst>
              </p:cNvPr>
              <p:cNvSpPr/>
              <p:nvPr/>
            </p:nvSpPr>
            <p:spPr>
              <a:xfrm>
                <a:off x="6008370" y="3676650"/>
                <a:ext cx="365760" cy="369332"/>
              </a:xfrm>
              <a:prstGeom prst="cube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1" name="Cube 3160">
                <a:extLst>
                  <a:ext uri="{FF2B5EF4-FFF2-40B4-BE49-F238E27FC236}">
                    <a16:creationId xmlns:a16="http://schemas.microsoft.com/office/drawing/2014/main" id="{DA12D411-2651-CCDE-7C98-C7E31C2F1993}"/>
                  </a:ext>
                </a:extLst>
              </p:cNvPr>
              <p:cNvSpPr/>
              <p:nvPr/>
            </p:nvSpPr>
            <p:spPr>
              <a:xfrm>
                <a:off x="6297930" y="3676650"/>
                <a:ext cx="365760" cy="369332"/>
              </a:xfrm>
              <a:prstGeom prst="cube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2" name="Cube 3161">
                <a:extLst>
                  <a:ext uri="{FF2B5EF4-FFF2-40B4-BE49-F238E27FC236}">
                    <a16:creationId xmlns:a16="http://schemas.microsoft.com/office/drawing/2014/main" id="{8B857B48-AE02-BDDE-D4F5-2658420F6389}"/>
                  </a:ext>
                </a:extLst>
              </p:cNvPr>
              <p:cNvSpPr/>
              <p:nvPr/>
            </p:nvSpPr>
            <p:spPr>
              <a:xfrm>
                <a:off x="658749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3" name="Cube 3162">
                <a:extLst>
                  <a:ext uri="{FF2B5EF4-FFF2-40B4-BE49-F238E27FC236}">
                    <a16:creationId xmlns:a16="http://schemas.microsoft.com/office/drawing/2014/main" id="{F1277FEF-EFD7-6E50-BBD5-62886ECEB3AB}"/>
                  </a:ext>
                </a:extLst>
              </p:cNvPr>
              <p:cNvSpPr/>
              <p:nvPr/>
            </p:nvSpPr>
            <p:spPr>
              <a:xfrm>
                <a:off x="687705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4" name="Cube 3163">
                <a:extLst>
                  <a:ext uri="{FF2B5EF4-FFF2-40B4-BE49-F238E27FC236}">
                    <a16:creationId xmlns:a16="http://schemas.microsoft.com/office/drawing/2014/main" id="{35B2B940-A3D9-AD2F-6024-E8F9DE32A049}"/>
                  </a:ext>
                </a:extLst>
              </p:cNvPr>
              <p:cNvSpPr/>
              <p:nvPr/>
            </p:nvSpPr>
            <p:spPr>
              <a:xfrm>
                <a:off x="716661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5" name="Cube 3164">
                <a:extLst>
                  <a:ext uri="{FF2B5EF4-FFF2-40B4-BE49-F238E27FC236}">
                    <a16:creationId xmlns:a16="http://schemas.microsoft.com/office/drawing/2014/main" id="{5F8F2075-71F7-90EB-3EBF-3A0E908EF29F}"/>
                  </a:ext>
                </a:extLst>
              </p:cNvPr>
              <p:cNvSpPr/>
              <p:nvPr/>
            </p:nvSpPr>
            <p:spPr>
              <a:xfrm>
                <a:off x="5631180" y="3772793"/>
                <a:ext cx="365760" cy="369332"/>
              </a:xfrm>
              <a:prstGeom prst="cube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66" name="Cube 3165">
                <a:extLst>
                  <a:ext uri="{FF2B5EF4-FFF2-40B4-BE49-F238E27FC236}">
                    <a16:creationId xmlns:a16="http://schemas.microsoft.com/office/drawing/2014/main" id="{A512829D-E9BE-C446-5581-6679B06638F6}"/>
                  </a:ext>
                </a:extLst>
              </p:cNvPr>
              <p:cNvSpPr/>
              <p:nvPr/>
            </p:nvSpPr>
            <p:spPr>
              <a:xfrm>
                <a:off x="5920740" y="3772793"/>
                <a:ext cx="365760" cy="369332"/>
              </a:xfrm>
              <a:prstGeom prst="cube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7" name="Cube 3166">
                <a:extLst>
                  <a:ext uri="{FF2B5EF4-FFF2-40B4-BE49-F238E27FC236}">
                    <a16:creationId xmlns:a16="http://schemas.microsoft.com/office/drawing/2014/main" id="{2C7DEBE4-77EC-2025-96C0-52DA8DB1BDDE}"/>
                  </a:ext>
                </a:extLst>
              </p:cNvPr>
              <p:cNvSpPr/>
              <p:nvPr/>
            </p:nvSpPr>
            <p:spPr>
              <a:xfrm>
                <a:off x="6210300" y="3772793"/>
                <a:ext cx="365760" cy="369332"/>
              </a:xfrm>
              <a:prstGeom prst="cube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8" name="Cube 3167">
                <a:extLst>
                  <a:ext uri="{FF2B5EF4-FFF2-40B4-BE49-F238E27FC236}">
                    <a16:creationId xmlns:a16="http://schemas.microsoft.com/office/drawing/2014/main" id="{A83DC1F0-3A72-DB08-0576-C14BBB52ACC6}"/>
                  </a:ext>
                </a:extLst>
              </p:cNvPr>
              <p:cNvSpPr/>
              <p:nvPr/>
            </p:nvSpPr>
            <p:spPr>
              <a:xfrm>
                <a:off x="649986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9" name="Cube 3168">
                <a:extLst>
                  <a:ext uri="{FF2B5EF4-FFF2-40B4-BE49-F238E27FC236}">
                    <a16:creationId xmlns:a16="http://schemas.microsoft.com/office/drawing/2014/main" id="{1F34AEDB-3EA2-B24E-58A3-7D66BBAFB01B}"/>
                  </a:ext>
                </a:extLst>
              </p:cNvPr>
              <p:cNvSpPr/>
              <p:nvPr/>
            </p:nvSpPr>
            <p:spPr>
              <a:xfrm>
                <a:off x="678942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0" name="Cube 3169">
                <a:extLst>
                  <a:ext uri="{FF2B5EF4-FFF2-40B4-BE49-F238E27FC236}">
                    <a16:creationId xmlns:a16="http://schemas.microsoft.com/office/drawing/2014/main" id="{2D17C4E2-CEB0-90E0-6DEA-477E3D8F97C7}"/>
                  </a:ext>
                </a:extLst>
              </p:cNvPr>
              <p:cNvSpPr/>
              <p:nvPr/>
            </p:nvSpPr>
            <p:spPr>
              <a:xfrm>
                <a:off x="707898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208" name="Group 3207">
              <a:extLst>
                <a:ext uri="{FF2B5EF4-FFF2-40B4-BE49-F238E27FC236}">
                  <a16:creationId xmlns:a16="http://schemas.microsoft.com/office/drawing/2014/main" id="{41B43709-A4B3-94C1-804E-A9CD4351A901}"/>
                </a:ext>
              </a:extLst>
            </p:cNvPr>
            <p:cNvGrpSpPr/>
            <p:nvPr/>
          </p:nvGrpSpPr>
          <p:grpSpPr>
            <a:xfrm>
              <a:off x="7366998" y="2087780"/>
              <a:ext cx="1948921" cy="714092"/>
              <a:chOff x="5631180" y="3307318"/>
              <a:chExt cx="2278380" cy="834807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209" name="Cube 3208">
                <a:extLst>
                  <a:ext uri="{FF2B5EF4-FFF2-40B4-BE49-F238E27FC236}">
                    <a16:creationId xmlns:a16="http://schemas.microsoft.com/office/drawing/2014/main" id="{66D10FC8-F9FB-5646-7B74-AAAC846D0E3B}"/>
                  </a:ext>
                </a:extLst>
              </p:cNvPr>
              <p:cNvSpPr/>
              <p:nvPr/>
            </p:nvSpPr>
            <p:spPr>
              <a:xfrm>
                <a:off x="609600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0" name="Cube 3209">
                <a:extLst>
                  <a:ext uri="{FF2B5EF4-FFF2-40B4-BE49-F238E27FC236}">
                    <a16:creationId xmlns:a16="http://schemas.microsoft.com/office/drawing/2014/main" id="{76350922-259F-F809-322B-DDDF0CEFCEE6}"/>
                  </a:ext>
                </a:extLst>
              </p:cNvPr>
              <p:cNvSpPr/>
              <p:nvPr/>
            </p:nvSpPr>
            <p:spPr>
              <a:xfrm>
                <a:off x="638556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1" name="Cube 3210">
                <a:extLst>
                  <a:ext uri="{FF2B5EF4-FFF2-40B4-BE49-F238E27FC236}">
                    <a16:creationId xmlns:a16="http://schemas.microsoft.com/office/drawing/2014/main" id="{EAAED4B4-2641-C529-8DB8-76926D1A9CBF}"/>
                  </a:ext>
                </a:extLst>
              </p:cNvPr>
              <p:cNvSpPr/>
              <p:nvPr/>
            </p:nvSpPr>
            <p:spPr>
              <a:xfrm>
                <a:off x="667512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2" name="Cube 3211">
                <a:extLst>
                  <a:ext uri="{FF2B5EF4-FFF2-40B4-BE49-F238E27FC236}">
                    <a16:creationId xmlns:a16="http://schemas.microsoft.com/office/drawing/2014/main" id="{09D15A37-2C3B-0AF7-3D1C-3735403185D3}"/>
                  </a:ext>
                </a:extLst>
              </p:cNvPr>
              <p:cNvSpPr/>
              <p:nvPr/>
            </p:nvSpPr>
            <p:spPr>
              <a:xfrm>
                <a:off x="696468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3" name="Cube 3212">
                <a:extLst>
                  <a:ext uri="{FF2B5EF4-FFF2-40B4-BE49-F238E27FC236}">
                    <a16:creationId xmlns:a16="http://schemas.microsoft.com/office/drawing/2014/main" id="{99338C34-5C3D-5A06-A305-B5CA7E78068D}"/>
                  </a:ext>
                </a:extLst>
              </p:cNvPr>
              <p:cNvSpPr/>
              <p:nvPr/>
            </p:nvSpPr>
            <p:spPr>
              <a:xfrm>
                <a:off x="725424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4" name="Cube 3213">
                <a:extLst>
                  <a:ext uri="{FF2B5EF4-FFF2-40B4-BE49-F238E27FC236}">
                    <a16:creationId xmlns:a16="http://schemas.microsoft.com/office/drawing/2014/main" id="{ECA1C4D3-1EB2-BE31-E3CF-3F6B5E460D0B}"/>
                  </a:ext>
                </a:extLst>
              </p:cNvPr>
              <p:cNvSpPr/>
              <p:nvPr/>
            </p:nvSpPr>
            <p:spPr>
              <a:xfrm>
                <a:off x="754380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5" name="Cube 3214">
                <a:extLst>
                  <a:ext uri="{FF2B5EF4-FFF2-40B4-BE49-F238E27FC236}">
                    <a16:creationId xmlns:a16="http://schemas.microsoft.com/office/drawing/2014/main" id="{1837C2D6-F856-D45A-37E9-645433677C09}"/>
                  </a:ext>
                </a:extLst>
              </p:cNvPr>
              <p:cNvSpPr/>
              <p:nvPr/>
            </p:nvSpPr>
            <p:spPr>
              <a:xfrm>
                <a:off x="599694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6" name="Cube 3215">
                <a:extLst>
                  <a:ext uri="{FF2B5EF4-FFF2-40B4-BE49-F238E27FC236}">
                    <a16:creationId xmlns:a16="http://schemas.microsoft.com/office/drawing/2014/main" id="{789789F4-43FA-62EE-973C-9B9D4BC60AC5}"/>
                  </a:ext>
                </a:extLst>
              </p:cNvPr>
              <p:cNvSpPr/>
              <p:nvPr/>
            </p:nvSpPr>
            <p:spPr>
              <a:xfrm>
                <a:off x="628650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7" name="Cube 3216">
                <a:extLst>
                  <a:ext uri="{FF2B5EF4-FFF2-40B4-BE49-F238E27FC236}">
                    <a16:creationId xmlns:a16="http://schemas.microsoft.com/office/drawing/2014/main" id="{3FD74F69-4E86-4EC5-1AE6-0463F349B4EA}"/>
                  </a:ext>
                </a:extLst>
              </p:cNvPr>
              <p:cNvSpPr/>
              <p:nvPr/>
            </p:nvSpPr>
            <p:spPr>
              <a:xfrm>
                <a:off x="657606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8" name="Cube 3217">
                <a:extLst>
                  <a:ext uri="{FF2B5EF4-FFF2-40B4-BE49-F238E27FC236}">
                    <a16:creationId xmlns:a16="http://schemas.microsoft.com/office/drawing/2014/main" id="{B9CE721B-8312-7C24-C584-7510AA01131D}"/>
                  </a:ext>
                </a:extLst>
              </p:cNvPr>
              <p:cNvSpPr/>
              <p:nvPr/>
            </p:nvSpPr>
            <p:spPr>
              <a:xfrm>
                <a:off x="686562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9" name="Cube 3218">
                <a:extLst>
                  <a:ext uri="{FF2B5EF4-FFF2-40B4-BE49-F238E27FC236}">
                    <a16:creationId xmlns:a16="http://schemas.microsoft.com/office/drawing/2014/main" id="{736C7F93-73BF-51C1-3422-2054FBF29C1D}"/>
                  </a:ext>
                </a:extLst>
              </p:cNvPr>
              <p:cNvSpPr/>
              <p:nvPr/>
            </p:nvSpPr>
            <p:spPr>
              <a:xfrm>
                <a:off x="715518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0" name="Cube 3219">
                <a:extLst>
                  <a:ext uri="{FF2B5EF4-FFF2-40B4-BE49-F238E27FC236}">
                    <a16:creationId xmlns:a16="http://schemas.microsoft.com/office/drawing/2014/main" id="{0783DA01-1392-B634-BCD6-D8F8631105D3}"/>
                  </a:ext>
                </a:extLst>
              </p:cNvPr>
              <p:cNvSpPr/>
              <p:nvPr/>
            </p:nvSpPr>
            <p:spPr>
              <a:xfrm>
                <a:off x="744474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1" name="Cube 3220">
                <a:extLst>
                  <a:ext uri="{FF2B5EF4-FFF2-40B4-BE49-F238E27FC236}">
                    <a16:creationId xmlns:a16="http://schemas.microsoft.com/office/drawing/2014/main" id="{7893052B-BECD-2576-D000-1EED545C64C5}"/>
                  </a:ext>
                </a:extLst>
              </p:cNvPr>
              <p:cNvSpPr/>
              <p:nvPr/>
            </p:nvSpPr>
            <p:spPr>
              <a:xfrm>
                <a:off x="590169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2" name="Cube 3221">
                <a:extLst>
                  <a:ext uri="{FF2B5EF4-FFF2-40B4-BE49-F238E27FC236}">
                    <a16:creationId xmlns:a16="http://schemas.microsoft.com/office/drawing/2014/main" id="{26BF0CB5-A43B-E990-8167-26785618B6DC}"/>
                  </a:ext>
                </a:extLst>
              </p:cNvPr>
              <p:cNvSpPr/>
              <p:nvPr/>
            </p:nvSpPr>
            <p:spPr>
              <a:xfrm>
                <a:off x="619125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3" name="Cube 3222">
                <a:extLst>
                  <a:ext uri="{FF2B5EF4-FFF2-40B4-BE49-F238E27FC236}">
                    <a16:creationId xmlns:a16="http://schemas.microsoft.com/office/drawing/2014/main" id="{4C020F8A-3490-267B-2E0B-E2C5EEB17115}"/>
                  </a:ext>
                </a:extLst>
              </p:cNvPr>
              <p:cNvSpPr/>
              <p:nvPr/>
            </p:nvSpPr>
            <p:spPr>
              <a:xfrm>
                <a:off x="648081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4" name="Cube 3223">
                <a:extLst>
                  <a:ext uri="{FF2B5EF4-FFF2-40B4-BE49-F238E27FC236}">
                    <a16:creationId xmlns:a16="http://schemas.microsoft.com/office/drawing/2014/main" id="{63C9BD2E-5067-A42B-41B5-E070EE0C94E6}"/>
                  </a:ext>
                </a:extLst>
              </p:cNvPr>
              <p:cNvSpPr/>
              <p:nvPr/>
            </p:nvSpPr>
            <p:spPr>
              <a:xfrm>
                <a:off x="677037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5" name="Cube 3224">
                <a:extLst>
                  <a:ext uri="{FF2B5EF4-FFF2-40B4-BE49-F238E27FC236}">
                    <a16:creationId xmlns:a16="http://schemas.microsoft.com/office/drawing/2014/main" id="{1E5D7104-C7A7-71DA-9DC2-B1053F9ED6DA}"/>
                  </a:ext>
                </a:extLst>
              </p:cNvPr>
              <p:cNvSpPr/>
              <p:nvPr/>
            </p:nvSpPr>
            <p:spPr>
              <a:xfrm>
                <a:off x="705993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6" name="Cube 3225">
                <a:extLst>
                  <a:ext uri="{FF2B5EF4-FFF2-40B4-BE49-F238E27FC236}">
                    <a16:creationId xmlns:a16="http://schemas.microsoft.com/office/drawing/2014/main" id="{20389F7F-D33F-7757-66C8-35E39B742D5E}"/>
                  </a:ext>
                </a:extLst>
              </p:cNvPr>
              <p:cNvSpPr/>
              <p:nvPr/>
            </p:nvSpPr>
            <p:spPr>
              <a:xfrm>
                <a:off x="734949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7" name="Cube 3226">
                <a:extLst>
                  <a:ext uri="{FF2B5EF4-FFF2-40B4-BE49-F238E27FC236}">
                    <a16:creationId xmlns:a16="http://schemas.microsoft.com/office/drawing/2014/main" id="{08945B8B-948D-3C0E-7FAB-D3003939B02C}"/>
                  </a:ext>
                </a:extLst>
              </p:cNvPr>
              <p:cNvSpPr/>
              <p:nvPr/>
            </p:nvSpPr>
            <p:spPr>
              <a:xfrm>
                <a:off x="5806440" y="3584317"/>
                <a:ext cx="365760" cy="369332"/>
              </a:xfrm>
              <a:prstGeom prst="cub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28" name="Cube 3227">
                <a:extLst>
                  <a:ext uri="{FF2B5EF4-FFF2-40B4-BE49-F238E27FC236}">
                    <a16:creationId xmlns:a16="http://schemas.microsoft.com/office/drawing/2014/main" id="{C1D7044B-66B3-582B-DA13-43F180F789B6}"/>
                  </a:ext>
                </a:extLst>
              </p:cNvPr>
              <p:cNvSpPr/>
              <p:nvPr/>
            </p:nvSpPr>
            <p:spPr>
              <a:xfrm>
                <a:off x="6096000" y="3584317"/>
                <a:ext cx="365760" cy="369332"/>
              </a:xfrm>
              <a:prstGeom prst="cub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9" name="Cube 3228">
                <a:extLst>
                  <a:ext uri="{FF2B5EF4-FFF2-40B4-BE49-F238E27FC236}">
                    <a16:creationId xmlns:a16="http://schemas.microsoft.com/office/drawing/2014/main" id="{A916B84C-CCD0-6747-C42B-4D0EA03697BF}"/>
                  </a:ext>
                </a:extLst>
              </p:cNvPr>
              <p:cNvSpPr/>
              <p:nvPr/>
            </p:nvSpPr>
            <p:spPr>
              <a:xfrm>
                <a:off x="6385560" y="3584317"/>
                <a:ext cx="365760" cy="369332"/>
              </a:xfrm>
              <a:prstGeom prst="cub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30" name="Cube 3229">
                <a:extLst>
                  <a:ext uri="{FF2B5EF4-FFF2-40B4-BE49-F238E27FC236}">
                    <a16:creationId xmlns:a16="http://schemas.microsoft.com/office/drawing/2014/main" id="{76432491-F082-1417-66FC-E7BBABD7EB18}"/>
                  </a:ext>
                </a:extLst>
              </p:cNvPr>
              <p:cNvSpPr/>
              <p:nvPr/>
            </p:nvSpPr>
            <p:spPr>
              <a:xfrm>
                <a:off x="667512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31" name="Cube 3230">
                <a:extLst>
                  <a:ext uri="{FF2B5EF4-FFF2-40B4-BE49-F238E27FC236}">
                    <a16:creationId xmlns:a16="http://schemas.microsoft.com/office/drawing/2014/main" id="{EC2B7F3C-F068-12FA-2BC1-B1B23E085C54}"/>
                  </a:ext>
                </a:extLst>
              </p:cNvPr>
              <p:cNvSpPr/>
              <p:nvPr/>
            </p:nvSpPr>
            <p:spPr>
              <a:xfrm>
                <a:off x="696468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32" name="Cube 3231">
                <a:extLst>
                  <a:ext uri="{FF2B5EF4-FFF2-40B4-BE49-F238E27FC236}">
                    <a16:creationId xmlns:a16="http://schemas.microsoft.com/office/drawing/2014/main" id="{A1482B22-8A8E-F257-1A5D-A57188FCCDAA}"/>
                  </a:ext>
                </a:extLst>
              </p:cNvPr>
              <p:cNvSpPr/>
              <p:nvPr/>
            </p:nvSpPr>
            <p:spPr>
              <a:xfrm>
                <a:off x="725424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33" name="Cube 3232">
                <a:extLst>
                  <a:ext uri="{FF2B5EF4-FFF2-40B4-BE49-F238E27FC236}">
                    <a16:creationId xmlns:a16="http://schemas.microsoft.com/office/drawing/2014/main" id="{A1E6557D-7608-FD73-DF6F-420E45B335E3}"/>
                  </a:ext>
                </a:extLst>
              </p:cNvPr>
              <p:cNvSpPr/>
              <p:nvPr/>
            </p:nvSpPr>
            <p:spPr>
              <a:xfrm>
                <a:off x="5718810" y="3676650"/>
                <a:ext cx="365760" cy="369332"/>
              </a:xfrm>
              <a:prstGeom prst="cub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34" name="Cube 3233">
                <a:extLst>
                  <a:ext uri="{FF2B5EF4-FFF2-40B4-BE49-F238E27FC236}">
                    <a16:creationId xmlns:a16="http://schemas.microsoft.com/office/drawing/2014/main" id="{C89239EA-CAED-8EB3-1134-0BC9E4CD04E2}"/>
                  </a:ext>
                </a:extLst>
              </p:cNvPr>
              <p:cNvSpPr/>
              <p:nvPr/>
            </p:nvSpPr>
            <p:spPr>
              <a:xfrm>
                <a:off x="6008370" y="3676650"/>
                <a:ext cx="365760" cy="369332"/>
              </a:xfrm>
              <a:prstGeom prst="cub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35" name="Cube 3234">
                <a:extLst>
                  <a:ext uri="{FF2B5EF4-FFF2-40B4-BE49-F238E27FC236}">
                    <a16:creationId xmlns:a16="http://schemas.microsoft.com/office/drawing/2014/main" id="{8448F339-1DA9-E85F-7F66-7AEE7BBD1998}"/>
                  </a:ext>
                </a:extLst>
              </p:cNvPr>
              <p:cNvSpPr/>
              <p:nvPr/>
            </p:nvSpPr>
            <p:spPr>
              <a:xfrm>
                <a:off x="6297930" y="3676650"/>
                <a:ext cx="365760" cy="369332"/>
              </a:xfrm>
              <a:prstGeom prst="cub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36" name="Cube 3235">
                <a:extLst>
                  <a:ext uri="{FF2B5EF4-FFF2-40B4-BE49-F238E27FC236}">
                    <a16:creationId xmlns:a16="http://schemas.microsoft.com/office/drawing/2014/main" id="{718937F3-DA3C-B121-F943-C251F097DE07}"/>
                  </a:ext>
                </a:extLst>
              </p:cNvPr>
              <p:cNvSpPr/>
              <p:nvPr/>
            </p:nvSpPr>
            <p:spPr>
              <a:xfrm>
                <a:off x="658749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37" name="Cube 3236">
                <a:extLst>
                  <a:ext uri="{FF2B5EF4-FFF2-40B4-BE49-F238E27FC236}">
                    <a16:creationId xmlns:a16="http://schemas.microsoft.com/office/drawing/2014/main" id="{6A36147A-26DF-4DF0-F6ED-ED8BB80C12FA}"/>
                  </a:ext>
                </a:extLst>
              </p:cNvPr>
              <p:cNvSpPr/>
              <p:nvPr/>
            </p:nvSpPr>
            <p:spPr>
              <a:xfrm>
                <a:off x="687705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38" name="Cube 3237">
                <a:extLst>
                  <a:ext uri="{FF2B5EF4-FFF2-40B4-BE49-F238E27FC236}">
                    <a16:creationId xmlns:a16="http://schemas.microsoft.com/office/drawing/2014/main" id="{F366E4DD-1747-ED31-BE81-E1AB7E1BCBAC}"/>
                  </a:ext>
                </a:extLst>
              </p:cNvPr>
              <p:cNvSpPr/>
              <p:nvPr/>
            </p:nvSpPr>
            <p:spPr>
              <a:xfrm>
                <a:off x="716661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39" name="Cube 3238">
                <a:extLst>
                  <a:ext uri="{FF2B5EF4-FFF2-40B4-BE49-F238E27FC236}">
                    <a16:creationId xmlns:a16="http://schemas.microsoft.com/office/drawing/2014/main" id="{410A7173-E6B2-0F18-EDEC-8B0AD281E9BC}"/>
                  </a:ext>
                </a:extLst>
              </p:cNvPr>
              <p:cNvSpPr/>
              <p:nvPr/>
            </p:nvSpPr>
            <p:spPr>
              <a:xfrm>
                <a:off x="5631180" y="3772793"/>
                <a:ext cx="365760" cy="369332"/>
              </a:xfrm>
              <a:prstGeom prst="cub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40" name="Cube 3239">
                <a:extLst>
                  <a:ext uri="{FF2B5EF4-FFF2-40B4-BE49-F238E27FC236}">
                    <a16:creationId xmlns:a16="http://schemas.microsoft.com/office/drawing/2014/main" id="{B3137D85-1C74-3EB1-577B-C09550417350}"/>
                  </a:ext>
                </a:extLst>
              </p:cNvPr>
              <p:cNvSpPr/>
              <p:nvPr/>
            </p:nvSpPr>
            <p:spPr>
              <a:xfrm>
                <a:off x="5920740" y="3772793"/>
                <a:ext cx="365760" cy="369332"/>
              </a:xfrm>
              <a:prstGeom prst="cub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41" name="Cube 3240">
                <a:extLst>
                  <a:ext uri="{FF2B5EF4-FFF2-40B4-BE49-F238E27FC236}">
                    <a16:creationId xmlns:a16="http://schemas.microsoft.com/office/drawing/2014/main" id="{DC413332-83A2-C665-EA2F-D7B1814B6E9F}"/>
                  </a:ext>
                </a:extLst>
              </p:cNvPr>
              <p:cNvSpPr/>
              <p:nvPr/>
            </p:nvSpPr>
            <p:spPr>
              <a:xfrm>
                <a:off x="6210300" y="3772793"/>
                <a:ext cx="365760" cy="369332"/>
              </a:xfrm>
              <a:prstGeom prst="cub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42" name="Cube 3241">
                <a:extLst>
                  <a:ext uri="{FF2B5EF4-FFF2-40B4-BE49-F238E27FC236}">
                    <a16:creationId xmlns:a16="http://schemas.microsoft.com/office/drawing/2014/main" id="{66937B3F-8136-BA3C-D5EB-757C22D1C745}"/>
                  </a:ext>
                </a:extLst>
              </p:cNvPr>
              <p:cNvSpPr/>
              <p:nvPr/>
            </p:nvSpPr>
            <p:spPr>
              <a:xfrm>
                <a:off x="649986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43" name="Cube 3242">
                <a:extLst>
                  <a:ext uri="{FF2B5EF4-FFF2-40B4-BE49-F238E27FC236}">
                    <a16:creationId xmlns:a16="http://schemas.microsoft.com/office/drawing/2014/main" id="{4EE97127-B253-0E2E-693F-62D1DD8140A8}"/>
                  </a:ext>
                </a:extLst>
              </p:cNvPr>
              <p:cNvSpPr/>
              <p:nvPr/>
            </p:nvSpPr>
            <p:spPr>
              <a:xfrm>
                <a:off x="678942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44" name="Cube 3243">
                <a:extLst>
                  <a:ext uri="{FF2B5EF4-FFF2-40B4-BE49-F238E27FC236}">
                    <a16:creationId xmlns:a16="http://schemas.microsoft.com/office/drawing/2014/main" id="{6C58592A-6653-E285-122D-E257B78CEEC8}"/>
                  </a:ext>
                </a:extLst>
              </p:cNvPr>
              <p:cNvSpPr/>
              <p:nvPr/>
            </p:nvSpPr>
            <p:spPr>
              <a:xfrm>
                <a:off x="707898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245" name="Group 3244">
              <a:extLst>
                <a:ext uri="{FF2B5EF4-FFF2-40B4-BE49-F238E27FC236}">
                  <a16:creationId xmlns:a16="http://schemas.microsoft.com/office/drawing/2014/main" id="{D8E283B1-F264-8557-BBF3-E536CD754D88}"/>
                </a:ext>
              </a:extLst>
            </p:cNvPr>
            <p:cNvGrpSpPr/>
            <p:nvPr/>
          </p:nvGrpSpPr>
          <p:grpSpPr>
            <a:xfrm>
              <a:off x="9413691" y="2067548"/>
              <a:ext cx="1984917" cy="727281"/>
              <a:chOff x="5631180" y="3307318"/>
              <a:chExt cx="2278380" cy="83480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246" name="Cube 3245">
                <a:extLst>
                  <a:ext uri="{FF2B5EF4-FFF2-40B4-BE49-F238E27FC236}">
                    <a16:creationId xmlns:a16="http://schemas.microsoft.com/office/drawing/2014/main" id="{9A0FB94B-0BE4-8810-EDBA-0150E823A0F7}"/>
                  </a:ext>
                </a:extLst>
              </p:cNvPr>
              <p:cNvSpPr/>
              <p:nvPr/>
            </p:nvSpPr>
            <p:spPr>
              <a:xfrm>
                <a:off x="609600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47" name="Cube 3246">
                <a:extLst>
                  <a:ext uri="{FF2B5EF4-FFF2-40B4-BE49-F238E27FC236}">
                    <a16:creationId xmlns:a16="http://schemas.microsoft.com/office/drawing/2014/main" id="{DC0F02CC-FE53-8334-C4AA-7E954CC86B97}"/>
                  </a:ext>
                </a:extLst>
              </p:cNvPr>
              <p:cNvSpPr/>
              <p:nvPr/>
            </p:nvSpPr>
            <p:spPr>
              <a:xfrm>
                <a:off x="638556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48" name="Cube 3247">
                <a:extLst>
                  <a:ext uri="{FF2B5EF4-FFF2-40B4-BE49-F238E27FC236}">
                    <a16:creationId xmlns:a16="http://schemas.microsoft.com/office/drawing/2014/main" id="{57052687-C647-4258-4772-CB140DA07981}"/>
                  </a:ext>
                </a:extLst>
              </p:cNvPr>
              <p:cNvSpPr/>
              <p:nvPr/>
            </p:nvSpPr>
            <p:spPr>
              <a:xfrm>
                <a:off x="667512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49" name="Cube 3248">
                <a:extLst>
                  <a:ext uri="{FF2B5EF4-FFF2-40B4-BE49-F238E27FC236}">
                    <a16:creationId xmlns:a16="http://schemas.microsoft.com/office/drawing/2014/main" id="{346DC2BB-C60D-583B-06EB-2DC05ADB6C26}"/>
                  </a:ext>
                </a:extLst>
              </p:cNvPr>
              <p:cNvSpPr/>
              <p:nvPr/>
            </p:nvSpPr>
            <p:spPr>
              <a:xfrm>
                <a:off x="696468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50" name="Cube 3249">
                <a:extLst>
                  <a:ext uri="{FF2B5EF4-FFF2-40B4-BE49-F238E27FC236}">
                    <a16:creationId xmlns:a16="http://schemas.microsoft.com/office/drawing/2014/main" id="{2CD17E92-2FA6-FDD1-2848-60059C2810B4}"/>
                  </a:ext>
                </a:extLst>
              </p:cNvPr>
              <p:cNvSpPr/>
              <p:nvPr/>
            </p:nvSpPr>
            <p:spPr>
              <a:xfrm>
                <a:off x="725424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51" name="Cube 3250">
                <a:extLst>
                  <a:ext uri="{FF2B5EF4-FFF2-40B4-BE49-F238E27FC236}">
                    <a16:creationId xmlns:a16="http://schemas.microsoft.com/office/drawing/2014/main" id="{6BBEA1A0-075D-8D73-0D54-E8177ECE720A}"/>
                  </a:ext>
                </a:extLst>
              </p:cNvPr>
              <p:cNvSpPr/>
              <p:nvPr/>
            </p:nvSpPr>
            <p:spPr>
              <a:xfrm>
                <a:off x="754380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52" name="Cube 3251">
                <a:extLst>
                  <a:ext uri="{FF2B5EF4-FFF2-40B4-BE49-F238E27FC236}">
                    <a16:creationId xmlns:a16="http://schemas.microsoft.com/office/drawing/2014/main" id="{81FD21B6-0893-2BFA-0835-2CC6790E1ACD}"/>
                  </a:ext>
                </a:extLst>
              </p:cNvPr>
              <p:cNvSpPr/>
              <p:nvPr/>
            </p:nvSpPr>
            <p:spPr>
              <a:xfrm>
                <a:off x="599694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53" name="Cube 3252">
                <a:extLst>
                  <a:ext uri="{FF2B5EF4-FFF2-40B4-BE49-F238E27FC236}">
                    <a16:creationId xmlns:a16="http://schemas.microsoft.com/office/drawing/2014/main" id="{2812AACD-6E3C-B9F0-09C6-A4CCC10207B0}"/>
                  </a:ext>
                </a:extLst>
              </p:cNvPr>
              <p:cNvSpPr/>
              <p:nvPr/>
            </p:nvSpPr>
            <p:spPr>
              <a:xfrm>
                <a:off x="628650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54" name="Cube 3253">
                <a:extLst>
                  <a:ext uri="{FF2B5EF4-FFF2-40B4-BE49-F238E27FC236}">
                    <a16:creationId xmlns:a16="http://schemas.microsoft.com/office/drawing/2014/main" id="{85A5460A-9104-3815-147C-5F47353164EE}"/>
                  </a:ext>
                </a:extLst>
              </p:cNvPr>
              <p:cNvSpPr/>
              <p:nvPr/>
            </p:nvSpPr>
            <p:spPr>
              <a:xfrm>
                <a:off x="657606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55" name="Cube 3254">
                <a:extLst>
                  <a:ext uri="{FF2B5EF4-FFF2-40B4-BE49-F238E27FC236}">
                    <a16:creationId xmlns:a16="http://schemas.microsoft.com/office/drawing/2014/main" id="{E2F0F304-09B9-992A-BCDE-484E9BC3652D}"/>
                  </a:ext>
                </a:extLst>
              </p:cNvPr>
              <p:cNvSpPr/>
              <p:nvPr/>
            </p:nvSpPr>
            <p:spPr>
              <a:xfrm>
                <a:off x="686562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56" name="Cube 3255">
                <a:extLst>
                  <a:ext uri="{FF2B5EF4-FFF2-40B4-BE49-F238E27FC236}">
                    <a16:creationId xmlns:a16="http://schemas.microsoft.com/office/drawing/2014/main" id="{D4745535-01C0-D0E2-A633-CD25E2270A57}"/>
                  </a:ext>
                </a:extLst>
              </p:cNvPr>
              <p:cNvSpPr/>
              <p:nvPr/>
            </p:nvSpPr>
            <p:spPr>
              <a:xfrm>
                <a:off x="715518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57" name="Cube 3256">
                <a:extLst>
                  <a:ext uri="{FF2B5EF4-FFF2-40B4-BE49-F238E27FC236}">
                    <a16:creationId xmlns:a16="http://schemas.microsoft.com/office/drawing/2014/main" id="{6B59D201-CF14-66A3-7FDF-53DEE998F6CE}"/>
                  </a:ext>
                </a:extLst>
              </p:cNvPr>
              <p:cNvSpPr/>
              <p:nvPr/>
            </p:nvSpPr>
            <p:spPr>
              <a:xfrm>
                <a:off x="744474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58" name="Cube 3257">
                <a:extLst>
                  <a:ext uri="{FF2B5EF4-FFF2-40B4-BE49-F238E27FC236}">
                    <a16:creationId xmlns:a16="http://schemas.microsoft.com/office/drawing/2014/main" id="{F8C8006C-4B5C-D245-5889-EB8ED5406DDB}"/>
                  </a:ext>
                </a:extLst>
              </p:cNvPr>
              <p:cNvSpPr/>
              <p:nvPr/>
            </p:nvSpPr>
            <p:spPr>
              <a:xfrm>
                <a:off x="590169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59" name="Cube 3258">
                <a:extLst>
                  <a:ext uri="{FF2B5EF4-FFF2-40B4-BE49-F238E27FC236}">
                    <a16:creationId xmlns:a16="http://schemas.microsoft.com/office/drawing/2014/main" id="{ABE33F47-951B-E3FD-2843-7444F5C71571}"/>
                  </a:ext>
                </a:extLst>
              </p:cNvPr>
              <p:cNvSpPr/>
              <p:nvPr/>
            </p:nvSpPr>
            <p:spPr>
              <a:xfrm>
                <a:off x="619125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60" name="Cube 3259">
                <a:extLst>
                  <a:ext uri="{FF2B5EF4-FFF2-40B4-BE49-F238E27FC236}">
                    <a16:creationId xmlns:a16="http://schemas.microsoft.com/office/drawing/2014/main" id="{036C8F24-58E2-46C7-7113-D1B5B72405DB}"/>
                  </a:ext>
                </a:extLst>
              </p:cNvPr>
              <p:cNvSpPr/>
              <p:nvPr/>
            </p:nvSpPr>
            <p:spPr>
              <a:xfrm>
                <a:off x="648081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61" name="Cube 3260">
                <a:extLst>
                  <a:ext uri="{FF2B5EF4-FFF2-40B4-BE49-F238E27FC236}">
                    <a16:creationId xmlns:a16="http://schemas.microsoft.com/office/drawing/2014/main" id="{7882EE49-CC0C-30A3-B420-3CD799470491}"/>
                  </a:ext>
                </a:extLst>
              </p:cNvPr>
              <p:cNvSpPr/>
              <p:nvPr/>
            </p:nvSpPr>
            <p:spPr>
              <a:xfrm>
                <a:off x="677037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62" name="Cube 3261">
                <a:extLst>
                  <a:ext uri="{FF2B5EF4-FFF2-40B4-BE49-F238E27FC236}">
                    <a16:creationId xmlns:a16="http://schemas.microsoft.com/office/drawing/2014/main" id="{CF7C3E56-66AA-E9F3-7599-2F68E36F1A40}"/>
                  </a:ext>
                </a:extLst>
              </p:cNvPr>
              <p:cNvSpPr/>
              <p:nvPr/>
            </p:nvSpPr>
            <p:spPr>
              <a:xfrm>
                <a:off x="705993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63" name="Cube 3262">
                <a:extLst>
                  <a:ext uri="{FF2B5EF4-FFF2-40B4-BE49-F238E27FC236}">
                    <a16:creationId xmlns:a16="http://schemas.microsoft.com/office/drawing/2014/main" id="{E946CBC8-7A5E-99BE-66B0-FE3EA917FF6D}"/>
                  </a:ext>
                </a:extLst>
              </p:cNvPr>
              <p:cNvSpPr/>
              <p:nvPr/>
            </p:nvSpPr>
            <p:spPr>
              <a:xfrm>
                <a:off x="734949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64" name="Cube 3263">
                <a:extLst>
                  <a:ext uri="{FF2B5EF4-FFF2-40B4-BE49-F238E27FC236}">
                    <a16:creationId xmlns:a16="http://schemas.microsoft.com/office/drawing/2014/main" id="{AC1D7BAF-B0EF-7859-ED7C-91CAA76F2E28}"/>
                  </a:ext>
                </a:extLst>
              </p:cNvPr>
              <p:cNvSpPr/>
              <p:nvPr/>
            </p:nvSpPr>
            <p:spPr>
              <a:xfrm>
                <a:off x="5806440" y="3584317"/>
                <a:ext cx="365760" cy="369332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65" name="Cube 3264">
                <a:extLst>
                  <a:ext uri="{FF2B5EF4-FFF2-40B4-BE49-F238E27FC236}">
                    <a16:creationId xmlns:a16="http://schemas.microsoft.com/office/drawing/2014/main" id="{DC624E7E-AFF3-AB50-A88C-F0CE09F71530}"/>
                  </a:ext>
                </a:extLst>
              </p:cNvPr>
              <p:cNvSpPr/>
              <p:nvPr/>
            </p:nvSpPr>
            <p:spPr>
              <a:xfrm>
                <a:off x="6096000" y="3584317"/>
                <a:ext cx="365760" cy="369332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66" name="Cube 3265">
                <a:extLst>
                  <a:ext uri="{FF2B5EF4-FFF2-40B4-BE49-F238E27FC236}">
                    <a16:creationId xmlns:a16="http://schemas.microsoft.com/office/drawing/2014/main" id="{1520A324-EC99-7865-C581-8D11DCEF9901}"/>
                  </a:ext>
                </a:extLst>
              </p:cNvPr>
              <p:cNvSpPr/>
              <p:nvPr/>
            </p:nvSpPr>
            <p:spPr>
              <a:xfrm>
                <a:off x="6385560" y="3584317"/>
                <a:ext cx="365760" cy="369332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67" name="Cube 3266">
                <a:extLst>
                  <a:ext uri="{FF2B5EF4-FFF2-40B4-BE49-F238E27FC236}">
                    <a16:creationId xmlns:a16="http://schemas.microsoft.com/office/drawing/2014/main" id="{21EC0495-1092-79A4-0A2F-12C7B59E4ACA}"/>
                  </a:ext>
                </a:extLst>
              </p:cNvPr>
              <p:cNvSpPr/>
              <p:nvPr/>
            </p:nvSpPr>
            <p:spPr>
              <a:xfrm>
                <a:off x="667512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68" name="Cube 3267">
                <a:extLst>
                  <a:ext uri="{FF2B5EF4-FFF2-40B4-BE49-F238E27FC236}">
                    <a16:creationId xmlns:a16="http://schemas.microsoft.com/office/drawing/2014/main" id="{3153B1AB-793F-C8F6-A203-A6DF8F5AFCC4}"/>
                  </a:ext>
                </a:extLst>
              </p:cNvPr>
              <p:cNvSpPr/>
              <p:nvPr/>
            </p:nvSpPr>
            <p:spPr>
              <a:xfrm>
                <a:off x="696468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69" name="Cube 3268">
                <a:extLst>
                  <a:ext uri="{FF2B5EF4-FFF2-40B4-BE49-F238E27FC236}">
                    <a16:creationId xmlns:a16="http://schemas.microsoft.com/office/drawing/2014/main" id="{6B66D61A-C642-24B1-1892-F3DC34383B36}"/>
                  </a:ext>
                </a:extLst>
              </p:cNvPr>
              <p:cNvSpPr/>
              <p:nvPr/>
            </p:nvSpPr>
            <p:spPr>
              <a:xfrm>
                <a:off x="725424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0" name="Cube 3269">
                <a:extLst>
                  <a:ext uri="{FF2B5EF4-FFF2-40B4-BE49-F238E27FC236}">
                    <a16:creationId xmlns:a16="http://schemas.microsoft.com/office/drawing/2014/main" id="{D1751503-37CC-BFFD-D99E-D3AC697468AB}"/>
                  </a:ext>
                </a:extLst>
              </p:cNvPr>
              <p:cNvSpPr/>
              <p:nvPr/>
            </p:nvSpPr>
            <p:spPr>
              <a:xfrm>
                <a:off x="5718810" y="3676650"/>
                <a:ext cx="365760" cy="369332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1" name="Cube 3270">
                <a:extLst>
                  <a:ext uri="{FF2B5EF4-FFF2-40B4-BE49-F238E27FC236}">
                    <a16:creationId xmlns:a16="http://schemas.microsoft.com/office/drawing/2014/main" id="{591C8AEB-FFF0-C32B-8E24-80FC48B43ED4}"/>
                  </a:ext>
                </a:extLst>
              </p:cNvPr>
              <p:cNvSpPr/>
              <p:nvPr/>
            </p:nvSpPr>
            <p:spPr>
              <a:xfrm>
                <a:off x="6008370" y="3676650"/>
                <a:ext cx="365760" cy="369332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2" name="Cube 3271">
                <a:extLst>
                  <a:ext uri="{FF2B5EF4-FFF2-40B4-BE49-F238E27FC236}">
                    <a16:creationId xmlns:a16="http://schemas.microsoft.com/office/drawing/2014/main" id="{81BD4F46-F731-8201-BF70-3552F5AEAC3A}"/>
                  </a:ext>
                </a:extLst>
              </p:cNvPr>
              <p:cNvSpPr/>
              <p:nvPr/>
            </p:nvSpPr>
            <p:spPr>
              <a:xfrm>
                <a:off x="6297930" y="3676650"/>
                <a:ext cx="365760" cy="369332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3" name="Cube 3272">
                <a:extLst>
                  <a:ext uri="{FF2B5EF4-FFF2-40B4-BE49-F238E27FC236}">
                    <a16:creationId xmlns:a16="http://schemas.microsoft.com/office/drawing/2014/main" id="{B0992B6F-A59B-F190-96AB-669668E4B024}"/>
                  </a:ext>
                </a:extLst>
              </p:cNvPr>
              <p:cNvSpPr/>
              <p:nvPr/>
            </p:nvSpPr>
            <p:spPr>
              <a:xfrm>
                <a:off x="658749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4" name="Cube 3273">
                <a:extLst>
                  <a:ext uri="{FF2B5EF4-FFF2-40B4-BE49-F238E27FC236}">
                    <a16:creationId xmlns:a16="http://schemas.microsoft.com/office/drawing/2014/main" id="{59364207-28E4-88AA-473F-112EB0E43506}"/>
                  </a:ext>
                </a:extLst>
              </p:cNvPr>
              <p:cNvSpPr/>
              <p:nvPr/>
            </p:nvSpPr>
            <p:spPr>
              <a:xfrm>
                <a:off x="687705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5" name="Cube 3274">
                <a:extLst>
                  <a:ext uri="{FF2B5EF4-FFF2-40B4-BE49-F238E27FC236}">
                    <a16:creationId xmlns:a16="http://schemas.microsoft.com/office/drawing/2014/main" id="{CC0C47AB-8F57-BE95-E5AB-5C7316F650FE}"/>
                  </a:ext>
                </a:extLst>
              </p:cNvPr>
              <p:cNvSpPr/>
              <p:nvPr/>
            </p:nvSpPr>
            <p:spPr>
              <a:xfrm>
                <a:off x="716661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6" name="Cube 3275">
                <a:extLst>
                  <a:ext uri="{FF2B5EF4-FFF2-40B4-BE49-F238E27FC236}">
                    <a16:creationId xmlns:a16="http://schemas.microsoft.com/office/drawing/2014/main" id="{59EA4BFC-04F6-DAFE-885B-F39BB3636875}"/>
                  </a:ext>
                </a:extLst>
              </p:cNvPr>
              <p:cNvSpPr/>
              <p:nvPr/>
            </p:nvSpPr>
            <p:spPr>
              <a:xfrm>
                <a:off x="5631180" y="3772793"/>
                <a:ext cx="365760" cy="369332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7" name="Cube 3276">
                <a:extLst>
                  <a:ext uri="{FF2B5EF4-FFF2-40B4-BE49-F238E27FC236}">
                    <a16:creationId xmlns:a16="http://schemas.microsoft.com/office/drawing/2014/main" id="{65FA1B32-3053-097D-1D83-4FF40F3E81F2}"/>
                  </a:ext>
                </a:extLst>
              </p:cNvPr>
              <p:cNvSpPr/>
              <p:nvPr/>
            </p:nvSpPr>
            <p:spPr>
              <a:xfrm>
                <a:off x="5920740" y="3772793"/>
                <a:ext cx="365760" cy="369332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8" name="Cube 3277">
                <a:extLst>
                  <a:ext uri="{FF2B5EF4-FFF2-40B4-BE49-F238E27FC236}">
                    <a16:creationId xmlns:a16="http://schemas.microsoft.com/office/drawing/2014/main" id="{818E93D3-DA6B-D065-7DF5-B4CEFF568CDD}"/>
                  </a:ext>
                </a:extLst>
              </p:cNvPr>
              <p:cNvSpPr/>
              <p:nvPr/>
            </p:nvSpPr>
            <p:spPr>
              <a:xfrm>
                <a:off x="6210300" y="3772793"/>
                <a:ext cx="365760" cy="369332"/>
              </a:xfrm>
              <a:prstGeom prst="cub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9" name="Cube 3278">
                <a:extLst>
                  <a:ext uri="{FF2B5EF4-FFF2-40B4-BE49-F238E27FC236}">
                    <a16:creationId xmlns:a16="http://schemas.microsoft.com/office/drawing/2014/main" id="{4999BEAC-5F14-8130-081B-D9A9A0C02C59}"/>
                  </a:ext>
                </a:extLst>
              </p:cNvPr>
              <p:cNvSpPr/>
              <p:nvPr/>
            </p:nvSpPr>
            <p:spPr>
              <a:xfrm>
                <a:off x="649986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80" name="Cube 3279">
                <a:extLst>
                  <a:ext uri="{FF2B5EF4-FFF2-40B4-BE49-F238E27FC236}">
                    <a16:creationId xmlns:a16="http://schemas.microsoft.com/office/drawing/2014/main" id="{061136B8-FCA9-07AA-E4DA-21851BD876FD}"/>
                  </a:ext>
                </a:extLst>
              </p:cNvPr>
              <p:cNvSpPr/>
              <p:nvPr/>
            </p:nvSpPr>
            <p:spPr>
              <a:xfrm>
                <a:off x="678942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81" name="Cube 3280">
                <a:extLst>
                  <a:ext uri="{FF2B5EF4-FFF2-40B4-BE49-F238E27FC236}">
                    <a16:creationId xmlns:a16="http://schemas.microsoft.com/office/drawing/2014/main" id="{336C52BE-5C56-4DE8-99AF-1153FCB9E89D}"/>
                  </a:ext>
                </a:extLst>
              </p:cNvPr>
              <p:cNvSpPr/>
              <p:nvPr/>
            </p:nvSpPr>
            <p:spPr>
              <a:xfrm>
                <a:off x="707898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15" name="Group 3614">
              <a:extLst>
                <a:ext uri="{FF2B5EF4-FFF2-40B4-BE49-F238E27FC236}">
                  <a16:creationId xmlns:a16="http://schemas.microsoft.com/office/drawing/2014/main" id="{75637432-C627-407F-7CC5-9A2BBE3DBD39}"/>
                </a:ext>
              </a:extLst>
            </p:cNvPr>
            <p:cNvGrpSpPr/>
            <p:nvPr/>
          </p:nvGrpSpPr>
          <p:grpSpPr>
            <a:xfrm>
              <a:off x="1992582" y="3606970"/>
              <a:ext cx="1120140" cy="1115616"/>
              <a:chOff x="3030194" y="3971925"/>
              <a:chExt cx="1120140" cy="1115616"/>
            </a:xfrm>
          </p:grpSpPr>
          <p:grpSp>
            <p:nvGrpSpPr>
              <p:cNvPr id="3282" name="Group 3281">
                <a:extLst>
                  <a:ext uri="{FF2B5EF4-FFF2-40B4-BE49-F238E27FC236}">
                    <a16:creationId xmlns:a16="http://schemas.microsoft.com/office/drawing/2014/main" id="{1C0BD405-B7AE-AEA8-C8A7-64A913079D6F}"/>
                  </a:ext>
                </a:extLst>
              </p:cNvPr>
              <p:cNvGrpSpPr/>
              <p:nvPr/>
            </p:nvGrpSpPr>
            <p:grpSpPr>
              <a:xfrm>
                <a:off x="3030194" y="4252734"/>
                <a:ext cx="1120140" cy="834807"/>
                <a:chOff x="5631180" y="3307318"/>
                <a:chExt cx="1120140" cy="834807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3283" name="Cube 3282">
                  <a:extLst>
                    <a:ext uri="{FF2B5EF4-FFF2-40B4-BE49-F238E27FC236}">
                      <a16:creationId xmlns:a16="http://schemas.microsoft.com/office/drawing/2014/main" id="{AFFCBAA9-36A9-A38F-367E-BC81E7DF3884}"/>
                    </a:ext>
                  </a:extLst>
                </p:cNvPr>
                <p:cNvSpPr/>
                <p:nvPr/>
              </p:nvSpPr>
              <p:spPr>
                <a:xfrm>
                  <a:off x="6096000" y="3307318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84" name="Cube 3283">
                  <a:extLst>
                    <a:ext uri="{FF2B5EF4-FFF2-40B4-BE49-F238E27FC236}">
                      <a16:creationId xmlns:a16="http://schemas.microsoft.com/office/drawing/2014/main" id="{FEC0DE63-D5D5-DDA8-4D41-37A63093F022}"/>
                    </a:ext>
                  </a:extLst>
                </p:cNvPr>
                <p:cNvSpPr/>
                <p:nvPr/>
              </p:nvSpPr>
              <p:spPr>
                <a:xfrm>
                  <a:off x="6385560" y="3307318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89" name="Cube 3288">
                  <a:extLst>
                    <a:ext uri="{FF2B5EF4-FFF2-40B4-BE49-F238E27FC236}">
                      <a16:creationId xmlns:a16="http://schemas.microsoft.com/office/drawing/2014/main" id="{C57D5E87-E352-E3F3-AA19-A573C8E24566}"/>
                    </a:ext>
                  </a:extLst>
                </p:cNvPr>
                <p:cNvSpPr/>
                <p:nvPr/>
              </p:nvSpPr>
              <p:spPr>
                <a:xfrm>
                  <a:off x="5996940" y="3399651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90" name="Cube 3289">
                  <a:extLst>
                    <a:ext uri="{FF2B5EF4-FFF2-40B4-BE49-F238E27FC236}">
                      <a16:creationId xmlns:a16="http://schemas.microsoft.com/office/drawing/2014/main" id="{C08F5A4B-D829-2F2E-3E1A-27237645C5FF}"/>
                    </a:ext>
                  </a:extLst>
                </p:cNvPr>
                <p:cNvSpPr/>
                <p:nvPr/>
              </p:nvSpPr>
              <p:spPr>
                <a:xfrm>
                  <a:off x="6286500" y="3399651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95" name="Cube 3294">
                  <a:extLst>
                    <a:ext uri="{FF2B5EF4-FFF2-40B4-BE49-F238E27FC236}">
                      <a16:creationId xmlns:a16="http://schemas.microsoft.com/office/drawing/2014/main" id="{0917C93F-3823-59C1-92E5-D1F13D8F1EF0}"/>
                    </a:ext>
                  </a:extLst>
                </p:cNvPr>
                <p:cNvSpPr/>
                <p:nvPr/>
              </p:nvSpPr>
              <p:spPr>
                <a:xfrm>
                  <a:off x="5901690" y="3491984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96" name="Cube 3295">
                  <a:extLst>
                    <a:ext uri="{FF2B5EF4-FFF2-40B4-BE49-F238E27FC236}">
                      <a16:creationId xmlns:a16="http://schemas.microsoft.com/office/drawing/2014/main" id="{C311EF6E-D98F-20A2-D20B-58F3D5A161C6}"/>
                    </a:ext>
                  </a:extLst>
                </p:cNvPr>
                <p:cNvSpPr/>
                <p:nvPr/>
              </p:nvSpPr>
              <p:spPr>
                <a:xfrm>
                  <a:off x="6191250" y="3491984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01" name="Cube 3300">
                  <a:extLst>
                    <a:ext uri="{FF2B5EF4-FFF2-40B4-BE49-F238E27FC236}">
                      <a16:creationId xmlns:a16="http://schemas.microsoft.com/office/drawing/2014/main" id="{2C960E18-18E0-6D38-EC2E-6A2B1E6A611B}"/>
                    </a:ext>
                  </a:extLst>
                </p:cNvPr>
                <p:cNvSpPr/>
                <p:nvPr/>
              </p:nvSpPr>
              <p:spPr>
                <a:xfrm>
                  <a:off x="5806440" y="3584317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02" name="Cube 3301">
                  <a:extLst>
                    <a:ext uri="{FF2B5EF4-FFF2-40B4-BE49-F238E27FC236}">
                      <a16:creationId xmlns:a16="http://schemas.microsoft.com/office/drawing/2014/main" id="{D9C5610C-EEF9-9823-E9A6-D942631DD33B}"/>
                    </a:ext>
                  </a:extLst>
                </p:cNvPr>
                <p:cNvSpPr/>
                <p:nvPr/>
              </p:nvSpPr>
              <p:spPr>
                <a:xfrm>
                  <a:off x="6096000" y="3584317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03" name="Cube 3302">
                  <a:extLst>
                    <a:ext uri="{FF2B5EF4-FFF2-40B4-BE49-F238E27FC236}">
                      <a16:creationId xmlns:a16="http://schemas.microsoft.com/office/drawing/2014/main" id="{A3720D48-C7C4-BF18-F20D-E650451915B3}"/>
                    </a:ext>
                  </a:extLst>
                </p:cNvPr>
                <p:cNvSpPr/>
                <p:nvPr/>
              </p:nvSpPr>
              <p:spPr>
                <a:xfrm>
                  <a:off x="6385560" y="3584317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07" name="Cube 3306">
                  <a:extLst>
                    <a:ext uri="{FF2B5EF4-FFF2-40B4-BE49-F238E27FC236}">
                      <a16:creationId xmlns:a16="http://schemas.microsoft.com/office/drawing/2014/main" id="{430D9ED4-2EF9-6C81-2F50-7214412C1AD2}"/>
                    </a:ext>
                  </a:extLst>
                </p:cNvPr>
                <p:cNvSpPr/>
                <p:nvPr/>
              </p:nvSpPr>
              <p:spPr>
                <a:xfrm>
                  <a:off x="5718810" y="3676650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08" name="Cube 3307">
                  <a:extLst>
                    <a:ext uri="{FF2B5EF4-FFF2-40B4-BE49-F238E27FC236}">
                      <a16:creationId xmlns:a16="http://schemas.microsoft.com/office/drawing/2014/main" id="{769D0D3B-1BF1-78F4-47FC-562D041E38AE}"/>
                    </a:ext>
                  </a:extLst>
                </p:cNvPr>
                <p:cNvSpPr/>
                <p:nvPr/>
              </p:nvSpPr>
              <p:spPr>
                <a:xfrm>
                  <a:off x="6008370" y="3676650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09" name="Cube 3308">
                  <a:extLst>
                    <a:ext uri="{FF2B5EF4-FFF2-40B4-BE49-F238E27FC236}">
                      <a16:creationId xmlns:a16="http://schemas.microsoft.com/office/drawing/2014/main" id="{968011D0-3169-3034-7A58-D101DE17516F}"/>
                    </a:ext>
                  </a:extLst>
                </p:cNvPr>
                <p:cNvSpPr/>
                <p:nvPr/>
              </p:nvSpPr>
              <p:spPr>
                <a:xfrm>
                  <a:off x="6297930" y="3676650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13" name="Cube 3312">
                  <a:extLst>
                    <a:ext uri="{FF2B5EF4-FFF2-40B4-BE49-F238E27FC236}">
                      <a16:creationId xmlns:a16="http://schemas.microsoft.com/office/drawing/2014/main" id="{2DC85B92-6EB7-6DF1-3AB7-37218E5B5AC7}"/>
                    </a:ext>
                  </a:extLst>
                </p:cNvPr>
                <p:cNvSpPr/>
                <p:nvPr/>
              </p:nvSpPr>
              <p:spPr>
                <a:xfrm>
                  <a:off x="5631180" y="3772793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14" name="Cube 3313">
                  <a:extLst>
                    <a:ext uri="{FF2B5EF4-FFF2-40B4-BE49-F238E27FC236}">
                      <a16:creationId xmlns:a16="http://schemas.microsoft.com/office/drawing/2014/main" id="{5EE8451F-B056-5721-21FD-6F79BE605F9F}"/>
                    </a:ext>
                  </a:extLst>
                </p:cNvPr>
                <p:cNvSpPr/>
                <p:nvPr/>
              </p:nvSpPr>
              <p:spPr>
                <a:xfrm>
                  <a:off x="5920740" y="3772793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15" name="Cube 3314">
                  <a:extLst>
                    <a:ext uri="{FF2B5EF4-FFF2-40B4-BE49-F238E27FC236}">
                      <a16:creationId xmlns:a16="http://schemas.microsoft.com/office/drawing/2014/main" id="{42DA71D0-F1CA-FDDF-E004-E401D289129C}"/>
                    </a:ext>
                  </a:extLst>
                </p:cNvPr>
                <p:cNvSpPr/>
                <p:nvPr/>
              </p:nvSpPr>
              <p:spPr>
                <a:xfrm>
                  <a:off x="6210300" y="3772793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319" name="Group 3318">
                <a:extLst>
                  <a:ext uri="{FF2B5EF4-FFF2-40B4-BE49-F238E27FC236}">
                    <a16:creationId xmlns:a16="http://schemas.microsoft.com/office/drawing/2014/main" id="{6B34C7F9-888F-20EE-6758-99EB7687C83E}"/>
                  </a:ext>
                </a:extLst>
              </p:cNvPr>
              <p:cNvGrpSpPr/>
              <p:nvPr/>
            </p:nvGrpSpPr>
            <p:grpSpPr>
              <a:xfrm>
                <a:off x="3030194" y="3971925"/>
                <a:ext cx="1120140" cy="834807"/>
                <a:chOff x="5631180" y="3307318"/>
                <a:chExt cx="1120140" cy="834807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3320" name="Cube 3319">
                  <a:extLst>
                    <a:ext uri="{FF2B5EF4-FFF2-40B4-BE49-F238E27FC236}">
                      <a16:creationId xmlns:a16="http://schemas.microsoft.com/office/drawing/2014/main" id="{5148ABD2-5495-A16F-2507-277981061D12}"/>
                    </a:ext>
                  </a:extLst>
                </p:cNvPr>
                <p:cNvSpPr/>
                <p:nvPr/>
              </p:nvSpPr>
              <p:spPr>
                <a:xfrm>
                  <a:off x="6096000" y="3307318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21" name="Cube 3320">
                  <a:extLst>
                    <a:ext uri="{FF2B5EF4-FFF2-40B4-BE49-F238E27FC236}">
                      <a16:creationId xmlns:a16="http://schemas.microsoft.com/office/drawing/2014/main" id="{11C46991-4F77-3204-DDDC-6DB2F1E9413B}"/>
                    </a:ext>
                  </a:extLst>
                </p:cNvPr>
                <p:cNvSpPr/>
                <p:nvPr/>
              </p:nvSpPr>
              <p:spPr>
                <a:xfrm>
                  <a:off x="6385560" y="3307318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26" name="Cube 3325">
                  <a:extLst>
                    <a:ext uri="{FF2B5EF4-FFF2-40B4-BE49-F238E27FC236}">
                      <a16:creationId xmlns:a16="http://schemas.microsoft.com/office/drawing/2014/main" id="{418F8370-68F5-12B1-AAE9-F95683732219}"/>
                    </a:ext>
                  </a:extLst>
                </p:cNvPr>
                <p:cNvSpPr/>
                <p:nvPr/>
              </p:nvSpPr>
              <p:spPr>
                <a:xfrm>
                  <a:off x="5996940" y="3399651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27" name="Cube 3326">
                  <a:extLst>
                    <a:ext uri="{FF2B5EF4-FFF2-40B4-BE49-F238E27FC236}">
                      <a16:creationId xmlns:a16="http://schemas.microsoft.com/office/drawing/2014/main" id="{8D712FD8-7023-0663-A71E-7CA8019EB397}"/>
                    </a:ext>
                  </a:extLst>
                </p:cNvPr>
                <p:cNvSpPr/>
                <p:nvPr/>
              </p:nvSpPr>
              <p:spPr>
                <a:xfrm>
                  <a:off x="6286500" y="3399651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32" name="Cube 3331">
                  <a:extLst>
                    <a:ext uri="{FF2B5EF4-FFF2-40B4-BE49-F238E27FC236}">
                      <a16:creationId xmlns:a16="http://schemas.microsoft.com/office/drawing/2014/main" id="{F38816B6-4997-E4BD-3688-98D0CA41468C}"/>
                    </a:ext>
                  </a:extLst>
                </p:cNvPr>
                <p:cNvSpPr/>
                <p:nvPr/>
              </p:nvSpPr>
              <p:spPr>
                <a:xfrm>
                  <a:off x="5901690" y="3491984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33" name="Cube 3332">
                  <a:extLst>
                    <a:ext uri="{FF2B5EF4-FFF2-40B4-BE49-F238E27FC236}">
                      <a16:creationId xmlns:a16="http://schemas.microsoft.com/office/drawing/2014/main" id="{434E3EDA-5787-CD15-A2AD-C25CAA018074}"/>
                    </a:ext>
                  </a:extLst>
                </p:cNvPr>
                <p:cNvSpPr/>
                <p:nvPr/>
              </p:nvSpPr>
              <p:spPr>
                <a:xfrm>
                  <a:off x="6191250" y="3491984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38" name="Cube 3337">
                  <a:extLst>
                    <a:ext uri="{FF2B5EF4-FFF2-40B4-BE49-F238E27FC236}">
                      <a16:creationId xmlns:a16="http://schemas.microsoft.com/office/drawing/2014/main" id="{C55F6282-FF38-BCB3-6790-496A45E8F892}"/>
                    </a:ext>
                  </a:extLst>
                </p:cNvPr>
                <p:cNvSpPr/>
                <p:nvPr/>
              </p:nvSpPr>
              <p:spPr>
                <a:xfrm>
                  <a:off x="5806440" y="3584317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39" name="Cube 3338">
                  <a:extLst>
                    <a:ext uri="{FF2B5EF4-FFF2-40B4-BE49-F238E27FC236}">
                      <a16:creationId xmlns:a16="http://schemas.microsoft.com/office/drawing/2014/main" id="{9E8C394C-622D-2074-A344-2768378AFFA2}"/>
                    </a:ext>
                  </a:extLst>
                </p:cNvPr>
                <p:cNvSpPr/>
                <p:nvPr/>
              </p:nvSpPr>
              <p:spPr>
                <a:xfrm>
                  <a:off x="6096000" y="3584317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40" name="Cube 3339">
                  <a:extLst>
                    <a:ext uri="{FF2B5EF4-FFF2-40B4-BE49-F238E27FC236}">
                      <a16:creationId xmlns:a16="http://schemas.microsoft.com/office/drawing/2014/main" id="{F9B47C04-E31F-535A-215C-4EA5E7D9FA0B}"/>
                    </a:ext>
                  </a:extLst>
                </p:cNvPr>
                <p:cNvSpPr/>
                <p:nvPr/>
              </p:nvSpPr>
              <p:spPr>
                <a:xfrm>
                  <a:off x="6385560" y="3584317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44" name="Cube 3343">
                  <a:extLst>
                    <a:ext uri="{FF2B5EF4-FFF2-40B4-BE49-F238E27FC236}">
                      <a16:creationId xmlns:a16="http://schemas.microsoft.com/office/drawing/2014/main" id="{E23E9C1E-C7F1-3228-AD54-9392518D3660}"/>
                    </a:ext>
                  </a:extLst>
                </p:cNvPr>
                <p:cNvSpPr/>
                <p:nvPr/>
              </p:nvSpPr>
              <p:spPr>
                <a:xfrm>
                  <a:off x="5718810" y="3676650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45" name="Cube 3344">
                  <a:extLst>
                    <a:ext uri="{FF2B5EF4-FFF2-40B4-BE49-F238E27FC236}">
                      <a16:creationId xmlns:a16="http://schemas.microsoft.com/office/drawing/2014/main" id="{B96A9E4F-A7BC-7D71-4E86-2F1561E5DFCE}"/>
                    </a:ext>
                  </a:extLst>
                </p:cNvPr>
                <p:cNvSpPr/>
                <p:nvPr/>
              </p:nvSpPr>
              <p:spPr>
                <a:xfrm>
                  <a:off x="6008370" y="3676650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46" name="Cube 3345">
                  <a:extLst>
                    <a:ext uri="{FF2B5EF4-FFF2-40B4-BE49-F238E27FC236}">
                      <a16:creationId xmlns:a16="http://schemas.microsoft.com/office/drawing/2014/main" id="{5157C402-F016-EBE9-7470-1D85774A0282}"/>
                    </a:ext>
                  </a:extLst>
                </p:cNvPr>
                <p:cNvSpPr/>
                <p:nvPr/>
              </p:nvSpPr>
              <p:spPr>
                <a:xfrm>
                  <a:off x="6297930" y="3676650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50" name="Cube 3349">
                  <a:extLst>
                    <a:ext uri="{FF2B5EF4-FFF2-40B4-BE49-F238E27FC236}">
                      <a16:creationId xmlns:a16="http://schemas.microsoft.com/office/drawing/2014/main" id="{68AF2B31-17D7-8D6F-BAEB-ED7C098D3FD3}"/>
                    </a:ext>
                  </a:extLst>
                </p:cNvPr>
                <p:cNvSpPr/>
                <p:nvPr/>
              </p:nvSpPr>
              <p:spPr>
                <a:xfrm>
                  <a:off x="5631180" y="3772793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351" name="Cube 3350">
                  <a:extLst>
                    <a:ext uri="{FF2B5EF4-FFF2-40B4-BE49-F238E27FC236}">
                      <a16:creationId xmlns:a16="http://schemas.microsoft.com/office/drawing/2014/main" id="{6B5CAD53-1796-BF98-6D35-979FE5A2AA0E}"/>
                    </a:ext>
                  </a:extLst>
                </p:cNvPr>
                <p:cNvSpPr/>
                <p:nvPr/>
              </p:nvSpPr>
              <p:spPr>
                <a:xfrm>
                  <a:off x="5920740" y="3772793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52" name="Cube 3351">
                  <a:extLst>
                    <a:ext uri="{FF2B5EF4-FFF2-40B4-BE49-F238E27FC236}">
                      <a16:creationId xmlns:a16="http://schemas.microsoft.com/office/drawing/2014/main" id="{D810D26F-293F-8A9F-AA29-804EC901E4D3}"/>
                    </a:ext>
                  </a:extLst>
                </p:cNvPr>
                <p:cNvSpPr/>
                <p:nvPr/>
              </p:nvSpPr>
              <p:spPr>
                <a:xfrm>
                  <a:off x="6210300" y="3772793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356" name="Group 3355">
                <a:extLst>
                  <a:ext uri="{FF2B5EF4-FFF2-40B4-BE49-F238E27FC236}">
                    <a16:creationId xmlns:a16="http://schemas.microsoft.com/office/drawing/2014/main" id="{0D35EE28-E8BE-59BA-EEE6-E7E959A53587}"/>
                  </a:ext>
                </a:extLst>
              </p:cNvPr>
              <p:cNvGrpSpPr/>
              <p:nvPr/>
            </p:nvGrpSpPr>
            <p:grpSpPr>
              <a:xfrm>
                <a:off x="3030194" y="3971925"/>
                <a:ext cx="1120140" cy="557808"/>
                <a:chOff x="5631180" y="3584317"/>
                <a:chExt cx="1120140" cy="557808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3375" name="Cube 3374">
                  <a:extLst>
                    <a:ext uri="{FF2B5EF4-FFF2-40B4-BE49-F238E27FC236}">
                      <a16:creationId xmlns:a16="http://schemas.microsoft.com/office/drawing/2014/main" id="{D9E0FB06-A307-0F5D-92FB-AE95FD05D86C}"/>
                    </a:ext>
                  </a:extLst>
                </p:cNvPr>
                <p:cNvSpPr/>
                <p:nvPr/>
              </p:nvSpPr>
              <p:spPr>
                <a:xfrm>
                  <a:off x="5806440" y="3584317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76" name="Cube 3375">
                  <a:extLst>
                    <a:ext uri="{FF2B5EF4-FFF2-40B4-BE49-F238E27FC236}">
                      <a16:creationId xmlns:a16="http://schemas.microsoft.com/office/drawing/2014/main" id="{3F150553-5499-796A-A04F-8F2471CF0F0E}"/>
                    </a:ext>
                  </a:extLst>
                </p:cNvPr>
                <p:cNvSpPr/>
                <p:nvPr/>
              </p:nvSpPr>
              <p:spPr>
                <a:xfrm>
                  <a:off x="6096000" y="3584317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77" name="Cube 3376">
                  <a:extLst>
                    <a:ext uri="{FF2B5EF4-FFF2-40B4-BE49-F238E27FC236}">
                      <a16:creationId xmlns:a16="http://schemas.microsoft.com/office/drawing/2014/main" id="{BE7D9233-78AC-F6DB-1925-B7BFC0072F12}"/>
                    </a:ext>
                  </a:extLst>
                </p:cNvPr>
                <p:cNvSpPr/>
                <p:nvPr/>
              </p:nvSpPr>
              <p:spPr>
                <a:xfrm>
                  <a:off x="6385560" y="3584317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81" name="Cube 3380">
                  <a:extLst>
                    <a:ext uri="{FF2B5EF4-FFF2-40B4-BE49-F238E27FC236}">
                      <a16:creationId xmlns:a16="http://schemas.microsoft.com/office/drawing/2014/main" id="{989599AA-B481-3F83-093C-1957787AABB4}"/>
                    </a:ext>
                  </a:extLst>
                </p:cNvPr>
                <p:cNvSpPr/>
                <p:nvPr/>
              </p:nvSpPr>
              <p:spPr>
                <a:xfrm>
                  <a:off x="5718810" y="3676650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82" name="Cube 3381">
                  <a:extLst>
                    <a:ext uri="{FF2B5EF4-FFF2-40B4-BE49-F238E27FC236}">
                      <a16:creationId xmlns:a16="http://schemas.microsoft.com/office/drawing/2014/main" id="{09079AB8-5B25-9A2E-85BD-28DAF47B5E40}"/>
                    </a:ext>
                  </a:extLst>
                </p:cNvPr>
                <p:cNvSpPr/>
                <p:nvPr/>
              </p:nvSpPr>
              <p:spPr>
                <a:xfrm>
                  <a:off x="6008370" y="3676650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83" name="Cube 3382">
                  <a:extLst>
                    <a:ext uri="{FF2B5EF4-FFF2-40B4-BE49-F238E27FC236}">
                      <a16:creationId xmlns:a16="http://schemas.microsoft.com/office/drawing/2014/main" id="{21DC537B-5359-A69E-D76A-D7DF406C61C8}"/>
                    </a:ext>
                  </a:extLst>
                </p:cNvPr>
                <p:cNvSpPr/>
                <p:nvPr/>
              </p:nvSpPr>
              <p:spPr>
                <a:xfrm>
                  <a:off x="6297930" y="3676650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87" name="Cube 3386">
                  <a:extLst>
                    <a:ext uri="{FF2B5EF4-FFF2-40B4-BE49-F238E27FC236}">
                      <a16:creationId xmlns:a16="http://schemas.microsoft.com/office/drawing/2014/main" id="{D2EDA7F6-4C69-0EA2-3DD2-535C3824519C}"/>
                    </a:ext>
                  </a:extLst>
                </p:cNvPr>
                <p:cNvSpPr/>
                <p:nvPr/>
              </p:nvSpPr>
              <p:spPr>
                <a:xfrm>
                  <a:off x="5631180" y="3772793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388" name="Cube 3387">
                  <a:extLst>
                    <a:ext uri="{FF2B5EF4-FFF2-40B4-BE49-F238E27FC236}">
                      <a16:creationId xmlns:a16="http://schemas.microsoft.com/office/drawing/2014/main" id="{2525FC68-94C6-5111-B631-A4D4F69715BE}"/>
                    </a:ext>
                  </a:extLst>
                </p:cNvPr>
                <p:cNvSpPr/>
                <p:nvPr/>
              </p:nvSpPr>
              <p:spPr>
                <a:xfrm>
                  <a:off x="5920740" y="3772793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89" name="Cube 3388">
                  <a:extLst>
                    <a:ext uri="{FF2B5EF4-FFF2-40B4-BE49-F238E27FC236}">
                      <a16:creationId xmlns:a16="http://schemas.microsoft.com/office/drawing/2014/main" id="{319D405F-B257-210B-3A30-D61C440F61AD}"/>
                    </a:ext>
                  </a:extLst>
                </p:cNvPr>
                <p:cNvSpPr/>
                <p:nvPr/>
              </p:nvSpPr>
              <p:spPr>
                <a:xfrm>
                  <a:off x="6210300" y="3772793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3393" name="TextBox 3392">
              <a:extLst>
                <a:ext uri="{FF2B5EF4-FFF2-40B4-BE49-F238E27FC236}">
                  <a16:creationId xmlns:a16="http://schemas.microsoft.com/office/drawing/2014/main" id="{6F32EA96-60CC-20D6-6050-E30D3F68B533}"/>
                </a:ext>
              </a:extLst>
            </p:cNvPr>
            <p:cNvSpPr txBox="1"/>
            <p:nvPr/>
          </p:nvSpPr>
          <p:spPr>
            <a:xfrm>
              <a:off x="332366" y="3963558"/>
              <a:ext cx="1011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Kernel</a:t>
              </a:r>
              <a:endParaRPr lang="en-GB" sz="2000" b="1" dirty="0"/>
            </a:p>
          </p:txBody>
        </p:sp>
        <p:grpSp>
          <p:nvGrpSpPr>
            <p:cNvPr id="3395" name="Group 3394">
              <a:extLst>
                <a:ext uri="{FF2B5EF4-FFF2-40B4-BE49-F238E27FC236}">
                  <a16:creationId xmlns:a16="http://schemas.microsoft.com/office/drawing/2014/main" id="{FDB1F31E-EC2E-77BA-B532-1B546AF31B23}"/>
                </a:ext>
              </a:extLst>
            </p:cNvPr>
            <p:cNvGrpSpPr/>
            <p:nvPr/>
          </p:nvGrpSpPr>
          <p:grpSpPr>
            <a:xfrm>
              <a:off x="5275719" y="3282524"/>
              <a:ext cx="1120140" cy="557808"/>
              <a:chOff x="5631180" y="3584317"/>
              <a:chExt cx="1120140" cy="557808"/>
            </a:xfrm>
            <a:solidFill>
              <a:schemeClr val="bg1">
                <a:lumMod val="95000"/>
              </a:schemeClr>
            </a:solidFill>
          </p:grpSpPr>
          <p:sp>
            <p:nvSpPr>
              <p:cNvPr id="3396" name="Cube 3395">
                <a:extLst>
                  <a:ext uri="{FF2B5EF4-FFF2-40B4-BE49-F238E27FC236}">
                    <a16:creationId xmlns:a16="http://schemas.microsoft.com/office/drawing/2014/main" id="{C6F540F1-33BD-60E4-151D-73BC8F34ED94}"/>
                  </a:ext>
                </a:extLst>
              </p:cNvPr>
              <p:cNvSpPr/>
              <p:nvPr/>
            </p:nvSpPr>
            <p:spPr>
              <a:xfrm>
                <a:off x="580644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97" name="Cube 3396">
                <a:extLst>
                  <a:ext uri="{FF2B5EF4-FFF2-40B4-BE49-F238E27FC236}">
                    <a16:creationId xmlns:a16="http://schemas.microsoft.com/office/drawing/2014/main" id="{CB551864-1C5E-9ED4-9626-29506AFD7478}"/>
                  </a:ext>
                </a:extLst>
              </p:cNvPr>
              <p:cNvSpPr/>
              <p:nvPr/>
            </p:nvSpPr>
            <p:spPr>
              <a:xfrm>
                <a:off x="609600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98" name="Cube 3397">
                <a:extLst>
                  <a:ext uri="{FF2B5EF4-FFF2-40B4-BE49-F238E27FC236}">
                    <a16:creationId xmlns:a16="http://schemas.microsoft.com/office/drawing/2014/main" id="{804524B6-1F01-84CD-8E78-D199C50C0BC5}"/>
                  </a:ext>
                </a:extLst>
              </p:cNvPr>
              <p:cNvSpPr/>
              <p:nvPr/>
            </p:nvSpPr>
            <p:spPr>
              <a:xfrm>
                <a:off x="638556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99" name="Cube 3398">
                <a:extLst>
                  <a:ext uri="{FF2B5EF4-FFF2-40B4-BE49-F238E27FC236}">
                    <a16:creationId xmlns:a16="http://schemas.microsoft.com/office/drawing/2014/main" id="{E9F6B816-B5CE-2BF7-2019-AAC4075753E5}"/>
                  </a:ext>
                </a:extLst>
              </p:cNvPr>
              <p:cNvSpPr/>
              <p:nvPr/>
            </p:nvSpPr>
            <p:spPr>
              <a:xfrm>
                <a:off x="571881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00" name="Cube 3399">
                <a:extLst>
                  <a:ext uri="{FF2B5EF4-FFF2-40B4-BE49-F238E27FC236}">
                    <a16:creationId xmlns:a16="http://schemas.microsoft.com/office/drawing/2014/main" id="{E40367BF-88C5-D4FA-58CB-D39EF83C20B2}"/>
                  </a:ext>
                </a:extLst>
              </p:cNvPr>
              <p:cNvSpPr/>
              <p:nvPr/>
            </p:nvSpPr>
            <p:spPr>
              <a:xfrm>
                <a:off x="600837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01" name="Cube 3400">
                <a:extLst>
                  <a:ext uri="{FF2B5EF4-FFF2-40B4-BE49-F238E27FC236}">
                    <a16:creationId xmlns:a16="http://schemas.microsoft.com/office/drawing/2014/main" id="{1C1312E6-8AAF-DFDC-A16D-D41105F27B93}"/>
                  </a:ext>
                </a:extLst>
              </p:cNvPr>
              <p:cNvSpPr/>
              <p:nvPr/>
            </p:nvSpPr>
            <p:spPr>
              <a:xfrm>
                <a:off x="629793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02" name="Cube 3401">
                <a:extLst>
                  <a:ext uri="{FF2B5EF4-FFF2-40B4-BE49-F238E27FC236}">
                    <a16:creationId xmlns:a16="http://schemas.microsoft.com/office/drawing/2014/main" id="{D36A8746-159D-17E0-D987-387BA76E2C0F}"/>
                  </a:ext>
                </a:extLst>
              </p:cNvPr>
              <p:cNvSpPr/>
              <p:nvPr/>
            </p:nvSpPr>
            <p:spPr>
              <a:xfrm>
                <a:off x="563118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03" name="Cube 3402">
                <a:extLst>
                  <a:ext uri="{FF2B5EF4-FFF2-40B4-BE49-F238E27FC236}">
                    <a16:creationId xmlns:a16="http://schemas.microsoft.com/office/drawing/2014/main" id="{37337F8E-7726-71CD-4477-C499777D2CB2}"/>
                  </a:ext>
                </a:extLst>
              </p:cNvPr>
              <p:cNvSpPr/>
              <p:nvPr/>
            </p:nvSpPr>
            <p:spPr>
              <a:xfrm>
                <a:off x="592074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04" name="Cube 3403">
                <a:extLst>
                  <a:ext uri="{FF2B5EF4-FFF2-40B4-BE49-F238E27FC236}">
                    <a16:creationId xmlns:a16="http://schemas.microsoft.com/office/drawing/2014/main" id="{69C963BE-3AF8-ED09-F7F7-506E012CD570}"/>
                  </a:ext>
                </a:extLst>
              </p:cNvPr>
              <p:cNvSpPr/>
              <p:nvPr/>
            </p:nvSpPr>
            <p:spPr>
              <a:xfrm>
                <a:off x="621030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05" name="Group 3404">
              <a:extLst>
                <a:ext uri="{FF2B5EF4-FFF2-40B4-BE49-F238E27FC236}">
                  <a16:creationId xmlns:a16="http://schemas.microsoft.com/office/drawing/2014/main" id="{81B6EA7D-6459-9E7A-8C0D-CB851C6A8E32}"/>
                </a:ext>
              </a:extLst>
            </p:cNvPr>
            <p:cNvGrpSpPr/>
            <p:nvPr/>
          </p:nvGrpSpPr>
          <p:grpSpPr>
            <a:xfrm>
              <a:off x="7364226" y="3278427"/>
              <a:ext cx="1120140" cy="557808"/>
              <a:chOff x="5631180" y="3584317"/>
              <a:chExt cx="1120140" cy="557808"/>
            </a:xfrm>
            <a:solidFill>
              <a:schemeClr val="bg1">
                <a:lumMod val="75000"/>
              </a:schemeClr>
            </a:solidFill>
          </p:grpSpPr>
          <p:sp>
            <p:nvSpPr>
              <p:cNvPr id="3406" name="Cube 3405">
                <a:extLst>
                  <a:ext uri="{FF2B5EF4-FFF2-40B4-BE49-F238E27FC236}">
                    <a16:creationId xmlns:a16="http://schemas.microsoft.com/office/drawing/2014/main" id="{660CAE28-8618-A1AD-6530-6EB10429B667}"/>
                  </a:ext>
                </a:extLst>
              </p:cNvPr>
              <p:cNvSpPr/>
              <p:nvPr/>
            </p:nvSpPr>
            <p:spPr>
              <a:xfrm>
                <a:off x="580644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07" name="Cube 3406">
                <a:extLst>
                  <a:ext uri="{FF2B5EF4-FFF2-40B4-BE49-F238E27FC236}">
                    <a16:creationId xmlns:a16="http://schemas.microsoft.com/office/drawing/2014/main" id="{A5DC628C-56E4-F599-CC89-0BA20FD344FA}"/>
                  </a:ext>
                </a:extLst>
              </p:cNvPr>
              <p:cNvSpPr/>
              <p:nvPr/>
            </p:nvSpPr>
            <p:spPr>
              <a:xfrm>
                <a:off x="609600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08" name="Cube 3407">
                <a:extLst>
                  <a:ext uri="{FF2B5EF4-FFF2-40B4-BE49-F238E27FC236}">
                    <a16:creationId xmlns:a16="http://schemas.microsoft.com/office/drawing/2014/main" id="{009FB981-FC06-6080-D9AF-8F1EFCAC31A2}"/>
                  </a:ext>
                </a:extLst>
              </p:cNvPr>
              <p:cNvSpPr/>
              <p:nvPr/>
            </p:nvSpPr>
            <p:spPr>
              <a:xfrm>
                <a:off x="638556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09" name="Cube 3408">
                <a:extLst>
                  <a:ext uri="{FF2B5EF4-FFF2-40B4-BE49-F238E27FC236}">
                    <a16:creationId xmlns:a16="http://schemas.microsoft.com/office/drawing/2014/main" id="{55A5A151-AC7A-BF72-0DBA-D30F59BE46D8}"/>
                  </a:ext>
                </a:extLst>
              </p:cNvPr>
              <p:cNvSpPr/>
              <p:nvPr/>
            </p:nvSpPr>
            <p:spPr>
              <a:xfrm>
                <a:off x="571881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10" name="Cube 3409">
                <a:extLst>
                  <a:ext uri="{FF2B5EF4-FFF2-40B4-BE49-F238E27FC236}">
                    <a16:creationId xmlns:a16="http://schemas.microsoft.com/office/drawing/2014/main" id="{ABE2A963-D6B1-E158-4033-7F4BFC9A8E4E}"/>
                  </a:ext>
                </a:extLst>
              </p:cNvPr>
              <p:cNvSpPr/>
              <p:nvPr/>
            </p:nvSpPr>
            <p:spPr>
              <a:xfrm>
                <a:off x="600837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11" name="Cube 3410">
                <a:extLst>
                  <a:ext uri="{FF2B5EF4-FFF2-40B4-BE49-F238E27FC236}">
                    <a16:creationId xmlns:a16="http://schemas.microsoft.com/office/drawing/2014/main" id="{B65893D1-748C-EF36-F366-E195F01F70A1}"/>
                  </a:ext>
                </a:extLst>
              </p:cNvPr>
              <p:cNvSpPr/>
              <p:nvPr/>
            </p:nvSpPr>
            <p:spPr>
              <a:xfrm>
                <a:off x="629793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12" name="Cube 3411">
                <a:extLst>
                  <a:ext uri="{FF2B5EF4-FFF2-40B4-BE49-F238E27FC236}">
                    <a16:creationId xmlns:a16="http://schemas.microsoft.com/office/drawing/2014/main" id="{91C40010-1001-806C-8E6C-CD3DD38C51FE}"/>
                  </a:ext>
                </a:extLst>
              </p:cNvPr>
              <p:cNvSpPr/>
              <p:nvPr/>
            </p:nvSpPr>
            <p:spPr>
              <a:xfrm>
                <a:off x="563118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13" name="Cube 3412">
                <a:extLst>
                  <a:ext uri="{FF2B5EF4-FFF2-40B4-BE49-F238E27FC236}">
                    <a16:creationId xmlns:a16="http://schemas.microsoft.com/office/drawing/2014/main" id="{1266C4EB-34EA-1D02-44C7-3458B7075EE4}"/>
                  </a:ext>
                </a:extLst>
              </p:cNvPr>
              <p:cNvSpPr/>
              <p:nvPr/>
            </p:nvSpPr>
            <p:spPr>
              <a:xfrm>
                <a:off x="592074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14" name="Cube 3413">
                <a:extLst>
                  <a:ext uri="{FF2B5EF4-FFF2-40B4-BE49-F238E27FC236}">
                    <a16:creationId xmlns:a16="http://schemas.microsoft.com/office/drawing/2014/main" id="{186CA207-609B-1DE2-3559-0F48F1D2D7FE}"/>
                  </a:ext>
                </a:extLst>
              </p:cNvPr>
              <p:cNvSpPr/>
              <p:nvPr/>
            </p:nvSpPr>
            <p:spPr>
              <a:xfrm>
                <a:off x="621030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15" name="Group 3414">
              <a:extLst>
                <a:ext uri="{FF2B5EF4-FFF2-40B4-BE49-F238E27FC236}">
                  <a16:creationId xmlns:a16="http://schemas.microsoft.com/office/drawing/2014/main" id="{58A51377-A5EE-4899-8215-2D301405085F}"/>
                </a:ext>
              </a:extLst>
            </p:cNvPr>
            <p:cNvGrpSpPr/>
            <p:nvPr/>
          </p:nvGrpSpPr>
          <p:grpSpPr>
            <a:xfrm>
              <a:off x="9407937" y="3276522"/>
              <a:ext cx="1120140" cy="557808"/>
              <a:chOff x="5631180" y="3584317"/>
              <a:chExt cx="1120140" cy="557808"/>
            </a:xfrm>
            <a:solidFill>
              <a:schemeClr val="bg1">
                <a:lumMod val="50000"/>
              </a:schemeClr>
            </a:solidFill>
          </p:grpSpPr>
          <p:sp>
            <p:nvSpPr>
              <p:cNvPr id="3416" name="Cube 3415">
                <a:extLst>
                  <a:ext uri="{FF2B5EF4-FFF2-40B4-BE49-F238E27FC236}">
                    <a16:creationId xmlns:a16="http://schemas.microsoft.com/office/drawing/2014/main" id="{4FA8805A-6EEE-09EC-FF86-896022D82C9C}"/>
                  </a:ext>
                </a:extLst>
              </p:cNvPr>
              <p:cNvSpPr/>
              <p:nvPr/>
            </p:nvSpPr>
            <p:spPr>
              <a:xfrm>
                <a:off x="580644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17" name="Cube 3416">
                <a:extLst>
                  <a:ext uri="{FF2B5EF4-FFF2-40B4-BE49-F238E27FC236}">
                    <a16:creationId xmlns:a16="http://schemas.microsoft.com/office/drawing/2014/main" id="{2170EF8F-55AC-8C3C-8D23-55B7AEA1847D}"/>
                  </a:ext>
                </a:extLst>
              </p:cNvPr>
              <p:cNvSpPr/>
              <p:nvPr/>
            </p:nvSpPr>
            <p:spPr>
              <a:xfrm>
                <a:off x="609600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18" name="Cube 3417">
                <a:extLst>
                  <a:ext uri="{FF2B5EF4-FFF2-40B4-BE49-F238E27FC236}">
                    <a16:creationId xmlns:a16="http://schemas.microsoft.com/office/drawing/2014/main" id="{CA1010C3-D965-63F4-EE02-D02555F41A34}"/>
                  </a:ext>
                </a:extLst>
              </p:cNvPr>
              <p:cNvSpPr/>
              <p:nvPr/>
            </p:nvSpPr>
            <p:spPr>
              <a:xfrm>
                <a:off x="638556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19" name="Cube 3418">
                <a:extLst>
                  <a:ext uri="{FF2B5EF4-FFF2-40B4-BE49-F238E27FC236}">
                    <a16:creationId xmlns:a16="http://schemas.microsoft.com/office/drawing/2014/main" id="{3EEB3AFC-DC6A-6C3A-B73B-8C7D0CC3E370}"/>
                  </a:ext>
                </a:extLst>
              </p:cNvPr>
              <p:cNvSpPr/>
              <p:nvPr/>
            </p:nvSpPr>
            <p:spPr>
              <a:xfrm>
                <a:off x="571881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20" name="Cube 3419">
                <a:extLst>
                  <a:ext uri="{FF2B5EF4-FFF2-40B4-BE49-F238E27FC236}">
                    <a16:creationId xmlns:a16="http://schemas.microsoft.com/office/drawing/2014/main" id="{C56B3AE3-A17D-8342-17E5-CFEE8834E448}"/>
                  </a:ext>
                </a:extLst>
              </p:cNvPr>
              <p:cNvSpPr/>
              <p:nvPr/>
            </p:nvSpPr>
            <p:spPr>
              <a:xfrm>
                <a:off x="600837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21" name="Cube 3420">
                <a:extLst>
                  <a:ext uri="{FF2B5EF4-FFF2-40B4-BE49-F238E27FC236}">
                    <a16:creationId xmlns:a16="http://schemas.microsoft.com/office/drawing/2014/main" id="{417042DE-3173-D225-8FF4-34BCC9EA0F6C}"/>
                  </a:ext>
                </a:extLst>
              </p:cNvPr>
              <p:cNvSpPr/>
              <p:nvPr/>
            </p:nvSpPr>
            <p:spPr>
              <a:xfrm>
                <a:off x="629793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22" name="Cube 3421">
                <a:extLst>
                  <a:ext uri="{FF2B5EF4-FFF2-40B4-BE49-F238E27FC236}">
                    <a16:creationId xmlns:a16="http://schemas.microsoft.com/office/drawing/2014/main" id="{CA08D187-EAAB-4E50-DCC6-4D6D5CE75178}"/>
                  </a:ext>
                </a:extLst>
              </p:cNvPr>
              <p:cNvSpPr/>
              <p:nvPr/>
            </p:nvSpPr>
            <p:spPr>
              <a:xfrm>
                <a:off x="563118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23" name="Cube 3422">
                <a:extLst>
                  <a:ext uri="{FF2B5EF4-FFF2-40B4-BE49-F238E27FC236}">
                    <a16:creationId xmlns:a16="http://schemas.microsoft.com/office/drawing/2014/main" id="{B2A563AF-580E-CA85-F957-C410966CAE2D}"/>
                  </a:ext>
                </a:extLst>
              </p:cNvPr>
              <p:cNvSpPr/>
              <p:nvPr/>
            </p:nvSpPr>
            <p:spPr>
              <a:xfrm>
                <a:off x="592074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24" name="Cube 3423">
                <a:extLst>
                  <a:ext uri="{FF2B5EF4-FFF2-40B4-BE49-F238E27FC236}">
                    <a16:creationId xmlns:a16="http://schemas.microsoft.com/office/drawing/2014/main" id="{9ADECD92-E386-FF94-5967-992BA6BBE95E}"/>
                  </a:ext>
                </a:extLst>
              </p:cNvPr>
              <p:cNvSpPr/>
              <p:nvPr/>
            </p:nvSpPr>
            <p:spPr>
              <a:xfrm>
                <a:off x="621030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428" name="Group 3427">
              <a:extLst>
                <a:ext uri="{FF2B5EF4-FFF2-40B4-BE49-F238E27FC236}">
                  <a16:creationId xmlns:a16="http://schemas.microsoft.com/office/drawing/2014/main" id="{E6E68BF7-DFD3-8464-0177-D34F3842D467}"/>
                </a:ext>
              </a:extLst>
            </p:cNvPr>
            <p:cNvGrpSpPr/>
            <p:nvPr/>
          </p:nvGrpSpPr>
          <p:grpSpPr>
            <a:xfrm>
              <a:off x="7149211" y="4167775"/>
              <a:ext cx="370546" cy="927140"/>
              <a:chOff x="8758658" y="3890665"/>
              <a:chExt cx="370546" cy="927140"/>
            </a:xfrm>
          </p:grpSpPr>
          <p:sp>
            <p:nvSpPr>
              <p:cNvPr id="3427" name="Cube 3426">
                <a:extLst>
                  <a:ext uri="{FF2B5EF4-FFF2-40B4-BE49-F238E27FC236}">
                    <a16:creationId xmlns:a16="http://schemas.microsoft.com/office/drawing/2014/main" id="{63F20B76-BD9C-EB50-57BB-94F666E14AC4}"/>
                  </a:ext>
                </a:extLst>
              </p:cNvPr>
              <p:cNvSpPr/>
              <p:nvPr/>
            </p:nvSpPr>
            <p:spPr>
              <a:xfrm>
                <a:off x="8758658" y="4448473"/>
                <a:ext cx="365760" cy="369332"/>
              </a:xfrm>
              <a:prstGeom prst="cub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26" name="Cube 3425">
                <a:extLst>
                  <a:ext uri="{FF2B5EF4-FFF2-40B4-BE49-F238E27FC236}">
                    <a16:creationId xmlns:a16="http://schemas.microsoft.com/office/drawing/2014/main" id="{C4C26EA4-99F3-90DF-8C37-9959C151C820}"/>
                  </a:ext>
                </a:extLst>
              </p:cNvPr>
              <p:cNvSpPr/>
              <p:nvPr/>
            </p:nvSpPr>
            <p:spPr>
              <a:xfrm>
                <a:off x="8763444" y="4175284"/>
                <a:ext cx="365760" cy="36933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25" name="Cube 3424">
                <a:extLst>
                  <a:ext uri="{FF2B5EF4-FFF2-40B4-BE49-F238E27FC236}">
                    <a16:creationId xmlns:a16="http://schemas.microsoft.com/office/drawing/2014/main" id="{767C1A78-54C1-184F-1C85-069460EDC23E}"/>
                  </a:ext>
                </a:extLst>
              </p:cNvPr>
              <p:cNvSpPr/>
              <p:nvPr/>
            </p:nvSpPr>
            <p:spPr>
              <a:xfrm>
                <a:off x="8763444" y="3890665"/>
                <a:ext cx="365760" cy="369332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616" name="Group 3615">
              <a:extLst>
                <a:ext uri="{FF2B5EF4-FFF2-40B4-BE49-F238E27FC236}">
                  <a16:creationId xmlns:a16="http://schemas.microsoft.com/office/drawing/2014/main" id="{2D547745-EB40-D6A8-B414-2FE03E1DE39F}"/>
                </a:ext>
              </a:extLst>
            </p:cNvPr>
            <p:cNvGrpSpPr/>
            <p:nvPr/>
          </p:nvGrpSpPr>
          <p:grpSpPr>
            <a:xfrm>
              <a:off x="1991367" y="5286386"/>
              <a:ext cx="2279941" cy="1119426"/>
              <a:chOff x="1970710" y="5122546"/>
              <a:chExt cx="2279941" cy="1119426"/>
            </a:xfrm>
          </p:grpSpPr>
          <p:grpSp>
            <p:nvGrpSpPr>
              <p:cNvPr id="3503" name="Group 3502">
                <a:extLst>
                  <a:ext uri="{FF2B5EF4-FFF2-40B4-BE49-F238E27FC236}">
                    <a16:creationId xmlns:a16="http://schemas.microsoft.com/office/drawing/2014/main" id="{82873C64-2FC8-BD8F-C5FF-2B82CBEB7B0E}"/>
                  </a:ext>
                </a:extLst>
              </p:cNvPr>
              <p:cNvGrpSpPr/>
              <p:nvPr/>
            </p:nvGrpSpPr>
            <p:grpSpPr>
              <a:xfrm>
                <a:off x="1972271" y="5407165"/>
                <a:ext cx="2278380" cy="834807"/>
                <a:chOff x="5631180" y="3307318"/>
                <a:chExt cx="2278380" cy="834807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3504" name="Cube 3503">
                  <a:extLst>
                    <a:ext uri="{FF2B5EF4-FFF2-40B4-BE49-F238E27FC236}">
                      <a16:creationId xmlns:a16="http://schemas.microsoft.com/office/drawing/2014/main" id="{E7C580F4-E272-AF72-0A96-CC7968B4B436}"/>
                    </a:ext>
                  </a:extLst>
                </p:cNvPr>
                <p:cNvSpPr/>
                <p:nvPr/>
              </p:nvSpPr>
              <p:spPr>
                <a:xfrm>
                  <a:off x="6096000" y="3307318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05" name="Cube 3504">
                  <a:extLst>
                    <a:ext uri="{FF2B5EF4-FFF2-40B4-BE49-F238E27FC236}">
                      <a16:creationId xmlns:a16="http://schemas.microsoft.com/office/drawing/2014/main" id="{F7AB887A-B6BB-3DA3-8F71-7A6C42491994}"/>
                    </a:ext>
                  </a:extLst>
                </p:cNvPr>
                <p:cNvSpPr/>
                <p:nvPr/>
              </p:nvSpPr>
              <p:spPr>
                <a:xfrm>
                  <a:off x="6385560" y="3307318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06" name="Cube 3505">
                  <a:extLst>
                    <a:ext uri="{FF2B5EF4-FFF2-40B4-BE49-F238E27FC236}">
                      <a16:creationId xmlns:a16="http://schemas.microsoft.com/office/drawing/2014/main" id="{ADAE30D7-7AF0-A746-7A87-07B0CEEE6FB2}"/>
                    </a:ext>
                  </a:extLst>
                </p:cNvPr>
                <p:cNvSpPr/>
                <p:nvPr/>
              </p:nvSpPr>
              <p:spPr>
                <a:xfrm>
                  <a:off x="6675120" y="3307318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07" name="Cube 3506">
                  <a:extLst>
                    <a:ext uri="{FF2B5EF4-FFF2-40B4-BE49-F238E27FC236}">
                      <a16:creationId xmlns:a16="http://schemas.microsoft.com/office/drawing/2014/main" id="{F0321DCB-9961-1C1F-22EB-AE4C9B44AA4B}"/>
                    </a:ext>
                  </a:extLst>
                </p:cNvPr>
                <p:cNvSpPr/>
                <p:nvPr/>
              </p:nvSpPr>
              <p:spPr>
                <a:xfrm>
                  <a:off x="6964680" y="3307318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08" name="Cube 3507">
                  <a:extLst>
                    <a:ext uri="{FF2B5EF4-FFF2-40B4-BE49-F238E27FC236}">
                      <a16:creationId xmlns:a16="http://schemas.microsoft.com/office/drawing/2014/main" id="{026837B4-4C86-4CA3-43FB-3003059B9F14}"/>
                    </a:ext>
                  </a:extLst>
                </p:cNvPr>
                <p:cNvSpPr/>
                <p:nvPr/>
              </p:nvSpPr>
              <p:spPr>
                <a:xfrm>
                  <a:off x="7254240" y="3307318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09" name="Cube 3508">
                  <a:extLst>
                    <a:ext uri="{FF2B5EF4-FFF2-40B4-BE49-F238E27FC236}">
                      <a16:creationId xmlns:a16="http://schemas.microsoft.com/office/drawing/2014/main" id="{4E4F639C-2C8C-878B-3FA1-E93275F902F0}"/>
                    </a:ext>
                  </a:extLst>
                </p:cNvPr>
                <p:cNvSpPr/>
                <p:nvPr/>
              </p:nvSpPr>
              <p:spPr>
                <a:xfrm>
                  <a:off x="7543800" y="3307318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10" name="Cube 3509">
                  <a:extLst>
                    <a:ext uri="{FF2B5EF4-FFF2-40B4-BE49-F238E27FC236}">
                      <a16:creationId xmlns:a16="http://schemas.microsoft.com/office/drawing/2014/main" id="{5FDB9C39-771B-14DB-399E-161403546093}"/>
                    </a:ext>
                  </a:extLst>
                </p:cNvPr>
                <p:cNvSpPr/>
                <p:nvPr/>
              </p:nvSpPr>
              <p:spPr>
                <a:xfrm>
                  <a:off x="5996940" y="3399651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11" name="Cube 3510">
                  <a:extLst>
                    <a:ext uri="{FF2B5EF4-FFF2-40B4-BE49-F238E27FC236}">
                      <a16:creationId xmlns:a16="http://schemas.microsoft.com/office/drawing/2014/main" id="{B34AAF61-8A45-471C-BFAA-CC714734DFE4}"/>
                    </a:ext>
                  </a:extLst>
                </p:cNvPr>
                <p:cNvSpPr/>
                <p:nvPr/>
              </p:nvSpPr>
              <p:spPr>
                <a:xfrm>
                  <a:off x="6286500" y="3399651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12" name="Cube 3511">
                  <a:extLst>
                    <a:ext uri="{FF2B5EF4-FFF2-40B4-BE49-F238E27FC236}">
                      <a16:creationId xmlns:a16="http://schemas.microsoft.com/office/drawing/2014/main" id="{FC88869A-DE5E-7A52-3834-67F366F0D6E9}"/>
                    </a:ext>
                  </a:extLst>
                </p:cNvPr>
                <p:cNvSpPr/>
                <p:nvPr/>
              </p:nvSpPr>
              <p:spPr>
                <a:xfrm>
                  <a:off x="6576060" y="3399651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13" name="Cube 3512">
                  <a:extLst>
                    <a:ext uri="{FF2B5EF4-FFF2-40B4-BE49-F238E27FC236}">
                      <a16:creationId xmlns:a16="http://schemas.microsoft.com/office/drawing/2014/main" id="{954F58DF-FC5D-C20C-24C5-A256DC72968B}"/>
                    </a:ext>
                  </a:extLst>
                </p:cNvPr>
                <p:cNvSpPr/>
                <p:nvPr/>
              </p:nvSpPr>
              <p:spPr>
                <a:xfrm>
                  <a:off x="6865620" y="3399651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14" name="Cube 3513">
                  <a:extLst>
                    <a:ext uri="{FF2B5EF4-FFF2-40B4-BE49-F238E27FC236}">
                      <a16:creationId xmlns:a16="http://schemas.microsoft.com/office/drawing/2014/main" id="{C5276394-BDB7-0FF3-F242-694EB6D2447B}"/>
                    </a:ext>
                  </a:extLst>
                </p:cNvPr>
                <p:cNvSpPr/>
                <p:nvPr/>
              </p:nvSpPr>
              <p:spPr>
                <a:xfrm>
                  <a:off x="7155180" y="3399651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15" name="Cube 3514">
                  <a:extLst>
                    <a:ext uri="{FF2B5EF4-FFF2-40B4-BE49-F238E27FC236}">
                      <a16:creationId xmlns:a16="http://schemas.microsoft.com/office/drawing/2014/main" id="{DC6919FB-928E-9136-2F74-A864DE0B818A}"/>
                    </a:ext>
                  </a:extLst>
                </p:cNvPr>
                <p:cNvSpPr/>
                <p:nvPr/>
              </p:nvSpPr>
              <p:spPr>
                <a:xfrm>
                  <a:off x="7444740" y="3399651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16" name="Cube 3515">
                  <a:extLst>
                    <a:ext uri="{FF2B5EF4-FFF2-40B4-BE49-F238E27FC236}">
                      <a16:creationId xmlns:a16="http://schemas.microsoft.com/office/drawing/2014/main" id="{2C3C2EDF-97A0-E22E-1102-11224BEEAE3D}"/>
                    </a:ext>
                  </a:extLst>
                </p:cNvPr>
                <p:cNvSpPr/>
                <p:nvPr/>
              </p:nvSpPr>
              <p:spPr>
                <a:xfrm>
                  <a:off x="5901690" y="3491984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17" name="Cube 3516">
                  <a:extLst>
                    <a:ext uri="{FF2B5EF4-FFF2-40B4-BE49-F238E27FC236}">
                      <a16:creationId xmlns:a16="http://schemas.microsoft.com/office/drawing/2014/main" id="{8BAA700A-BD47-8244-4D49-45B9DF10FB00}"/>
                    </a:ext>
                  </a:extLst>
                </p:cNvPr>
                <p:cNvSpPr/>
                <p:nvPr/>
              </p:nvSpPr>
              <p:spPr>
                <a:xfrm>
                  <a:off x="6191250" y="3491984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18" name="Cube 3517">
                  <a:extLst>
                    <a:ext uri="{FF2B5EF4-FFF2-40B4-BE49-F238E27FC236}">
                      <a16:creationId xmlns:a16="http://schemas.microsoft.com/office/drawing/2014/main" id="{D3CEE0D9-DC9D-CF38-EBBF-7D67099B2ED2}"/>
                    </a:ext>
                  </a:extLst>
                </p:cNvPr>
                <p:cNvSpPr/>
                <p:nvPr/>
              </p:nvSpPr>
              <p:spPr>
                <a:xfrm>
                  <a:off x="6480810" y="3491984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19" name="Cube 3518">
                  <a:extLst>
                    <a:ext uri="{FF2B5EF4-FFF2-40B4-BE49-F238E27FC236}">
                      <a16:creationId xmlns:a16="http://schemas.microsoft.com/office/drawing/2014/main" id="{968B7FBB-4258-068C-F6A9-A27233B832C9}"/>
                    </a:ext>
                  </a:extLst>
                </p:cNvPr>
                <p:cNvSpPr/>
                <p:nvPr/>
              </p:nvSpPr>
              <p:spPr>
                <a:xfrm>
                  <a:off x="6770370" y="3491984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20" name="Cube 3519">
                  <a:extLst>
                    <a:ext uri="{FF2B5EF4-FFF2-40B4-BE49-F238E27FC236}">
                      <a16:creationId xmlns:a16="http://schemas.microsoft.com/office/drawing/2014/main" id="{84570799-3286-E29C-2F2B-C17F011413DD}"/>
                    </a:ext>
                  </a:extLst>
                </p:cNvPr>
                <p:cNvSpPr/>
                <p:nvPr/>
              </p:nvSpPr>
              <p:spPr>
                <a:xfrm>
                  <a:off x="7059930" y="3491984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21" name="Cube 3520">
                  <a:extLst>
                    <a:ext uri="{FF2B5EF4-FFF2-40B4-BE49-F238E27FC236}">
                      <a16:creationId xmlns:a16="http://schemas.microsoft.com/office/drawing/2014/main" id="{47636DF2-24DF-F4D8-7078-63B271F6952E}"/>
                    </a:ext>
                  </a:extLst>
                </p:cNvPr>
                <p:cNvSpPr/>
                <p:nvPr/>
              </p:nvSpPr>
              <p:spPr>
                <a:xfrm>
                  <a:off x="7349490" y="3491984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22" name="Cube 3521">
                  <a:extLst>
                    <a:ext uri="{FF2B5EF4-FFF2-40B4-BE49-F238E27FC236}">
                      <a16:creationId xmlns:a16="http://schemas.microsoft.com/office/drawing/2014/main" id="{AC12CA29-8B32-B069-33D2-82607294B460}"/>
                    </a:ext>
                  </a:extLst>
                </p:cNvPr>
                <p:cNvSpPr/>
                <p:nvPr/>
              </p:nvSpPr>
              <p:spPr>
                <a:xfrm>
                  <a:off x="5806440" y="3584317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23" name="Cube 3522">
                  <a:extLst>
                    <a:ext uri="{FF2B5EF4-FFF2-40B4-BE49-F238E27FC236}">
                      <a16:creationId xmlns:a16="http://schemas.microsoft.com/office/drawing/2014/main" id="{12E5BE8A-813E-AAC5-A388-F867C5B533A0}"/>
                    </a:ext>
                  </a:extLst>
                </p:cNvPr>
                <p:cNvSpPr/>
                <p:nvPr/>
              </p:nvSpPr>
              <p:spPr>
                <a:xfrm>
                  <a:off x="6096000" y="3584317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24" name="Cube 3523">
                  <a:extLst>
                    <a:ext uri="{FF2B5EF4-FFF2-40B4-BE49-F238E27FC236}">
                      <a16:creationId xmlns:a16="http://schemas.microsoft.com/office/drawing/2014/main" id="{DEF03C08-6E31-F04C-9176-CE9ED8F27005}"/>
                    </a:ext>
                  </a:extLst>
                </p:cNvPr>
                <p:cNvSpPr/>
                <p:nvPr/>
              </p:nvSpPr>
              <p:spPr>
                <a:xfrm>
                  <a:off x="6385560" y="3584317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25" name="Cube 3524">
                  <a:extLst>
                    <a:ext uri="{FF2B5EF4-FFF2-40B4-BE49-F238E27FC236}">
                      <a16:creationId xmlns:a16="http://schemas.microsoft.com/office/drawing/2014/main" id="{EC51372F-9470-87C8-CAF9-B87B4F9064A9}"/>
                    </a:ext>
                  </a:extLst>
                </p:cNvPr>
                <p:cNvSpPr/>
                <p:nvPr/>
              </p:nvSpPr>
              <p:spPr>
                <a:xfrm>
                  <a:off x="6675120" y="3584317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26" name="Cube 3525">
                  <a:extLst>
                    <a:ext uri="{FF2B5EF4-FFF2-40B4-BE49-F238E27FC236}">
                      <a16:creationId xmlns:a16="http://schemas.microsoft.com/office/drawing/2014/main" id="{8BD0ABAA-760A-F470-74A5-D4B79092D00C}"/>
                    </a:ext>
                  </a:extLst>
                </p:cNvPr>
                <p:cNvSpPr/>
                <p:nvPr/>
              </p:nvSpPr>
              <p:spPr>
                <a:xfrm>
                  <a:off x="6964680" y="3584317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27" name="Cube 3526">
                  <a:extLst>
                    <a:ext uri="{FF2B5EF4-FFF2-40B4-BE49-F238E27FC236}">
                      <a16:creationId xmlns:a16="http://schemas.microsoft.com/office/drawing/2014/main" id="{89624319-0C7B-76DC-5CAF-15B1F6140ABC}"/>
                    </a:ext>
                  </a:extLst>
                </p:cNvPr>
                <p:cNvSpPr/>
                <p:nvPr/>
              </p:nvSpPr>
              <p:spPr>
                <a:xfrm>
                  <a:off x="7254240" y="3584317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28" name="Cube 3527">
                  <a:extLst>
                    <a:ext uri="{FF2B5EF4-FFF2-40B4-BE49-F238E27FC236}">
                      <a16:creationId xmlns:a16="http://schemas.microsoft.com/office/drawing/2014/main" id="{384D1B95-0439-DE22-918D-46F1EED4AEED}"/>
                    </a:ext>
                  </a:extLst>
                </p:cNvPr>
                <p:cNvSpPr/>
                <p:nvPr/>
              </p:nvSpPr>
              <p:spPr>
                <a:xfrm>
                  <a:off x="5718810" y="3676650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29" name="Cube 3528">
                  <a:extLst>
                    <a:ext uri="{FF2B5EF4-FFF2-40B4-BE49-F238E27FC236}">
                      <a16:creationId xmlns:a16="http://schemas.microsoft.com/office/drawing/2014/main" id="{4CF9E171-41A2-9616-FD91-FF9651B09E60}"/>
                    </a:ext>
                  </a:extLst>
                </p:cNvPr>
                <p:cNvSpPr/>
                <p:nvPr/>
              </p:nvSpPr>
              <p:spPr>
                <a:xfrm>
                  <a:off x="6008370" y="3676650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30" name="Cube 3529">
                  <a:extLst>
                    <a:ext uri="{FF2B5EF4-FFF2-40B4-BE49-F238E27FC236}">
                      <a16:creationId xmlns:a16="http://schemas.microsoft.com/office/drawing/2014/main" id="{6B6F2340-5883-8743-84AC-08DBB3EDB340}"/>
                    </a:ext>
                  </a:extLst>
                </p:cNvPr>
                <p:cNvSpPr/>
                <p:nvPr/>
              </p:nvSpPr>
              <p:spPr>
                <a:xfrm>
                  <a:off x="6297930" y="3676650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31" name="Cube 3530">
                  <a:extLst>
                    <a:ext uri="{FF2B5EF4-FFF2-40B4-BE49-F238E27FC236}">
                      <a16:creationId xmlns:a16="http://schemas.microsoft.com/office/drawing/2014/main" id="{09BAA575-5B89-5D4C-4A3F-1D8063C00480}"/>
                    </a:ext>
                  </a:extLst>
                </p:cNvPr>
                <p:cNvSpPr/>
                <p:nvPr/>
              </p:nvSpPr>
              <p:spPr>
                <a:xfrm>
                  <a:off x="6587490" y="3676650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32" name="Cube 3531">
                  <a:extLst>
                    <a:ext uri="{FF2B5EF4-FFF2-40B4-BE49-F238E27FC236}">
                      <a16:creationId xmlns:a16="http://schemas.microsoft.com/office/drawing/2014/main" id="{6BB21FEB-383F-72D1-23AC-C4755B90AF26}"/>
                    </a:ext>
                  </a:extLst>
                </p:cNvPr>
                <p:cNvSpPr/>
                <p:nvPr/>
              </p:nvSpPr>
              <p:spPr>
                <a:xfrm>
                  <a:off x="6877050" y="3676650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33" name="Cube 3532">
                  <a:extLst>
                    <a:ext uri="{FF2B5EF4-FFF2-40B4-BE49-F238E27FC236}">
                      <a16:creationId xmlns:a16="http://schemas.microsoft.com/office/drawing/2014/main" id="{EE556CDC-58D7-9116-1176-7C7F2E0A6F9E}"/>
                    </a:ext>
                  </a:extLst>
                </p:cNvPr>
                <p:cNvSpPr/>
                <p:nvPr/>
              </p:nvSpPr>
              <p:spPr>
                <a:xfrm>
                  <a:off x="7166610" y="3676650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34" name="Cube 3533">
                  <a:extLst>
                    <a:ext uri="{FF2B5EF4-FFF2-40B4-BE49-F238E27FC236}">
                      <a16:creationId xmlns:a16="http://schemas.microsoft.com/office/drawing/2014/main" id="{C566E984-74D7-76E5-6EDF-56F5104C4FCD}"/>
                    </a:ext>
                  </a:extLst>
                </p:cNvPr>
                <p:cNvSpPr/>
                <p:nvPr/>
              </p:nvSpPr>
              <p:spPr>
                <a:xfrm>
                  <a:off x="5631180" y="3772793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35" name="Cube 3534">
                  <a:extLst>
                    <a:ext uri="{FF2B5EF4-FFF2-40B4-BE49-F238E27FC236}">
                      <a16:creationId xmlns:a16="http://schemas.microsoft.com/office/drawing/2014/main" id="{BD8DF526-1052-D20E-9906-E397A070FB8B}"/>
                    </a:ext>
                  </a:extLst>
                </p:cNvPr>
                <p:cNvSpPr/>
                <p:nvPr/>
              </p:nvSpPr>
              <p:spPr>
                <a:xfrm>
                  <a:off x="5920740" y="3772793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36" name="Cube 3535">
                  <a:extLst>
                    <a:ext uri="{FF2B5EF4-FFF2-40B4-BE49-F238E27FC236}">
                      <a16:creationId xmlns:a16="http://schemas.microsoft.com/office/drawing/2014/main" id="{E3777A62-5D8F-3856-17CA-9B47DE0242D1}"/>
                    </a:ext>
                  </a:extLst>
                </p:cNvPr>
                <p:cNvSpPr/>
                <p:nvPr/>
              </p:nvSpPr>
              <p:spPr>
                <a:xfrm>
                  <a:off x="6210300" y="3772793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37" name="Cube 3536">
                  <a:extLst>
                    <a:ext uri="{FF2B5EF4-FFF2-40B4-BE49-F238E27FC236}">
                      <a16:creationId xmlns:a16="http://schemas.microsoft.com/office/drawing/2014/main" id="{096F9E14-EA59-12F2-1B1E-F88EB93B66FB}"/>
                    </a:ext>
                  </a:extLst>
                </p:cNvPr>
                <p:cNvSpPr/>
                <p:nvPr/>
              </p:nvSpPr>
              <p:spPr>
                <a:xfrm>
                  <a:off x="6499860" y="3772793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38" name="Cube 3537">
                  <a:extLst>
                    <a:ext uri="{FF2B5EF4-FFF2-40B4-BE49-F238E27FC236}">
                      <a16:creationId xmlns:a16="http://schemas.microsoft.com/office/drawing/2014/main" id="{439F452A-911D-C117-D012-C90FA24D57AF}"/>
                    </a:ext>
                  </a:extLst>
                </p:cNvPr>
                <p:cNvSpPr/>
                <p:nvPr/>
              </p:nvSpPr>
              <p:spPr>
                <a:xfrm>
                  <a:off x="6789420" y="3772793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39" name="Cube 3538">
                  <a:extLst>
                    <a:ext uri="{FF2B5EF4-FFF2-40B4-BE49-F238E27FC236}">
                      <a16:creationId xmlns:a16="http://schemas.microsoft.com/office/drawing/2014/main" id="{AC80BD1E-09BD-8C97-BF6B-0ED4B14773C7}"/>
                    </a:ext>
                  </a:extLst>
                </p:cNvPr>
                <p:cNvSpPr/>
                <p:nvPr/>
              </p:nvSpPr>
              <p:spPr>
                <a:xfrm>
                  <a:off x="7078980" y="3772793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429" name="Group 3428">
                <a:extLst>
                  <a:ext uri="{FF2B5EF4-FFF2-40B4-BE49-F238E27FC236}">
                    <a16:creationId xmlns:a16="http://schemas.microsoft.com/office/drawing/2014/main" id="{BC865AFF-668F-D2A9-2AC2-9BE5539FA904}"/>
                  </a:ext>
                </a:extLst>
              </p:cNvPr>
              <p:cNvGrpSpPr/>
              <p:nvPr/>
            </p:nvGrpSpPr>
            <p:grpSpPr>
              <a:xfrm>
                <a:off x="1970710" y="5122546"/>
                <a:ext cx="2278380" cy="834807"/>
                <a:chOff x="5631180" y="3307318"/>
                <a:chExt cx="2278380" cy="834807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sp>
              <p:nvSpPr>
                <p:cNvPr id="3430" name="Cube 3429">
                  <a:extLst>
                    <a:ext uri="{FF2B5EF4-FFF2-40B4-BE49-F238E27FC236}">
                      <a16:creationId xmlns:a16="http://schemas.microsoft.com/office/drawing/2014/main" id="{1A2A924B-4817-71E3-3246-8576E0008BB5}"/>
                    </a:ext>
                  </a:extLst>
                </p:cNvPr>
                <p:cNvSpPr/>
                <p:nvPr/>
              </p:nvSpPr>
              <p:spPr>
                <a:xfrm>
                  <a:off x="6096000" y="3307318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31" name="Cube 3430">
                  <a:extLst>
                    <a:ext uri="{FF2B5EF4-FFF2-40B4-BE49-F238E27FC236}">
                      <a16:creationId xmlns:a16="http://schemas.microsoft.com/office/drawing/2014/main" id="{1DEE2122-AC2A-6F5C-6913-DAACDA94C974}"/>
                    </a:ext>
                  </a:extLst>
                </p:cNvPr>
                <p:cNvSpPr/>
                <p:nvPr/>
              </p:nvSpPr>
              <p:spPr>
                <a:xfrm>
                  <a:off x="6385560" y="3307318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32" name="Cube 3431">
                  <a:extLst>
                    <a:ext uri="{FF2B5EF4-FFF2-40B4-BE49-F238E27FC236}">
                      <a16:creationId xmlns:a16="http://schemas.microsoft.com/office/drawing/2014/main" id="{C42B1CDD-1F34-51BE-7F5D-7ECE8541F1F3}"/>
                    </a:ext>
                  </a:extLst>
                </p:cNvPr>
                <p:cNvSpPr/>
                <p:nvPr/>
              </p:nvSpPr>
              <p:spPr>
                <a:xfrm>
                  <a:off x="6675120" y="3307318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33" name="Cube 3432">
                  <a:extLst>
                    <a:ext uri="{FF2B5EF4-FFF2-40B4-BE49-F238E27FC236}">
                      <a16:creationId xmlns:a16="http://schemas.microsoft.com/office/drawing/2014/main" id="{757A7EA8-657B-282A-B44F-E62A4D3BE1D3}"/>
                    </a:ext>
                  </a:extLst>
                </p:cNvPr>
                <p:cNvSpPr/>
                <p:nvPr/>
              </p:nvSpPr>
              <p:spPr>
                <a:xfrm>
                  <a:off x="6964680" y="3307318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34" name="Cube 3433">
                  <a:extLst>
                    <a:ext uri="{FF2B5EF4-FFF2-40B4-BE49-F238E27FC236}">
                      <a16:creationId xmlns:a16="http://schemas.microsoft.com/office/drawing/2014/main" id="{AAB76079-C74D-5B9A-E186-616B49E9A5F9}"/>
                    </a:ext>
                  </a:extLst>
                </p:cNvPr>
                <p:cNvSpPr/>
                <p:nvPr/>
              </p:nvSpPr>
              <p:spPr>
                <a:xfrm>
                  <a:off x="7254240" y="3307318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35" name="Cube 3434">
                  <a:extLst>
                    <a:ext uri="{FF2B5EF4-FFF2-40B4-BE49-F238E27FC236}">
                      <a16:creationId xmlns:a16="http://schemas.microsoft.com/office/drawing/2014/main" id="{495EC561-8C05-29F8-C97A-AD46C7F48A29}"/>
                    </a:ext>
                  </a:extLst>
                </p:cNvPr>
                <p:cNvSpPr/>
                <p:nvPr/>
              </p:nvSpPr>
              <p:spPr>
                <a:xfrm>
                  <a:off x="7543800" y="3307318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36" name="Cube 3435">
                  <a:extLst>
                    <a:ext uri="{FF2B5EF4-FFF2-40B4-BE49-F238E27FC236}">
                      <a16:creationId xmlns:a16="http://schemas.microsoft.com/office/drawing/2014/main" id="{47036181-3A96-31E8-788E-7D0B7278D502}"/>
                    </a:ext>
                  </a:extLst>
                </p:cNvPr>
                <p:cNvSpPr/>
                <p:nvPr/>
              </p:nvSpPr>
              <p:spPr>
                <a:xfrm>
                  <a:off x="5996940" y="3399651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37" name="Cube 3436">
                  <a:extLst>
                    <a:ext uri="{FF2B5EF4-FFF2-40B4-BE49-F238E27FC236}">
                      <a16:creationId xmlns:a16="http://schemas.microsoft.com/office/drawing/2014/main" id="{CC6F1FD1-CA3C-D366-6682-0F78729A3F47}"/>
                    </a:ext>
                  </a:extLst>
                </p:cNvPr>
                <p:cNvSpPr/>
                <p:nvPr/>
              </p:nvSpPr>
              <p:spPr>
                <a:xfrm>
                  <a:off x="6286500" y="3399651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38" name="Cube 3437">
                  <a:extLst>
                    <a:ext uri="{FF2B5EF4-FFF2-40B4-BE49-F238E27FC236}">
                      <a16:creationId xmlns:a16="http://schemas.microsoft.com/office/drawing/2014/main" id="{7E35CF60-F10B-6986-A50B-341D6573B869}"/>
                    </a:ext>
                  </a:extLst>
                </p:cNvPr>
                <p:cNvSpPr/>
                <p:nvPr/>
              </p:nvSpPr>
              <p:spPr>
                <a:xfrm>
                  <a:off x="6576060" y="3399651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39" name="Cube 3438">
                  <a:extLst>
                    <a:ext uri="{FF2B5EF4-FFF2-40B4-BE49-F238E27FC236}">
                      <a16:creationId xmlns:a16="http://schemas.microsoft.com/office/drawing/2014/main" id="{D23934EF-F215-A4B2-F8DC-DF3E28500006}"/>
                    </a:ext>
                  </a:extLst>
                </p:cNvPr>
                <p:cNvSpPr/>
                <p:nvPr/>
              </p:nvSpPr>
              <p:spPr>
                <a:xfrm>
                  <a:off x="6865620" y="3399651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40" name="Cube 3439">
                  <a:extLst>
                    <a:ext uri="{FF2B5EF4-FFF2-40B4-BE49-F238E27FC236}">
                      <a16:creationId xmlns:a16="http://schemas.microsoft.com/office/drawing/2014/main" id="{884CBFB8-EC09-8E8C-51BF-4DD28330F7A4}"/>
                    </a:ext>
                  </a:extLst>
                </p:cNvPr>
                <p:cNvSpPr/>
                <p:nvPr/>
              </p:nvSpPr>
              <p:spPr>
                <a:xfrm>
                  <a:off x="7155180" y="3399651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41" name="Cube 3440">
                  <a:extLst>
                    <a:ext uri="{FF2B5EF4-FFF2-40B4-BE49-F238E27FC236}">
                      <a16:creationId xmlns:a16="http://schemas.microsoft.com/office/drawing/2014/main" id="{F4F1C16E-6611-F166-8050-11FAE9A2B1D5}"/>
                    </a:ext>
                  </a:extLst>
                </p:cNvPr>
                <p:cNvSpPr/>
                <p:nvPr/>
              </p:nvSpPr>
              <p:spPr>
                <a:xfrm>
                  <a:off x="7444740" y="3399651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42" name="Cube 3441">
                  <a:extLst>
                    <a:ext uri="{FF2B5EF4-FFF2-40B4-BE49-F238E27FC236}">
                      <a16:creationId xmlns:a16="http://schemas.microsoft.com/office/drawing/2014/main" id="{AE813811-E06C-5841-1BCB-6D2E96BB089E}"/>
                    </a:ext>
                  </a:extLst>
                </p:cNvPr>
                <p:cNvSpPr/>
                <p:nvPr/>
              </p:nvSpPr>
              <p:spPr>
                <a:xfrm>
                  <a:off x="5901690" y="3491984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43" name="Cube 3442">
                  <a:extLst>
                    <a:ext uri="{FF2B5EF4-FFF2-40B4-BE49-F238E27FC236}">
                      <a16:creationId xmlns:a16="http://schemas.microsoft.com/office/drawing/2014/main" id="{ACFD329B-5A5C-AD51-76F9-E6BBEBD8791E}"/>
                    </a:ext>
                  </a:extLst>
                </p:cNvPr>
                <p:cNvSpPr/>
                <p:nvPr/>
              </p:nvSpPr>
              <p:spPr>
                <a:xfrm>
                  <a:off x="6191250" y="3491984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44" name="Cube 3443">
                  <a:extLst>
                    <a:ext uri="{FF2B5EF4-FFF2-40B4-BE49-F238E27FC236}">
                      <a16:creationId xmlns:a16="http://schemas.microsoft.com/office/drawing/2014/main" id="{7BD6D1EA-E86D-A3D3-7970-0A198FE19771}"/>
                    </a:ext>
                  </a:extLst>
                </p:cNvPr>
                <p:cNvSpPr/>
                <p:nvPr/>
              </p:nvSpPr>
              <p:spPr>
                <a:xfrm>
                  <a:off x="6480810" y="3491984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45" name="Cube 3444">
                  <a:extLst>
                    <a:ext uri="{FF2B5EF4-FFF2-40B4-BE49-F238E27FC236}">
                      <a16:creationId xmlns:a16="http://schemas.microsoft.com/office/drawing/2014/main" id="{2EEF7222-F9AA-6A37-29C5-BB4E669B39BC}"/>
                    </a:ext>
                  </a:extLst>
                </p:cNvPr>
                <p:cNvSpPr/>
                <p:nvPr/>
              </p:nvSpPr>
              <p:spPr>
                <a:xfrm>
                  <a:off x="6770370" y="3491984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46" name="Cube 3445">
                  <a:extLst>
                    <a:ext uri="{FF2B5EF4-FFF2-40B4-BE49-F238E27FC236}">
                      <a16:creationId xmlns:a16="http://schemas.microsoft.com/office/drawing/2014/main" id="{CE41A82C-2C4A-BCCD-78DA-010E044589F8}"/>
                    </a:ext>
                  </a:extLst>
                </p:cNvPr>
                <p:cNvSpPr/>
                <p:nvPr/>
              </p:nvSpPr>
              <p:spPr>
                <a:xfrm>
                  <a:off x="7059930" y="3491984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47" name="Cube 3446">
                  <a:extLst>
                    <a:ext uri="{FF2B5EF4-FFF2-40B4-BE49-F238E27FC236}">
                      <a16:creationId xmlns:a16="http://schemas.microsoft.com/office/drawing/2014/main" id="{8E726378-14C8-7DFF-4A2F-BEA28CA8BE1A}"/>
                    </a:ext>
                  </a:extLst>
                </p:cNvPr>
                <p:cNvSpPr/>
                <p:nvPr/>
              </p:nvSpPr>
              <p:spPr>
                <a:xfrm>
                  <a:off x="7349490" y="3491984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48" name="Cube 3447">
                  <a:extLst>
                    <a:ext uri="{FF2B5EF4-FFF2-40B4-BE49-F238E27FC236}">
                      <a16:creationId xmlns:a16="http://schemas.microsoft.com/office/drawing/2014/main" id="{5BD0C4E2-2F02-660D-A5A4-4EA3C646AE2A}"/>
                    </a:ext>
                  </a:extLst>
                </p:cNvPr>
                <p:cNvSpPr/>
                <p:nvPr/>
              </p:nvSpPr>
              <p:spPr>
                <a:xfrm>
                  <a:off x="5806440" y="3584317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49" name="Cube 3448">
                  <a:extLst>
                    <a:ext uri="{FF2B5EF4-FFF2-40B4-BE49-F238E27FC236}">
                      <a16:creationId xmlns:a16="http://schemas.microsoft.com/office/drawing/2014/main" id="{BD1DE449-30DD-1C08-BE44-1C0429389C36}"/>
                    </a:ext>
                  </a:extLst>
                </p:cNvPr>
                <p:cNvSpPr/>
                <p:nvPr/>
              </p:nvSpPr>
              <p:spPr>
                <a:xfrm>
                  <a:off x="6096000" y="3584317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50" name="Cube 3449">
                  <a:extLst>
                    <a:ext uri="{FF2B5EF4-FFF2-40B4-BE49-F238E27FC236}">
                      <a16:creationId xmlns:a16="http://schemas.microsoft.com/office/drawing/2014/main" id="{06DC3690-4188-C0BA-5188-B9C4FD0A9D1A}"/>
                    </a:ext>
                  </a:extLst>
                </p:cNvPr>
                <p:cNvSpPr/>
                <p:nvPr/>
              </p:nvSpPr>
              <p:spPr>
                <a:xfrm>
                  <a:off x="6385560" y="3584317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51" name="Cube 3450">
                  <a:extLst>
                    <a:ext uri="{FF2B5EF4-FFF2-40B4-BE49-F238E27FC236}">
                      <a16:creationId xmlns:a16="http://schemas.microsoft.com/office/drawing/2014/main" id="{CCD499BB-B06A-34FB-76D8-2FA18DA6187D}"/>
                    </a:ext>
                  </a:extLst>
                </p:cNvPr>
                <p:cNvSpPr/>
                <p:nvPr/>
              </p:nvSpPr>
              <p:spPr>
                <a:xfrm>
                  <a:off x="6675120" y="3584317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52" name="Cube 3451">
                  <a:extLst>
                    <a:ext uri="{FF2B5EF4-FFF2-40B4-BE49-F238E27FC236}">
                      <a16:creationId xmlns:a16="http://schemas.microsoft.com/office/drawing/2014/main" id="{5B65502C-EE2F-E450-13FA-9EED9E838FA5}"/>
                    </a:ext>
                  </a:extLst>
                </p:cNvPr>
                <p:cNvSpPr/>
                <p:nvPr/>
              </p:nvSpPr>
              <p:spPr>
                <a:xfrm>
                  <a:off x="6964680" y="3584317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53" name="Cube 3452">
                  <a:extLst>
                    <a:ext uri="{FF2B5EF4-FFF2-40B4-BE49-F238E27FC236}">
                      <a16:creationId xmlns:a16="http://schemas.microsoft.com/office/drawing/2014/main" id="{F6E5368B-6308-FB3A-0E1B-CDEB3D065FBE}"/>
                    </a:ext>
                  </a:extLst>
                </p:cNvPr>
                <p:cNvSpPr/>
                <p:nvPr/>
              </p:nvSpPr>
              <p:spPr>
                <a:xfrm>
                  <a:off x="7254240" y="3584317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54" name="Cube 3453">
                  <a:extLst>
                    <a:ext uri="{FF2B5EF4-FFF2-40B4-BE49-F238E27FC236}">
                      <a16:creationId xmlns:a16="http://schemas.microsoft.com/office/drawing/2014/main" id="{3F3A1758-D229-4A96-D591-0E9231D4A09A}"/>
                    </a:ext>
                  </a:extLst>
                </p:cNvPr>
                <p:cNvSpPr/>
                <p:nvPr/>
              </p:nvSpPr>
              <p:spPr>
                <a:xfrm>
                  <a:off x="5718810" y="3676650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55" name="Cube 3454">
                  <a:extLst>
                    <a:ext uri="{FF2B5EF4-FFF2-40B4-BE49-F238E27FC236}">
                      <a16:creationId xmlns:a16="http://schemas.microsoft.com/office/drawing/2014/main" id="{79BC4C82-846B-BC26-6780-AF33110E83CF}"/>
                    </a:ext>
                  </a:extLst>
                </p:cNvPr>
                <p:cNvSpPr/>
                <p:nvPr/>
              </p:nvSpPr>
              <p:spPr>
                <a:xfrm>
                  <a:off x="6008370" y="3676650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56" name="Cube 3455">
                  <a:extLst>
                    <a:ext uri="{FF2B5EF4-FFF2-40B4-BE49-F238E27FC236}">
                      <a16:creationId xmlns:a16="http://schemas.microsoft.com/office/drawing/2014/main" id="{5D7E2F35-FF12-1052-BA4B-E49BA5AF3C5A}"/>
                    </a:ext>
                  </a:extLst>
                </p:cNvPr>
                <p:cNvSpPr/>
                <p:nvPr/>
              </p:nvSpPr>
              <p:spPr>
                <a:xfrm>
                  <a:off x="6297930" y="3676650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57" name="Cube 3456">
                  <a:extLst>
                    <a:ext uri="{FF2B5EF4-FFF2-40B4-BE49-F238E27FC236}">
                      <a16:creationId xmlns:a16="http://schemas.microsoft.com/office/drawing/2014/main" id="{6E43EB2A-2763-2BA6-9CC8-0C7E1F7C6B5C}"/>
                    </a:ext>
                  </a:extLst>
                </p:cNvPr>
                <p:cNvSpPr/>
                <p:nvPr/>
              </p:nvSpPr>
              <p:spPr>
                <a:xfrm>
                  <a:off x="6587490" y="3676650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58" name="Cube 3457">
                  <a:extLst>
                    <a:ext uri="{FF2B5EF4-FFF2-40B4-BE49-F238E27FC236}">
                      <a16:creationId xmlns:a16="http://schemas.microsoft.com/office/drawing/2014/main" id="{D60CDCC8-E854-8E19-05EE-2C31D14EE701}"/>
                    </a:ext>
                  </a:extLst>
                </p:cNvPr>
                <p:cNvSpPr/>
                <p:nvPr/>
              </p:nvSpPr>
              <p:spPr>
                <a:xfrm>
                  <a:off x="6877050" y="3676650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59" name="Cube 3458">
                  <a:extLst>
                    <a:ext uri="{FF2B5EF4-FFF2-40B4-BE49-F238E27FC236}">
                      <a16:creationId xmlns:a16="http://schemas.microsoft.com/office/drawing/2014/main" id="{D05D2C91-B9CD-0ECB-159E-6497B004A8ED}"/>
                    </a:ext>
                  </a:extLst>
                </p:cNvPr>
                <p:cNvSpPr/>
                <p:nvPr/>
              </p:nvSpPr>
              <p:spPr>
                <a:xfrm>
                  <a:off x="7166610" y="3676650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60" name="Cube 3459">
                  <a:extLst>
                    <a:ext uri="{FF2B5EF4-FFF2-40B4-BE49-F238E27FC236}">
                      <a16:creationId xmlns:a16="http://schemas.microsoft.com/office/drawing/2014/main" id="{E6C7DE5D-29CA-D1E1-9D5E-226DA9A3D602}"/>
                    </a:ext>
                  </a:extLst>
                </p:cNvPr>
                <p:cNvSpPr/>
                <p:nvPr/>
              </p:nvSpPr>
              <p:spPr>
                <a:xfrm>
                  <a:off x="5631180" y="3772793"/>
                  <a:ext cx="365760" cy="369332"/>
                </a:xfrm>
                <a:prstGeom prst="cube">
                  <a:avLst/>
                </a:prstGeom>
                <a:solidFill>
                  <a:schemeClr val="accent6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61" name="Cube 3460">
                  <a:extLst>
                    <a:ext uri="{FF2B5EF4-FFF2-40B4-BE49-F238E27FC236}">
                      <a16:creationId xmlns:a16="http://schemas.microsoft.com/office/drawing/2014/main" id="{13691738-14F9-FB01-8FBA-84C48521E7A6}"/>
                    </a:ext>
                  </a:extLst>
                </p:cNvPr>
                <p:cNvSpPr/>
                <p:nvPr/>
              </p:nvSpPr>
              <p:spPr>
                <a:xfrm>
                  <a:off x="5920740" y="3772793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62" name="Cube 3461">
                  <a:extLst>
                    <a:ext uri="{FF2B5EF4-FFF2-40B4-BE49-F238E27FC236}">
                      <a16:creationId xmlns:a16="http://schemas.microsoft.com/office/drawing/2014/main" id="{F6A6A8DE-4A75-CEC7-EAEB-65935AB46899}"/>
                    </a:ext>
                  </a:extLst>
                </p:cNvPr>
                <p:cNvSpPr/>
                <p:nvPr/>
              </p:nvSpPr>
              <p:spPr>
                <a:xfrm>
                  <a:off x="6210300" y="3772793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63" name="Cube 3462">
                  <a:extLst>
                    <a:ext uri="{FF2B5EF4-FFF2-40B4-BE49-F238E27FC236}">
                      <a16:creationId xmlns:a16="http://schemas.microsoft.com/office/drawing/2014/main" id="{56CE3CA0-0BA6-6056-FA36-FFA5E5FA04D6}"/>
                    </a:ext>
                  </a:extLst>
                </p:cNvPr>
                <p:cNvSpPr/>
                <p:nvPr/>
              </p:nvSpPr>
              <p:spPr>
                <a:xfrm>
                  <a:off x="6499860" y="3772793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64" name="Cube 3463">
                  <a:extLst>
                    <a:ext uri="{FF2B5EF4-FFF2-40B4-BE49-F238E27FC236}">
                      <a16:creationId xmlns:a16="http://schemas.microsoft.com/office/drawing/2014/main" id="{6154E091-EE1C-8647-570D-F2E2C29813EE}"/>
                    </a:ext>
                  </a:extLst>
                </p:cNvPr>
                <p:cNvSpPr/>
                <p:nvPr/>
              </p:nvSpPr>
              <p:spPr>
                <a:xfrm>
                  <a:off x="6789420" y="3772793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65" name="Cube 3464">
                  <a:extLst>
                    <a:ext uri="{FF2B5EF4-FFF2-40B4-BE49-F238E27FC236}">
                      <a16:creationId xmlns:a16="http://schemas.microsoft.com/office/drawing/2014/main" id="{B7D36696-0983-A858-8B61-99781D81F5DB}"/>
                    </a:ext>
                  </a:extLst>
                </p:cNvPr>
                <p:cNvSpPr/>
                <p:nvPr/>
              </p:nvSpPr>
              <p:spPr>
                <a:xfrm>
                  <a:off x="7078980" y="3772793"/>
                  <a:ext cx="365760" cy="369332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466" name="Group 3465">
              <a:extLst>
                <a:ext uri="{FF2B5EF4-FFF2-40B4-BE49-F238E27FC236}">
                  <a16:creationId xmlns:a16="http://schemas.microsoft.com/office/drawing/2014/main" id="{DD548D5B-C9EE-ABA7-4AA1-A1288C1EB6B5}"/>
                </a:ext>
              </a:extLst>
            </p:cNvPr>
            <p:cNvGrpSpPr/>
            <p:nvPr/>
          </p:nvGrpSpPr>
          <p:grpSpPr>
            <a:xfrm>
              <a:off x="7143623" y="5286386"/>
              <a:ext cx="2278380" cy="834807"/>
              <a:chOff x="5631180" y="3307318"/>
              <a:chExt cx="2278380" cy="834807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3467" name="Cube 3466">
                <a:extLst>
                  <a:ext uri="{FF2B5EF4-FFF2-40B4-BE49-F238E27FC236}">
                    <a16:creationId xmlns:a16="http://schemas.microsoft.com/office/drawing/2014/main" id="{5D9AF4B0-C741-1B97-C63A-B12E0F68C5BC}"/>
                  </a:ext>
                </a:extLst>
              </p:cNvPr>
              <p:cNvSpPr/>
              <p:nvPr/>
            </p:nvSpPr>
            <p:spPr>
              <a:xfrm>
                <a:off x="609600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68" name="Cube 3467">
                <a:extLst>
                  <a:ext uri="{FF2B5EF4-FFF2-40B4-BE49-F238E27FC236}">
                    <a16:creationId xmlns:a16="http://schemas.microsoft.com/office/drawing/2014/main" id="{F0D33403-40F8-9136-3579-536F59EC41DB}"/>
                  </a:ext>
                </a:extLst>
              </p:cNvPr>
              <p:cNvSpPr/>
              <p:nvPr/>
            </p:nvSpPr>
            <p:spPr>
              <a:xfrm>
                <a:off x="638556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69" name="Cube 3468">
                <a:extLst>
                  <a:ext uri="{FF2B5EF4-FFF2-40B4-BE49-F238E27FC236}">
                    <a16:creationId xmlns:a16="http://schemas.microsoft.com/office/drawing/2014/main" id="{52884D7E-F73F-2741-AC8A-5FC01F677F9A}"/>
                  </a:ext>
                </a:extLst>
              </p:cNvPr>
              <p:cNvSpPr/>
              <p:nvPr/>
            </p:nvSpPr>
            <p:spPr>
              <a:xfrm>
                <a:off x="667512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70" name="Cube 3469">
                <a:extLst>
                  <a:ext uri="{FF2B5EF4-FFF2-40B4-BE49-F238E27FC236}">
                    <a16:creationId xmlns:a16="http://schemas.microsoft.com/office/drawing/2014/main" id="{E7A80876-8C79-EF99-4079-47F20E1A6E19}"/>
                  </a:ext>
                </a:extLst>
              </p:cNvPr>
              <p:cNvSpPr/>
              <p:nvPr/>
            </p:nvSpPr>
            <p:spPr>
              <a:xfrm>
                <a:off x="696468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71" name="Cube 3470">
                <a:extLst>
                  <a:ext uri="{FF2B5EF4-FFF2-40B4-BE49-F238E27FC236}">
                    <a16:creationId xmlns:a16="http://schemas.microsoft.com/office/drawing/2014/main" id="{E7506612-DE94-86AE-DD6A-0889A4201AF7}"/>
                  </a:ext>
                </a:extLst>
              </p:cNvPr>
              <p:cNvSpPr/>
              <p:nvPr/>
            </p:nvSpPr>
            <p:spPr>
              <a:xfrm>
                <a:off x="725424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72" name="Cube 3471">
                <a:extLst>
                  <a:ext uri="{FF2B5EF4-FFF2-40B4-BE49-F238E27FC236}">
                    <a16:creationId xmlns:a16="http://schemas.microsoft.com/office/drawing/2014/main" id="{BC92D268-6C46-36D5-2895-CF19A19143F7}"/>
                  </a:ext>
                </a:extLst>
              </p:cNvPr>
              <p:cNvSpPr/>
              <p:nvPr/>
            </p:nvSpPr>
            <p:spPr>
              <a:xfrm>
                <a:off x="7543800" y="3307318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73" name="Cube 3472">
                <a:extLst>
                  <a:ext uri="{FF2B5EF4-FFF2-40B4-BE49-F238E27FC236}">
                    <a16:creationId xmlns:a16="http://schemas.microsoft.com/office/drawing/2014/main" id="{72C9383A-EEF1-ECF3-5808-AC9D437EA0C8}"/>
                  </a:ext>
                </a:extLst>
              </p:cNvPr>
              <p:cNvSpPr/>
              <p:nvPr/>
            </p:nvSpPr>
            <p:spPr>
              <a:xfrm>
                <a:off x="599694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74" name="Cube 3473">
                <a:extLst>
                  <a:ext uri="{FF2B5EF4-FFF2-40B4-BE49-F238E27FC236}">
                    <a16:creationId xmlns:a16="http://schemas.microsoft.com/office/drawing/2014/main" id="{712B0BEB-B8C2-075F-FEC3-EE6A01B2257B}"/>
                  </a:ext>
                </a:extLst>
              </p:cNvPr>
              <p:cNvSpPr/>
              <p:nvPr/>
            </p:nvSpPr>
            <p:spPr>
              <a:xfrm>
                <a:off x="628650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75" name="Cube 3474">
                <a:extLst>
                  <a:ext uri="{FF2B5EF4-FFF2-40B4-BE49-F238E27FC236}">
                    <a16:creationId xmlns:a16="http://schemas.microsoft.com/office/drawing/2014/main" id="{6AC6D05E-716F-DCF2-A07B-F4288FF24E7D}"/>
                  </a:ext>
                </a:extLst>
              </p:cNvPr>
              <p:cNvSpPr/>
              <p:nvPr/>
            </p:nvSpPr>
            <p:spPr>
              <a:xfrm>
                <a:off x="657606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76" name="Cube 3475">
                <a:extLst>
                  <a:ext uri="{FF2B5EF4-FFF2-40B4-BE49-F238E27FC236}">
                    <a16:creationId xmlns:a16="http://schemas.microsoft.com/office/drawing/2014/main" id="{AB8EB475-6E5D-CBE8-A2E5-07E462CF9F01}"/>
                  </a:ext>
                </a:extLst>
              </p:cNvPr>
              <p:cNvSpPr/>
              <p:nvPr/>
            </p:nvSpPr>
            <p:spPr>
              <a:xfrm>
                <a:off x="686562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77" name="Cube 3476">
                <a:extLst>
                  <a:ext uri="{FF2B5EF4-FFF2-40B4-BE49-F238E27FC236}">
                    <a16:creationId xmlns:a16="http://schemas.microsoft.com/office/drawing/2014/main" id="{E6E513AA-1743-FC13-E2BF-4826BD9475C9}"/>
                  </a:ext>
                </a:extLst>
              </p:cNvPr>
              <p:cNvSpPr/>
              <p:nvPr/>
            </p:nvSpPr>
            <p:spPr>
              <a:xfrm>
                <a:off x="715518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78" name="Cube 3477">
                <a:extLst>
                  <a:ext uri="{FF2B5EF4-FFF2-40B4-BE49-F238E27FC236}">
                    <a16:creationId xmlns:a16="http://schemas.microsoft.com/office/drawing/2014/main" id="{79ABA24B-E0F3-B2F0-92D0-7C2068A0B018}"/>
                  </a:ext>
                </a:extLst>
              </p:cNvPr>
              <p:cNvSpPr/>
              <p:nvPr/>
            </p:nvSpPr>
            <p:spPr>
              <a:xfrm>
                <a:off x="7444740" y="3399651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79" name="Cube 3478">
                <a:extLst>
                  <a:ext uri="{FF2B5EF4-FFF2-40B4-BE49-F238E27FC236}">
                    <a16:creationId xmlns:a16="http://schemas.microsoft.com/office/drawing/2014/main" id="{9297E5B5-70D3-B6E1-FE22-263F5BB6DFE1}"/>
                  </a:ext>
                </a:extLst>
              </p:cNvPr>
              <p:cNvSpPr/>
              <p:nvPr/>
            </p:nvSpPr>
            <p:spPr>
              <a:xfrm>
                <a:off x="590169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80" name="Cube 3479">
                <a:extLst>
                  <a:ext uri="{FF2B5EF4-FFF2-40B4-BE49-F238E27FC236}">
                    <a16:creationId xmlns:a16="http://schemas.microsoft.com/office/drawing/2014/main" id="{B0D6D510-CC88-382E-48A4-9C2BDE07C75C}"/>
                  </a:ext>
                </a:extLst>
              </p:cNvPr>
              <p:cNvSpPr/>
              <p:nvPr/>
            </p:nvSpPr>
            <p:spPr>
              <a:xfrm>
                <a:off x="619125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81" name="Cube 3480">
                <a:extLst>
                  <a:ext uri="{FF2B5EF4-FFF2-40B4-BE49-F238E27FC236}">
                    <a16:creationId xmlns:a16="http://schemas.microsoft.com/office/drawing/2014/main" id="{0DA1391E-701B-ECDA-1E47-F07188AF5B8C}"/>
                  </a:ext>
                </a:extLst>
              </p:cNvPr>
              <p:cNvSpPr/>
              <p:nvPr/>
            </p:nvSpPr>
            <p:spPr>
              <a:xfrm>
                <a:off x="648081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82" name="Cube 3481">
                <a:extLst>
                  <a:ext uri="{FF2B5EF4-FFF2-40B4-BE49-F238E27FC236}">
                    <a16:creationId xmlns:a16="http://schemas.microsoft.com/office/drawing/2014/main" id="{C51B3270-6415-8577-33D6-E4568404E2EA}"/>
                  </a:ext>
                </a:extLst>
              </p:cNvPr>
              <p:cNvSpPr/>
              <p:nvPr/>
            </p:nvSpPr>
            <p:spPr>
              <a:xfrm>
                <a:off x="677037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83" name="Cube 3482">
                <a:extLst>
                  <a:ext uri="{FF2B5EF4-FFF2-40B4-BE49-F238E27FC236}">
                    <a16:creationId xmlns:a16="http://schemas.microsoft.com/office/drawing/2014/main" id="{96208E2F-2750-ADCC-CC50-17218A9928BE}"/>
                  </a:ext>
                </a:extLst>
              </p:cNvPr>
              <p:cNvSpPr/>
              <p:nvPr/>
            </p:nvSpPr>
            <p:spPr>
              <a:xfrm>
                <a:off x="705993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84" name="Cube 3483">
                <a:extLst>
                  <a:ext uri="{FF2B5EF4-FFF2-40B4-BE49-F238E27FC236}">
                    <a16:creationId xmlns:a16="http://schemas.microsoft.com/office/drawing/2014/main" id="{7C57A727-9C63-A860-A636-5BC1F1015CDB}"/>
                  </a:ext>
                </a:extLst>
              </p:cNvPr>
              <p:cNvSpPr/>
              <p:nvPr/>
            </p:nvSpPr>
            <p:spPr>
              <a:xfrm>
                <a:off x="7349490" y="3491984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85" name="Cube 3484">
                <a:extLst>
                  <a:ext uri="{FF2B5EF4-FFF2-40B4-BE49-F238E27FC236}">
                    <a16:creationId xmlns:a16="http://schemas.microsoft.com/office/drawing/2014/main" id="{3E82BA1B-CF6D-A885-8E95-6AFA04BC1EB5}"/>
                  </a:ext>
                </a:extLst>
              </p:cNvPr>
              <p:cNvSpPr/>
              <p:nvPr/>
            </p:nvSpPr>
            <p:spPr>
              <a:xfrm>
                <a:off x="580644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86" name="Cube 3485">
                <a:extLst>
                  <a:ext uri="{FF2B5EF4-FFF2-40B4-BE49-F238E27FC236}">
                    <a16:creationId xmlns:a16="http://schemas.microsoft.com/office/drawing/2014/main" id="{B49C0C55-DF3F-DF3F-5650-87FB846F0B6B}"/>
                  </a:ext>
                </a:extLst>
              </p:cNvPr>
              <p:cNvSpPr/>
              <p:nvPr/>
            </p:nvSpPr>
            <p:spPr>
              <a:xfrm>
                <a:off x="609600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87" name="Cube 3486">
                <a:extLst>
                  <a:ext uri="{FF2B5EF4-FFF2-40B4-BE49-F238E27FC236}">
                    <a16:creationId xmlns:a16="http://schemas.microsoft.com/office/drawing/2014/main" id="{87B45C59-3131-584F-EA95-498F9D4770D2}"/>
                  </a:ext>
                </a:extLst>
              </p:cNvPr>
              <p:cNvSpPr/>
              <p:nvPr/>
            </p:nvSpPr>
            <p:spPr>
              <a:xfrm>
                <a:off x="638556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88" name="Cube 3487">
                <a:extLst>
                  <a:ext uri="{FF2B5EF4-FFF2-40B4-BE49-F238E27FC236}">
                    <a16:creationId xmlns:a16="http://schemas.microsoft.com/office/drawing/2014/main" id="{8E785B72-92B6-3536-818F-E8BA1E97BACE}"/>
                  </a:ext>
                </a:extLst>
              </p:cNvPr>
              <p:cNvSpPr/>
              <p:nvPr/>
            </p:nvSpPr>
            <p:spPr>
              <a:xfrm>
                <a:off x="667512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89" name="Cube 3488">
                <a:extLst>
                  <a:ext uri="{FF2B5EF4-FFF2-40B4-BE49-F238E27FC236}">
                    <a16:creationId xmlns:a16="http://schemas.microsoft.com/office/drawing/2014/main" id="{E81947AA-73B4-2243-BBD3-3CBC083617D2}"/>
                  </a:ext>
                </a:extLst>
              </p:cNvPr>
              <p:cNvSpPr/>
              <p:nvPr/>
            </p:nvSpPr>
            <p:spPr>
              <a:xfrm>
                <a:off x="696468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0" name="Cube 3489">
                <a:extLst>
                  <a:ext uri="{FF2B5EF4-FFF2-40B4-BE49-F238E27FC236}">
                    <a16:creationId xmlns:a16="http://schemas.microsoft.com/office/drawing/2014/main" id="{BF311C23-3F93-2831-6F45-C96A438536D3}"/>
                  </a:ext>
                </a:extLst>
              </p:cNvPr>
              <p:cNvSpPr/>
              <p:nvPr/>
            </p:nvSpPr>
            <p:spPr>
              <a:xfrm>
                <a:off x="7254240" y="3584317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1" name="Cube 3490">
                <a:extLst>
                  <a:ext uri="{FF2B5EF4-FFF2-40B4-BE49-F238E27FC236}">
                    <a16:creationId xmlns:a16="http://schemas.microsoft.com/office/drawing/2014/main" id="{B34F8752-C720-E45A-40DB-06897FFDCC58}"/>
                  </a:ext>
                </a:extLst>
              </p:cNvPr>
              <p:cNvSpPr/>
              <p:nvPr/>
            </p:nvSpPr>
            <p:spPr>
              <a:xfrm>
                <a:off x="571881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2" name="Cube 3491">
                <a:extLst>
                  <a:ext uri="{FF2B5EF4-FFF2-40B4-BE49-F238E27FC236}">
                    <a16:creationId xmlns:a16="http://schemas.microsoft.com/office/drawing/2014/main" id="{563377FF-6FA3-4F82-B617-7831F923B3C0}"/>
                  </a:ext>
                </a:extLst>
              </p:cNvPr>
              <p:cNvSpPr/>
              <p:nvPr/>
            </p:nvSpPr>
            <p:spPr>
              <a:xfrm>
                <a:off x="600837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3" name="Cube 3492">
                <a:extLst>
                  <a:ext uri="{FF2B5EF4-FFF2-40B4-BE49-F238E27FC236}">
                    <a16:creationId xmlns:a16="http://schemas.microsoft.com/office/drawing/2014/main" id="{D2DF1B78-95FF-19D9-FB07-C6C11AFF6765}"/>
                  </a:ext>
                </a:extLst>
              </p:cNvPr>
              <p:cNvSpPr/>
              <p:nvPr/>
            </p:nvSpPr>
            <p:spPr>
              <a:xfrm>
                <a:off x="629793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4" name="Cube 3493">
                <a:extLst>
                  <a:ext uri="{FF2B5EF4-FFF2-40B4-BE49-F238E27FC236}">
                    <a16:creationId xmlns:a16="http://schemas.microsoft.com/office/drawing/2014/main" id="{E7781620-A5F2-948C-6CB7-3980A5F6BE18}"/>
                  </a:ext>
                </a:extLst>
              </p:cNvPr>
              <p:cNvSpPr/>
              <p:nvPr/>
            </p:nvSpPr>
            <p:spPr>
              <a:xfrm>
                <a:off x="658749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5" name="Cube 3494">
                <a:extLst>
                  <a:ext uri="{FF2B5EF4-FFF2-40B4-BE49-F238E27FC236}">
                    <a16:creationId xmlns:a16="http://schemas.microsoft.com/office/drawing/2014/main" id="{2E4A7C4E-3315-9D21-EEE5-C64CFF65C536}"/>
                  </a:ext>
                </a:extLst>
              </p:cNvPr>
              <p:cNvSpPr/>
              <p:nvPr/>
            </p:nvSpPr>
            <p:spPr>
              <a:xfrm>
                <a:off x="687705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6" name="Cube 3495">
                <a:extLst>
                  <a:ext uri="{FF2B5EF4-FFF2-40B4-BE49-F238E27FC236}">
                    <a16:creationId xmlns:a16="http://schemas.microsoft.com/office/drawing/2014/main" id="{EEC4FFC8-F246-0713-80FD-DA2359C3F749}"/>
                  </a:ext>
                </a:extLst>
              </p:cNvPr>
              <p:cNvSpPr/>
              <p:nvPr/>
            </p:nvSpPr>
            <p:spPr>
              <a:xfrm>
                <a:off x="7166610" y="3676650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7" name="Cube 3496">
                <a:extLst>
                  <a:ext uri="{FF2B5EF4-FFF2-40B4-BE49-F238E27FC236}">
                    <a16:creationId xmlns:a16="http://schemas.microsoft.com/office/drawing/2014/main" id="{3B0B0C8C-8BEA-CE3C-8069-8757223D4088}"/>
                  </a:ext>
                </a:extLst>
              </p:cNvPr>
              <p:cNvSpPr/>
              <p:nvPr/>
            </p:nvSpPr>
            <p:spPr>
              <a:xfrm>
                <a:off x="5631180" y="3772793"/>
                <a:ext cx="365760" cy="369332"/>
              </a:xfrm>
              <a:prstGeom prst="cub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98" name="Cube 3497">
                <a:extLst>
                  <a:ext uri="{FF2B5EF4-FFF2-40B4-BE49-F238E27FC236}">
                    <a16:creationId xmlns:a16="http://schemas.microsoft.com/office/drawing/2014/main" id="{5B3E3E6C-6905-0D95-8F46-AD803A2FEA9C}"/>
                  </a:ext>
                </a:extLst>
              </p:cNvPr>
              <p:cNvSpPr/>
              <p:nvPr/>
            </p:nvSpPr>
            <p:spPr>
              <a:xfrm>
                <a:off x="592074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9" name="Cube 3498">
                <a:extLst>
                  <a:ext uri="{FF2B5EF4-FFF2-40B4-BE49-F238E27FC236}">
                    <a16:creationId xmlns:a16="http://schemas.microsoft.com/office/drawing/2014/main" id="{F4B6424F-812F-B9FA-C96B-06729DD1590D}"/>
                  </a:ext>
                </a:extLst>
              </p:cNvPr>
              <p:cNvSpPr/>
              <p:nvPr/>
            </p:nvSpPr>
            <p:spPr>
              <a:xfrm>
                <a:off x="621030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00" name="Cube 3499">
                <a:extLst>
                  <a:ext uri="{FF2B5EF4-FFF2-40B4-BE49-F238E27FC236}">
                    <a16:creationId xmlns:a16="http://schemas.microsoft.com/office/drawing/2014/main" id="{81AB05DC-1A9D-E210-720B-E670662E314D}"/>
                  </a:ext>
                </a:extLst>
              </p:cNvPr>
              <p:cNvSpPr/>
              <p:nvPr/>
            </p:nvSpPr>
            <p:spPr>
              <a:xfrm>
                <a:off x="649986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01" name="Cube 3500">
                <a:extLst>
                  <a:ext uri="{FF2B5EF4-FFF2-40B4-BE49-F238E27FC236}">
                    <a16:creationId xmlns:a16="http://schemas.microsoft.com/office/drawing/2014/main" id="{6FA8A51C-B98F-5EE6-2687-26C2A8710C46}"/>
                  </a:ext>
                </a:extLst>
              </p:cNvPr>
              <p:cNvSpPr/>
              <p:nvPr/>
            </p:nvSpPr>
            <p:spPr>
              <a:xfrm>
                <a:off x="678942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02" name="Cube 3501">
                <a:extLst>
                  <a:ext uri="{FF2B5EF4-FFF2-40B4-BE49-F238E27FC236}">
                    <a16:creationId xmlns:a16="http://schemas.microsoft.com/office/drawing/2014/main" id="{0EEF0E98-04A6-6078-2121-CAE4CD110D64}"/>
                  </a:ext>
                </a:extLst>
              </p:cNvPr>
              <p:cNvSpPr/>
              <p:nvPr/>
            </p:nvSpPr>
            <p:spPr>
              <a:xfrm>
                <a:off x="7078980" y="3772793"/>
                <a:ext cx="365760" cy="36933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614" name="TextBox 3613">
              <a:extLst>
                <a:ext uri="{FF2B5EF4-FFF2-40B4-BE49-F238E27FC236}">
                  <a16:creationId xmlns:a16="http://schemas.microsoft.com/office/drawing/2014/main" id="{885ACC23-8990-E79B-634B-3E9183AEE604}"/>
                </a:ext>
              </a:extLst>
            </p:cNvPr>
            <p:cNvSpPr txBox="1"/>
            <p:nvPr/>
          </p:nvSpPr>
          <p:spPr>
            <a:xfrm>
              <a:off x="332366" y="5753336"/>
              <a:ext cx="1011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Output</a:t>
              </a:r>
              <a:endParaRPr lang="en-GB" sz="2000" b="1" dirty="0"/>
            </a:p>
          </p:txBody>
        </p:sp>
        <p:sp>
          <p:nvSpPr>
            <p:cNvPr id="3617" name="Multiplication Sign 3616">
              <a:extLst>
                <a:ext uri="{FF2B5EF4-FFF2-40B4-BE49-F238E27FC236}">
                  <a16:creationId xmlns:a16="http://schemas.microsoft.com/office/drawing/2014/main" id="{B2CDC55E-A6DC-F84A-1A49-0D7F0C418579}"/>
                </a:ext>
              </a:extLst>
            </p:cNvPr>
            <p:cNvSpPr/>
            <p:nvPr/>
          </p:nvSpPr>
          <p:spPr>
            <a:xfrm>
              <a:off x="3267717" y="3879872"/>
              <a:ext cx="480060" cy="475277"/>
            </a:xfrm>
            <a:prstGeom prst="mathMultiply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18" name="Multiplication Sign 3617">
              <a:extLst>
                <a:ext uri="{FF2B5EF4-FFF2-40B4-BE49-F238E27FC236}">
                  <a16:creationId xmlns:a16="http://schemas.microsoft.com/office/drawing/2014/main" id="{AC9E60C4-1C0D-F213-0C23-D802F676A431}"/>
                </a:ext>
              </a:extLst>
            </p:cNvPr>
            <p:cNvSpPr/>
            <p:nvPr/>
          </p:nvSpPr>
          <p:spPr>
            <a:xfrm>
              <a:off x="7752708" y="4385402"/>
              <a:ext cx="480060" cy="475277"/>
            </a:xfrm>
            <a:prstGeom prst="mathMultiply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20" name="TextBox 3619">
              <a:extLst>
                <a:ext uri="{FF2B5EF4-FFF2-40B4-BE49-F238E27FC236}">
                  <a16:creationId xmlns:a16="http://schemas.microsoft.com/office/drawing/2014/main" id="{2D4345F8-158F-68BE-6326-6892B1E17FEB}"/>
                </a:ext>
              </a:extLst>
            </p:cNvPr>
            <p:cNvSpPr txBox="1"/>
            <p:nvPr/>
          </p:nvSpPr>
          <p:spPr>
            <a:xfrm>
              <a:off x="3837102" y="3800627"/>
              <a:ext cx="403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/>
                <a:t>n</a:t>
              </a:r>
              <a:endParaRPr lang="en-GB" sz="3200" b="1" i="1" dirty="0"/>
            </a:p>
          </p:txBody>
        </p:sp>
        <p:sp>
          <p:nvSpPr>
            <p:cNvPr id="3621" name="TextBox 3620">
              <a:extLst>
                <a:ext uri="{FF2B5EF4-FFF2-40B4-BE49-F238E27FC236}">
                  <a16:creationId xmlns:a16="http://schemas.microsoft.com/office/drawing/2014/main" id="{28113F39-858B-EFF2-9B36-138AC7C85F0E}"/>
                </a:ext>
              </a:extLst>
            </p:cNvPr>
            <p:cNvSpPr txBox="1"/>
            <p:nvPr/>
          </p:nvSpPr>
          <p:spPr>
            <a:xfrm>
              <a:off x="8268278" y="4303445"/>
              <a:ext cx="403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/>
                <a:t>n</a:t>
              </a:r>
              <a:endParaRPr lang="en-GB" sz="3200" b="1" i="1" dirty="0"/>
            </a:p>
          </p:txBody>
        </p:sp>
        <p:sp>
          <p:nvSpPr>
            <p:cNvPr id="3624" name="Right Bracket 3623">
              <a:extLst>
                <a:ext uri="{FF2B5EF4-FFF2-40B4-BE49-F238E27FC236}">
                  <a16:creationId xmlns:a16="http://schemas.microsoft.com/office/drawing/2014/main" id="{90C2ED70-2571-7B5A-6AFB-F01979CCAA1B}"/>
                </a:ext>
              </a:extLst>
            </p:cNvPr>
            <p:cNvSpPr/>
            <p:nvPr/>
          </p:nvSpPr>
          <p:spPr>
            <a:xfrm>
              <a:off x="4362260" y="5286386"/>
              <a:ext cx="120847" cy="584775"/>
            </a:xfrm>
            <a:prstGeom prst="righ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25" name="TextBox 3624">
              <a:extLst>
                <a:ext uri="{FF2B5EF4-FFF2-40B4-BE49-F238E27FC236}">
                  <a16:creationId xmlns:a16="http://schemas.microsoft.com/office/drawing/2014/main" id="{285C6680-F748-5503-9F47-EBC7A739E0B0}"/>
                </a:ext>
              </a:extLst>
            </p:cNvPr>
            <p:cNvSpPr txBox="1"/>
            <p:nvPr/>
          </p:nvSpPr>
          <p:spPr>
            <a:xfrm>
              <a:off x="4520010" y="5207984"/>
              <a:ext cx="403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/>
                <a:t>n</a:t>
              </a:r>
              <a:endParaRPr lang="en-GB" sz="3200" b="1" i="1" dirty="0"/>
            </a:p>
          </p:txBody>
        </p:sp>
        <p:cxnSp>
          <p:nvCxnSpPr>
            <p:cNvPr id="3629" name="Straight Arrow Connector 3628">
              <a:extLst>
                <a:ext uri="{FF2B5EF4-FFF2-40B4-BE49-F238E27FC236}">
                  <a16:creationId xmlns:a16="http://schemas.microsoft.com/office/drawing/2014/main" id="{BA493DF9-B506-AF63-A0D0-F0A913239F8E}"/>
                </a:ext>
              </a:extLst>
            </p:cNvPr>
            <p:cNvCxnSpPr/>
            <p:nvPr/>
          </p:nvCxnSpPr>
          <p:spPr>
            <a:xfrm>
              <a:off x="2196251" y="3263372"/>
              <a:ext cx="0" cy="4490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0" name="Straight Arrow Connector 3629">
              <a:extLst>
                <a:ext uri="{FF2B5EF4-FFF2-40B4-BE49-F238E27FC236}">
                  <a16:creationId xmlns:a16="http://schemas.microsoft.com/office/drawing/2014/main" id="{0973153C-0F9A-204E-CC66-055FB34AAD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5488" y="4860679"/>
              <a:ext cx="7620" cy="7950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2" name="Straight Arrow Connector 3631">
              <a:extLst>
                <a:ext uri="{FF2B5EF4-FFF2-40B4-BE49-F238E27FC236}">
                  <a16:creationId xmlns:a16="http://schemas.microsoft.com/office/drawing/2014/main" id="{327E7FB1-480C-2344-C16D-985580C8412E}"/>
                </a:ext>
              </a:extLst>
            </p:cNvPr>
            <p:cNvCxnSpPr/>
            <p:nvPr/>
          </p:nvCxnSpPr>
          <p:spPr>
            <a:xfrm>
              <a:off x="5643384" y="2890972"/>
              <a:ext cx="0" cy="4490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3" name="Straight Arrow Connector 3632">
              <a:extLst>
                <a:ext uri="{FF2B5EF4-FFF2-40B4-BE49-F238E27FC236}">
                  <a16:creationId xmlns:a16="http://schemas.microsoft.com/office/drawing/2014/main" id="{750A90E6-1F62-06DA-10AA-51B43AB654FA}"/>
                </a:ext>
              </a:extLst>
            </p:cNvPr>
            <p:cNvCxnSpPr/>
            <p:nvPr/>
          </p:nvCxnSpPr>
          <p:spPr>
            <a:xfrm>
              <a:off x="7733620" y="2890971"/>
              <a:ext cx="0" cy="4490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4" name="Straight Arrow Connector 3633">
              <a:extLst>
                <a:ext uri="{FF2B5EF4-FFF2-40B4-BE49-F238E27FC236}">
                  <a16:creationId xmlns:a16="http://schemas.microsoft.com/office/drawing/2014/main" id="{180BACA8-F7B4-0E71-78DD-39314CDFD976}"/>
                </a:ext>
              </a:extLst>
            </p:cNvPr>
            <p:cNvCxnSpPr/>
            <p:nvPr/>
          </p:nvCxnSpPr>
          <p:spPr>
            <a:xfrm>
              <a:off x="9785127" y="2890970"/>
              <a:ext cx="0" cy="4490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5" name="Straight Arrow Connector 3634">
              <a:extLst>
                <a:ext uri="{FF2B5EF4-FFF2-40B4-BE49-F238E27FC236}">
                  <a16:creationId xmlns:a16="http://schemas.microsoft.com/office/drawing/2014/main" id="{D47E20C8-4638-F0A8-7E85-EBA36CBDA092}"/>
                </a:ext>
              </a:extLst>
            </p:cNvPr>
            <p:cNvCxnSpPr>
              <a:cxnSpLocks/>
            </p:cNvCxnSpPr>
            <p:nvPr/>
          </p:nvCxnSpPr>
          <p:spPr>
            <a:xfrm>
              <a:off x="5680868" y="3976302"/>
              <a:ext cx="1068419" cy="3271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7" name="Straight Arrow Connector 3636">
              <a:extLst>
                <a:ext uri="{FF2B5EF4-FFF2-40B4-BE49-F238E27FC236}">
                  <a16:creationId xmlns:a16="http://schemas.microsoft.com/office/drawing/2014/main" id="{962A0A5B-A4EC-0C7B-A22E-F4F86A80F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6063" y="3943240"/>
              <a:ext cx="188004" cy="217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9" name="Straight Arrow Connector 3638">
              <a:extLst>
                <a:ext uri="{FF2B5EF4-FFF2-40B4-BE49-F238E27FC236}">
                  <a16:creationId xmlns:a16="http://schemas.microsoft.com/office/drawing/2014/main" id="{55449392-10BB-0825-4CD6-A785A555A3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7616" y="3923307"/>
              <a:ext cx="2007663" cy="38013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1" name="Straight Arrow Connector 3640">
              <a:extLst>
                <a:ext uri="{FF2B5EF4-FFF2-40B4-BE49-F238E27FC236}">
                  <a16:creationId xmlns:a16="http://schemas.microsoft.com/office/drawing/2014/main" id="{62F909A6-7C3F-120E-0558-FD9A1E13B3E9}"/>
                </a:ext>
              </a:extLst>
            </p:cNvPr>
            <p:cNvCxnSpPr>
              <a:cxnSpLocks/>
            </p:cNvCxnSpPr>
            <p:nvPr/>
          </p:nvCxnSpPr>
          <p:spPr>
            <a:xfrm>
              <a:off x="7318883" y="5206649"/>
              <a:ext cx="0" cy="4490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824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93937517-562E-C509-E706-63036BFD7524}"/>
              </a:ext>
            </a:extLst>
          </p:cNvPr>
          <p:cNvGrpSpPr/>
          <p:nvPr/>
        </p:nvGrpSpPr>
        <p:grpSpPr>
          <a:xfrm>
            <a:off x="156344" y="311882"/>
            <a:ext cx="11542596" cy="5960475"/>
            <a:chOff x="156344" y="311882"/>
            <a:chExt cx="11542596" cy="5960475"/>
          </a:xfrm>
        </p:grpSpPr>
        <p:grpSp>
          <p:nvGrpSpPr>
            <p:cNvPr id="1104" name="Group 1103">
              <a:extLst>
                <a:ext uri="{FF2B5EF4-FFF2-40B4-BE49-F238E27FC236}">
                  <a16:creationId xmlns:a16="http://schemas.microsoft.com/office/drawing/2014/main" id="{691E7453-30D2-AE3A-8AF2-EB0BDE17B53E}"/>
                </a:ext>
              </a:extLst>
            </p:cNvPr>
            <p:cNvGrpSpPr/>
            <p:nvPr/>
          </p:nvGrpSpPr>
          <p:grpSpPr>
            <a:xfrm>
              <a:off x="156344" y="311882"/>
              <a:ext cx="11542596" cy="5960475"/>
              <a:chOff x="156344" y="311882"/>
              <a:chExt cx="11542596" cy="5960475"/>
            </a:xfrm>
          </p:grpSpPr>
          <p:cxnSp>
            <p:nvCxnSpPr>
              <p:cNvPr id="1088" name="Straight Connector 1087">
                <a:extLst>
                  <a:ext uri="{FF2B5EF4-FFF2-40B4-BE49-F238E27FC236}">
                    <a16:creationId xmlns:a16="http://schemas.microsoft.com/office/drawing/2014/main" id="{7648D59B-EE8C-5C6F-58DF-9CDBDF273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0792" y="3732748"/>
                <a:ext cx="686491" cy="104250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>
                <a:extLst>
                  <a:ext uri="{FF2B5EF4-FFF2-40B4-BE49-F238E27FC236}">
                    <a16:creationId xmlns:a16="http://schemas.microsoft.com/office/drawing/2014/main" id="{0B0F7468-E49B-304C-7AA6-0A365BAA66FC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V="1">
                <a:off x="9533310" y="1943643"/>
                <a:ext cx="679849" cy="617923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>
                <a:extLst>
                  <a:ext uri="{FF2B5EF4-FFF2-40B4-BE49-F238E27FC236}">
                    <a16:creationId xmlns:a16="http://schemas.microsoft.com/office/drawing/2014/main" id="{08875E65-A3C1-4D1F-770E-92E83A73A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3738" y="3736611"/>
                <a:ext cx="93957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F51FDA4C-FD3B-FE03-1E57-9210E80077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3329" y="1515940"/>
                <a:ext cx="1009496" cy="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35717465-F82F-7D1A-0A87-E5F1D4425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6272" y="5339062"/>
                <a:ext cx="1009496" cy="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18014ED4-FA9F-F43B-23E4-EE4A1A573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6906" y="4763228"/>
                <a:ext cx="1009496" cy="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E6E3AE84-C631-FBB0-2FB2-5D76FB5DA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8183" y="2549236"/>
                <a:ext cx="1009496" cy="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9B60FEDC-79B1-9DDD-FAD1-CCDD048AC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7387" y="4308571"/>
                <a:ext cx="1009496" cy="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10E67395-A31B-A9B8-F1E8-04A1FB276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5360" y="3736611"/>
                <a:ext cx="216000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53" name="Straight Connector 1052">
                <a:extLst>
                  <a:ext uri="{FF2B5EF4-FFF2-40B4-BE49-F238E27FC236}">
                    <a16:creationId xmlns:a16="http://schemas.microsoft.com/office/drawing/2014/main" id="{AF0427E2-DE1F-B49A-6664-67FA96853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0063" y="3739422"/>
                <a:ext cx="108000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82377723-7159-6E0F-D9E7-8CD9379E387B}"/>
                  </a:ext>
                </a:extLst>
              </p:cNvPr>
              <p:cNvCxnSpPr>
                <a:cxnSpLocks/>
                <a:endCxn id="37" idx="3"/>
              </p:cNvCxnSpPr>
              <p:nvPr/>
            </p:nvCxnSpPr>
            <p:spPr>
              <a:xfrm>
                <a:off x="5099180" y="4308566"/>
                <a:ext cx="892012" cy="7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57" name="Straight Connector 1056">
                <a:extLst>
                  <a:ext uri="{FF2B5EF4-FFF2-40B4-BE49-F238E27FC236}">
                    <a16:creationId xmlns:a16="http://schemas.microsoft.com/office/drawing/2014/main" id="{1FB36ED3-B03D-74D1-AF55-80F82BC57708}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>
                <a:off x="5656669" y="2549236"/>
                <a:ext cx="910351" cy="19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94A2600B-4099-8FFE-396D-D8A5D34466B2}"/>
                  </a:ext>
                </a:extLst>
              </p:cNvPr>
              <p:cNvCxnSpPr>
                <a:cxnSpLocks/>
                <a:stCxn id="39" idx="0"/>
                <a:endCxn id="40" idx="0"/>
              </p:cNvCxnSpPr>
              <p:nvPr/>
            </p:nvCxnSpPr>
            <p:spPr>
              <a:xfrm>
                <a:off x="7124465" y="2549425"/>
                <a:ext cx="838700" cy="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45919C9-C206-DF54-78CD-AEEB255466BA}"/>
                  </a:ext>
                </a:extLst>
              </p:cNvPr>
              <p:cNvCxnSpPr>
                <a:cxnSpLocks/>
                <a:endCxn id="40" idx="3"/>
              </p:cNvCxnSpPr>
              <p:nvPr/>
            </p:nvCxnSpPr>
            <p:spPr>
              <a:xfrm>
                <a:off x="6529714" y="4303534"/>
                <a:ext cx="857623" cy="504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72" name="Straight Connector 1071">
                <a:extLst>
                  <a:ext uri="{FF2B5EF4-FFF2-40B4-BE49-F238E27FC236}">
                    <a16:creationId xmlns:a16="http://schemas.microsoft.com/office/drawing/2014/main" id="{1ACCF9A5-3B93-E0B7-6BC0-7C83054F8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2162" y="3736611"/>
                <a:ext cx="108000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73" name="Straight Connector 1072">
                <a:extLst>
                  <a:ext uri="{FF2B5EF4-FFF2-40B4-BE49-F238E27FC236}">
                    <a16:creationId xmlns:a16="http://schemas.microsoft.com/office/drawing/2014/main" id="{86CD8188-7D8A-D7F2-7E8D-57819705A100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>
                <a:off x="7946940" y="4306052"/>
                <a:ext cx="947053" cy="251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7D066E8-E8C6-298A-A98F-BC97B432762C}"/>
                  </a:ext>
                </a:extLst>
              </p:cNvPr>
              <p:cNvSpPr/>
              <p:nvPr/>
            </p:nvSpPr>
            <p:spPr>
              <a:xfrm>
                <a:off x="156344" y="2919412"/>
                <a:ext cx="939554" cy="10191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CQT Input</a:t>
                </a:r>
                <a:endParaRPr lang="en-GB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FD430C1F-5BAB-CCED-3E0B-10DF64BA5AB3}"/>
                  </a:ext>
                </a:extLst>
              </p:cNvPr>
              <p:cNvSpPr/>
              <p:nvPr/>
            </p:nvSpPr>
            <p:spPr>
              <a:xfrm>
                <a:off x="1455565" y="1692050"/>
                <a:ext cx="722086" cy="3473904"/>
              </a:xfrm>
              <a:prstGeom prst="cube">
                <a:avLst>
                  <a:gd name="adj" fmla="val 79745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EA5E76B9-1CD5-68BC-0601-BC4EBD41DD1F}"/>
                  </a:ext>
                </a:extLst>
              </p:cNvPr>
              <p:cNvSpPr/>
              <p:nvPr/>
            </p:nvSpPr>
            <p:spPr>
              <a:xfrm>
                <a:off x="1727254" y="1515949"/>
                <a:ext cx="722086" cy="3826103"/>
              </a:xfrm>
              <a:prstGeom prst="cube">
                <a:avLst>
                  <a:gd name="adj" fmla="val 79745"/>
                </a:avLst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C8E75501-924D-108A-CD82-41CEF3DEC1C9}"/>
                  </a:ext>
                </a:extLst>
              </p:cNvPr>
              <p:cNvSpPr/>
              <p:nvPr/>
            </p:nvSpPr>
            <p:spPr>
              <a:xfrm>
                <a:off x="2000597" y="1515947"/>
                <a:ext cx="722086" cy="3826103"/>
              </a:xfrm>
              <a:prstGeom prst="cube">
                <a:avLst>
                  <a:gd name="adj" fmla="val 7974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63E4A445-2A1E-1303-EFC8-6001C2FA2681}"/>
                  </a:ext>
                </a:extLst>
              </p:cNvPr>
              <p:cNvSpPr/>
              <p:nvPr/>
            </p:nvSpPr>
            <p:spPr>
              <a:xfrm>
                <a:off x="3010093" y="1515951"/>
                <a:ext cx="722086" cy="3826103"/>
              </a:xfrm>
              <a:prstGeom prst="cube">
                <a:avLst>
                  <a:gd name="adj" fmla="val 79745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72E02900-EC49-1B5F-51A1-40ADE8241597}"/>
                  </a:ext>
                </a:extLst>
              </p:cNvPr>
              <p:cNvSpPr/>
              <p:nvPr/>
            </p:nvSpPr>
            <p:spPr>
              <a:xfrm>
                <a:off x="3281782" y="2549429"/>
                <a:ext cx="722086" cy="1759146"/>
              </a:xfrm>
              <a:prstGeom prst="cube">
                <a:avLst>
                  <a:gd name="adj" fmla="val 79745"/>
                </a:avLst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7C7E672C-2E36-3853-1140-7969AF780987}"/>
                  </a:ext>
                </a:extLst>
              </p:cNvPr>
              <p:cNvSpPr/>
              <p:nvPr/>
            </p:nvSpPr>
            <p:spPr>
              <a:xfrm>
                <a:off x="3562913" y="2549427"/>
                <a:ext cx="722086" cy="1759146"/>
              </a:xfrm>
              <a:prstGeom prst="cube">
                <a:avLst>
                  <a:gd name="adj" fmla="val 7974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30A4BB4F-8F11-1162-AEBC-2ECC5116313F}"/>
                  </a:ext>
                </a:extLst>
              </p:cNvPr>
              <p:cNvSpPr/>
              <p:nvPr/>
            </p:nvSpPr>
            <p:spPr>
              <a:xfrm>
                <a:off x="4514505" y="2549427"/>
                <a:ext cx="722086" cy="1759146"/>
              </a:xfrm>
              <a:prstGeom prst="cube">
                <a:avLst>
                  <a:gd name="adj" fmla="val 79745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F7AA91FD-9367-D958-71E2-262F92BDB4FF}"/>
                  </a:ext>
                </a:extLst>
              </p:cNvPr>
              <p:cNvSpPr/>
              <p:nvPr/>
            </p:nvSpPr>
            <p:spPr>
              <a:xfrm>
                <a:off x="4786194" y="2549427"/>
                <a:ext cx="722086" cy="1759146"/>
              </a:xfrm>
              <a:prstGeom prst="cube">
                <a:avLst>
                  <a:gd name="adj" fmla="val 79745"/>
                </a:avLst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9DBC9946-1488-A010-A9BA-B87E5754589E}"/>
                  </a:ext>
                </a:extLst>
              </p:cNvPr>
              <p:cNvSpPr/>
              <p:nvPr/>
            </p:nvSpPr>
            <p:spPr>
              <a:xfrm>
                <a:off x="5079363" y="2549425"/>
                <a:ext cx="722086" cy="1759146"/>
              </a:xfrm>
              <a:prstGeom prst="cube">
                <a:avLst>
                  <a:gd name="adj" fmla="val 7974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0FC2099F-C97C-5356-CE64-68074C28C4A4}"/>
                  </a:ext>
                </a:extLst>
              </p:cNvPr>
              <p:cNvSpPr/>
              <p:nvPr/>
            </p:nvSpPr>
            <p:spPr>
              <a:xfrm>
                <a:off x="5918063" y="2549427"/>
                <a:ext cx="722086" cy="1759146"/>
              </a:xfrm>
              <a:prstGeom prst="cube">
                <a:avLst>
                  <a:gd name="adj" fmla="val 79745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D63CCAC0-8C0F-AA41-DBEF-2C70B3C2F0FE}"/>
                  </a:ext>
                </a:extLst>
              </p:cNvPr>
              <p:cNvSpPr/>
              <p:nvPr/>
            </p:nvSpPr>
            <p:spPr>
              <a:xfrm>
                <a:off x="6189752" y="2549427"/>
                <a:ext cx="722086" cy="1759146"/>
              </a:xfrm>
              <a:prstGeom prst="cube">
                <a:avLst>
                  <a:gd name="adj" fmla="val 79745"/>
                </a:avLst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B8D1E007-7479-6B88-F85B-19F098ADA87F}"/>
                  </a:ext>
                </a:extLst>
              </p:cNvPr>
              <p:cNvSpPr/>
              <p:nvPr/>
            </p:nvSpPr>
            <p:spPr>
              <a:xfrm>
                <a:off x="6475508" y="2549425"/>
                <a:ext cx="722086" cy="1759146"/>
              </a:xfrm>
              <a:prstGeom prst="cube">
                <a:avLst>
                  <a:gd name="adj" fmla="val 7974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6A248527-2978-7C87-E590-76D33EA9AB61}"/>
                  </a:ext>
                </a:extLst>
              </p:cNvPr>
              <p:cNvSpPr/>
              <p:nvPr/>
            </p:nvSpPr>
            <p:spPr>
              <a:xfrm>
                <a:off x="7314208" y="2549429"/>
                <a:ext cx="722086" cy="1759146"/>
              </a:xfrm>
              <a:prstGeom prst="cube">
                <a:avLst>
                  <a:gd name="adj" fmla="val 79745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BF6BEF4A-D5D1-0085-0E3F-F61004242A98}"/>
                  </a:ext>
                </a:extLst>
              </p:cNvPr>
              <p:cNvSpPr/>
              <p:nvPr/>
            </p:nvSpPr>
            <p:spPr>
              <a:xfrm>
                <a:off x="7585897" y="2549429"/>
                <a:ext cx="722086" cy="1759146"/>
              </a:xfrm>
              <a:prstGeom prst="cube">
                <a:avLst>
                  <a:gd name="adj" fmla="val 79745"/>
                </a:avLst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6A1F3A95-766D-DED6-C319-B52F490812A2}"/>
                  </a:ext>
                </a:extLst>
              </p:cNvPr>
              <p:cNvSpPr/>
              <p:nvPr/>
            </p:nvSpPr>
            <p:spPr>
              <a:xfrm>
                <a:off x="7871653" y="2549427"/>
                <a:ext cx="722086" cy="1759146"/>
              </a:xfrm>
              <a:prstGeom prst="cube">
                <a:avLst>
                  <a:gd name="adj" fmla="val 7974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A1EC9AC8-5C86-AAB0-D106-01D8EBFC2C1C}"/>
                  </a:ext>
                </a:extLst>
              </p:cNvPr>
              <p:cNvSpPr/>
              <p:nvPr/>
            </p:nvSpPr>
            <p:spPr>
              <a:xfrm>
                <a:off x="8820864" y="2549425"/>
                <a:ext cx="722086" cy="1759146"/>
              </a:xfrm>
              <a:prstGeom prst="cube">
                <a:avLst>
                  <a:gd name="adj" fmla="val 79745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61C6901B-C96E-F0CD-8B01-B446400A723A}"/>
                  </a:ext>
                </a:extLst>
              </p:cNvPr>
              <p:cNvSpPr/>
              <p:nvPr/>
            </p:nvSpPr>
            <p:spPr>
              <a:xfrm>
                <a:off x="10029936" y="1943643"/>
                <a:ext cx="262244" cy="2970714"/>
              </a:xfrm>
              <a:prstGeom prst="cube">
                <a:avLst>
                  <a:gd name="adj" fmla="val 39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646912E5-B4D6-B627-A33B-5488B80DA42D}"/>
                  </a:ext>
                </a:extLst>
              </p:cNvPr>
              <p:cNvSpPr/>
              <p:nvPr/>
            </p:nvSpPr>
            <p:spPr>
              <a:xfrm>
                <a:off x="11087838" y="1102448"/>
                <a:ext cx="258796" cy="4653100"/>
              </a:xfrm>
              <a:prstGeom prst="cube">
                <a:avLst>
                  <a:gd name="adj" fmla="val 39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E8C0D238-5602-A82C-C4BE-6E88E5FFAA13}"/>
                  </a:ext>
                </a:extLst>
              </p:cNvPr>
              <p:cNvSpPr/>
              <p:nvPr/>
            </p:nvSpPr>
            <p:spPr>
              <a:xfrm>
                <a:off x="4611853" y="373686"/>
                <a:ext cx="252570" cy="315264"/>
              </a:xfrm>
              <a:prstGeom prst="cube">
                <a:avLst>
                  <a:gd name="adj" fmla="val 39735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F32C7726-30D7-A74A-9B8D-9DCF1C798D00}"/>
                  </a:ext>
                </a:extLst>
              </p:cNvPr>
              <p:cNvSpPr/>
              <p:nvPr/>
            </p:nvSpPr>
            <p:spPr>
              <a:xfrm>
                <a:off x="4611853" y="1169759"/>
                <a:ext cx="252570" cy="315264"/>
              </a:xfrm>
              <a:prstGeom prst="cube">
                <a:avLst>
                  <a:gd name="adj" fmla="val 39735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A0C85C5D-3149-2C69-65B1-2E2135D07FD6}"/>
                  </a:ext>
                </a:extLst>
              </p:cNvPr>
              <p:cNvSpPr/>
              <p:nvPr/>
            </p:nvSpPr>
            <p:spPr>
              <a:xfrm>
                <a:off x="4605904" y="1576417"/>
                <a:ext cx="252570" cy="315264"/>
              </a:xfrm>
              <a:prstGeom prst="cube">
                <a:avLst>
                  <a:gd name="adj" fmla="val 39735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0799AC74-DA6E-8EDC-B80F-B630A9F2CDD0}"/>
                  </a:ext>
                </a:extLst>
              </p:cNvPr>
              <p:cNvSpPr/>
              <p:nvPr/>
            </p:nvSpPr>
            <p:spPr>
              <a:xfrm>
                <a:off x="4605904" y="2000862"/>
                <a:ext cx="252570" cy="315264"/>
              </a:xfrm>
              <a:prstGeom prst="cube">
                <a:avLst>
                  <a:gd name="adj" fmla="val 39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22DE00-0F35-10C0-211D-E642684D543C}"/>
                  </a:ext>
                </a:extLst>
              </p:cNvPr>
              <p:cNvSpPr txBox="1"/>
              <p:nvPr/>
            </p:nvSpPr>
            <p:spPr>
              <a:xfrm>
                <a:off x="4949377" y="311882"/>
                <a:ext cx="55299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convolution + BatchNorm + ReLU (D: 1)</a:t>
                </a:r>
                <a:endParaRPr lang="en-GB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D2594F0-2842-B438-1EA2-70C83EBE684E}"/>
                  </a:ext>
                </a:extLst>
              </p:cNvPr>
              <p:cNvSpPr txBox="1"/>
              <p:nvPr/>
            </p:nvSpPr>
            <p:spPr>
              <a:xfrm>
                <a:off x="4949376" y="1115691"/>
                <a:ext cx="4593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max pooling (K: 1 x 2, S: 1 x 2)</a:t>
                </a:r>
                <a:endParaRPr lang="en-GB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5CBE55B-A0FC-2E64-F93A-AEC025BF1980}"/>
                  </a:ext>
                </a:extLst>
              </p:cNvPr>
              <p:cNvSpPr txBox="1"/>
              <p:nvPr/>
            </p:nvSpPr>
            <p:spPr>
              <a:xfrm>
                <a:off x="4949375" y="1529190"/>
                <a:ext cx="2922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global max pooling</a:t>
                </a:r>
                <a:endParaRPr lang="en-GB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7C9D3FC-E277-D285-6ECE-2532743A4FF7}"/>
                  </a:ext>
                </a:extLst>
              </p:cNvPr>
              <p:cNvSpPr txBox="1"/>
              <p:nvPr/>
            </p:nvSpPr>
            <p:spPr>
              <a:xfrm>
                <a:off x="4949375" y="1957203"/>
                <a:ext cx="2922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fully connected</a:t>
                </a:r>
                <a:endParaRPr lang="en-GB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B79A07-A6B6-C2B6-1B8D-DFC1DBA9D206}"/>
                  </a:ext>
                </a:extLst>
              </p:cNvPr>
              <p:cNvSpPr txBox="1"/>
              <p:nvPr/>
            </p:nvSpPr>
            <p:spPr>
              <a:xfrm>
                <a:off x="227153" y="5215941"/>
                <a:ext cx="1682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12 x 3 x 32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C7B709-84C0-BE40-8DF4-B66793C35D7D}"/>
                  </a:ext>
                </a:extLst>
              </p:cNvPr>
              <p:cNvSpPr txBox="1"/>
              <p:nvPr/>
            </p:nvSpPr>
            <p:spPr>
              <a:xfrm>
                <a:off x="1599070" y="5527569"/>
                <a:ext cx="16827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13 x 3 x 64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1028479-DEE7-92C7-1AA4-4CAD95928A6D}"/>
                  </a:ext>
                </a:extLst>
              </p:cNvPr>
              <p:cNvSpPr txBox="1"/>
              <p:nvPr/>
            </p:nvSpPr>
            <p:spPr>
              <a:xfrm>
                <a:off x="2996732" y="4343366"/>
                <a:ext cx="13392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3 x 3 x 64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AB3FBE-454F-BE05-146E-916E6A51E017}"/>
                  </a:ext>
                </a:extLst>
              </p:cNvPr>
              <p:cNvSpPr txBox="1"/>
              <p:nvPr/>
            </p:nvSpPr>
            <p:spPr>
              <a:xfrm>
                <a:off x="4194820" y="4343365"/>
                <a:ext cx="13392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3 x 3 x 128</a:t>
                </a:r>
              </a:p>
            </p:txBody>
          </p:sp>
          <p:sp>
            <p:nvSpPr>
              <p:cNvPr id="60" name="Cube 59">
                <a:extLst>
                  <a:ext uri="{FF2B5EF4-FFF2-40B4-BE49-F238E27FC236}">
                    <a16:creationId xmlns:a16="http://schemas.microsoft.com/office/drawing/2014/main" id="{560208A2-E15F-D3B4-D0E9-FA1D55B57227}"/>
                  </a:ext>
                </a:extLst>
              </p:cNvPr>
              <p:cNvSpPr/>
              <p:nvPr/>
            </p:nvSpPr>
            <p:spPr>
              <a:xfrm>
                <a:off x="4605904" y="771722"/>
                <a:ext cx="252570" cy="315264"/>
              </a:xfrm>
              <a:prstGeom prst="cube">
                <a:avLst>
                  <a:gd name="adj" fmla="val 39735"/>
                </a:avLst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0CB9FB-0D31-FEF0-BBF4-CEF974C18834}"/>
                  </a:ext>
                </a:extLst>
              </p:cNvPr>
              <p:cNvSpPr txBox="1"/>
              <p:nvPr/>
            </p:nvSpPr>
            <p:spPr>
              <a:xfrm>
                <a:off x="4937174" y="725381"/>
                <a:ext cx="6141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convolution + BatchNorm + ReLU (D: 1 x 2)</a:t>
                </a:r>
                <a:endParaRPr lang="en-GB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509983-29F3-B704-BA33-53E861494CA9}"/>
                  </a:ext>
                </a:extLst>
              </p:cNvPr>
              <p:cNvSpPr txBox="1"/>
              <p:nvPr/>
            </p:nvSpPr>
            <p:spPr>
              <a:xfrm>
                <a:off x="5609503" y="4343365"/>
                <a:ext cx="13392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3 x 3 x 256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D3D6477-C213-18D2-A5B8-E5079E5D5E83}"/>
                  </a:ext>
                </a:extLst>
              </p:cNvPr>
              <p:cNvSpPr txBox="1"/>
              <p:nvPr/>
            </p:nvSpPr>
            <p:spPr>
              <a:xfrm>
                <a:off x="7005648" y="4343365"/>
                <a:ext cx="13392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3 x 3 x 512</a:t>
                </a:r>
              </a:p>
            </p:txBody>
          </p:sp>
          <p:sp>
            <p:nvSpPr>
              <p:cNvPr id="1024" name="Right Bracket 1023">
                <a:extLst>
                  <a:ext uri="{FF2B5EF4-FFF2-40B4-BE49-F238E27FC236}">
                    <a16:creationId xmlns:a16="http://schemas.microsoft.com/office/drawing/2014/main" id="{7AC7903B-0FE8-33F5-4FBE-71CAB4F2C51C}"/>
                  </a:ext>
                </a:extLst>
              </p:cNvPr>
              <p:cNvSpPr/>
              <p:nvPr/>
            </p:nvSpPr>
            <p:spPr>
              <a:xfrm rot="5400000">
                <a:off x="2416823" y="4627982"/>
                <a:ext cx="119245" cy="1610671"/>
              </a:xfrm>
              <a:prstGeom prst="righ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2DC1DE6A-8855-4F54-8CE7-1D15818E8DF6}"/>
                  </a:ext>
                </a:extLst>
              </p:cNvPr>
              <p:cNvSpPr txBox="1"/>
              <p:nvPr/>
            </p:nvSpPr>
            <p:spPr>
              <a:xfrm>
                <a:off x="9850436" y="5003624"/>
                <a:ext cx="586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300</a:t>
                </a:r>
              </a:p>
            </p:txBody>
          </p:sp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7BA88395-4BAE-0589-EA43-E6D337E92EA2}"/>
                  </a:ext>
                </a:extLst>
              </p:cNvPr>
              <p:cNvSpPr txBox="1"/>
              <p:nvPr/>
            </p:nvSpPr>
            <p:spPr>
              <a:xfrm>
                <a:off x="10735532" y="5810692"/>
                <a:ext cx="9634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# classes</a:t>
                </a:r>
              </a:p>
            </p:txBody>
          </p:sp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8E469BBE-13F9-21CA-7EB6-644D51DACEB3}"/>
                  </a:ext>
                </a:extLst>
              </p:cNvPr>
              <p:cNvSpPr txBox="1"/>
              <p:nvPr/>
            </p:nvSpPr>
            <p:spPr>
              <a:xfrm>
                <a:off x="7617386" y="4873565"/>
                <a:ext cx="20390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representation layer</a:t>
                </a:r>
              </a:p>
            </p:txBody>
          </p:sp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6098E972-B2C5-3874-745D-DA762CC03A6F}"/>
                  </a:ext>
                </a:extLst>
              </p:cNvPr>
              <p:cNvSpPr txBox="1"/>
              <p:nvPr/>
            </p:nvSpPr>
            <p:spPr>
              <a:xfrm>
                <a:off x="8740548" y="5675253"/>
                <a:ext cx="20390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classification layer</a:t>
                </a:r>
              </a:p>
            </p:txBody>
          </p:sp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AF8BD594-3905-53BA-F730-1C7EFA962EC9}"/>
                  </a:ext>
                </a:extLst>
              </p:cNvPr>
              <p:cNvSpPr txBox="1"/>
              <p:nvPr/>
            </p:nvSpPr>
            <p:spPr>
              <a:xfrm>
                <a:off x="8393615" y="4343364"/>
                <a:ext cx="12376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1 x 1 x 512</a:t>
                </a:r>
              </a:p>
            </p:txBody>
          </p:sp>
          <p:cxnSp>
            <p:nvCxnSpPr>
              <p:cNvPr id="1035" name="Straight Arrow Connector 1034">
                <a:extLst>
                  <a:ext uri="{FF2B5EF4-FFF2-40B4-BE49-F238E27FC236}">
                    <a16:creationId xmlns:a16="http://schemas.microsoft.com/office/drawing/2014/main" id="{18F6E3A3-2F2C-0E73-6540-480395057D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55397" y="5131270"/>
                <a:ext cx="688374" cy="45912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Straight Connector 1038">
                <a:extLst>
                  <a:ext uri="{FF2B5EF4-FFF2-40B4-BE49-F238E27FC236}">
                    <a16:creationId xmlns:a16="http://schemas.microsoft.com/office/drawing/2014/main" id="{517CAF5B-BAD9-0166-AA90-3396BB97D961}"/>
                  </a:ext>
                </a:extLst>
              </p:cNvPr>
              <p:cNvCxnSpPr>
                <a:cxnSpLocks/>
                <a:stCxn id="30" idx="1"/>
                <a:endCxn id="31" idx="1"/>
              </p:cNvCxnSpPr>
              <p:nvPr/>
            </p:nvCxnSpPr>
            <p:spPr>
              <a:xfrm>
                <a:off x="2073726" y="2091774"/>
                <a:ext cx="1009496" cy="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>
                <a:extLst>
                  <a:ext uri="{FF2B5EF4-FFF2-40B4-BE49-F238E27FC236}">
                    <a16:creationId xmlns:a16="http://schemas.microsoft.com/office/drawing/2014/main" id="{52009B38-3B2B-D4AA-5884-D811B8522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9296" y="3123331"/>
                <a:ext cx="1009496" cy="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06FB5BB1-553F-98C9-93A8-125C737FC566}"/>
                  </a:ext>
                </a:extLst>
              </p:cNvPr>
              <p:cNvCxnSpPr>
                <a:cxnSpLocks/>
                <a:stCxn id="36" idx="1"/>
                <a:endCxn id="37" idx="1"/>
              </p:cNvCxnSpPr>
              <p:nvPr/>
            </p:nvCxnSpPr>
            <p:spPr>
              <a:xfrm>
                <a:off x="5152492" y="3125252"/>
                <a:ext cx="838700" cy="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50CE7B90-8338-BF66-0C37-E9604BB292B7}"/>
                  </a:ext>
                </a:extLst>
              </p:cNvPr>
              <p:cNvCxnSpPr>
                <a:cxnSpLocks/>
                <a:stCxn id="39" idx="1"/>
                <a:endCxn id="40" idx="1"/>
              </p:cNvCxnSpPr>
              <p:nvPr/>
            </p:nvCxnSpPr>
            <p:spPr>
              <a:xfrm>
                <a:off x="6548637" y="3125252"/>
                <a:ext cx="838700" cy="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76" name="Straight Connector 1075">
                <a:extLst>
                  <a:ext uri="{FF2B5EF4-FFF2-40B4-BE49-F238E27FC236}">
                    <a16:creationId xmlns:a16="http://schemas.microsoft.com/office/drawing/2014/main" id="{9370C823-52BE-159A-F38A-1AD69B6CB2DF}"/>
                  </a:ext>
                </a:extLst>
              </p:cNvPr>
              <p:cNvCxnSpPr>
                <a:cxnSpLocks/>
                <a:stCxn id="42" idx="1"/>
                <a:endCxn id="43" idx="1"/>
              </p:cNvCxnSpPr>
              <p:nvPr/>
            </p:nvCxnSpPr>
            <p:spPr>
              <a:xfrm flipV="1">
                <a:off x="7944782" y="3125252"/>
                <a:ext cx="949211" cy="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81" name="Straight Connector 1080">
                <a:extLst>
                  <a:ext uri="{FF2B5EF4-FFF2-40B4-BE49-F238E27FC236}">
                    <a16:creationId xmlns:a16="http://schemas.microsoft.com/office/drawing/2014/main" id="{141029FB-D250-7982-8760-555DC5A8B4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07251" y="2549236"/>
                <a:ext cx="949211" cy="2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>
                <a:extLst>
                  <a:ext uri="{FF2B5EF4-FFF2-40B4-BE49-F238E27FC236}">
                    <a16:creationId xmlns:a16="http://schemas.microsoft.com/office/drawing/2014/main" id="{CCBC98DE-833A-FC0B-B7DA-125141E4F875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 flipV="1">
                <a:off x="8964891" y="2047846"/>
                <a:ext cx="1144066" cy="1081374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90" name="Straight Connector 1089">
                <a:extLst>
                  <a:ext uri="{FF2B5EF4-FFF2-40B4-BE49-F238E27FC236}">
                    <a16:creationId xmlns:a16="http://schemas.microsoft.com/office/drawing/2014/main" id="{D546B2CD-F07B-1C4B-892E-808E98855C0D}"/>
                  </a:ext>
                </a:extLst>
              </p:cNvPr>
              <p:cNvCxnSpPr>
                <a:cxnSpLocks/>
                <a:endCxn id="44" idx="3"/>
              </p:cNvCxnSpPr>
              <p:nvPr/>
            </p:nvCxnSpPr>
            <p:spPr>
              <a:xfrm>
                <a:off x="8964891" y="4309154"/>
                <a:ext cx="1144066" cy="605203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33" name="Straight Arrow Connector 1032">
                <a:extLst>
                  <a:ext uri="{FF2B5EF4-FFF2-40B4-BE49-F238E27FC236}">
                    <a16:creationId xmlns:a16="http://schemas.microsoft.com/office/drawing/2014/main" id="{D5942771-33F7-4642-7BE1-F32E6C540304}"/>
                  </a:ext>
                </a:extLst>
              </p:cNvPr>
              <p:cNvCxnSpPr/>
              <p:nvPr/>
            </p:nvCxnSpPr>
            <p:spPr>
              <a:xfrm flipV="1">
                <a:off x="9361714" y="4481863"/>
                <a:ext cx="488722" cy="39170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2" name="Straight Arrow Connector 1101">
                <a:extLst>
                  <a:ext uri="{FF2B5EF4-FFF2-40B4-BE49-F238E27FC236}">
                    <a16:creationId xmlns:a16="http://schemas.microsoft.com/office/drawing/2014/main" id="{33C07554-835E-EE11-78D5-17EFB66DA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5487" y="3428998"/>
                <a:ext cx="50720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5" name="Straight Arrow Connector 1104">
              <a:extLst>
                <a:ext uri="{FF2B5EF4-FFF2-40B4-BE49-F238E27FC236}">
                  <a16:creationId xmlns:a16="http://schemas.microsoft.com/office/drawing/2014/main" id="{FFD55041-8515-6533-A9FD-E16E2F78E0B3}"/>
                </a:ext>
              </a:extLst>
            </p:cNvPr>
            <p:cNvCxnSpPr>
              <a:cxnSpLocks/>
            </p:cNvCxnSpPr>
            <p:nvPr/>
          </p:nvCxnSpPr>
          <p:spPr>
            <a:xfrm>
              <a:off x="1095898" y="3428998"/>
              <a:ext cx="3596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955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106</Words>
  <Application>Microsoft Office PowerPoint</Application>
  <PresentationFormat>Widescreen</PresentationFormat>
  <Paragraphs>31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Cascadia Code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Li</dc:creator>
  <cp:lastModifiedBy>Vivian Li</cp:lastModifiedBy>
  <cp:revision>1</cp:revision>
  <dcterms:created xsi:type="dcterms:W3CDTF">2024-01-22T23:47:03Z</dcterms:created>
  <dcterms:modified xsi:type="dcterms:W3CDTF">2024-01-23T02:00:47Z</dcterms:modified>
</cp:coreProperties>
</file>