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5FF"/>
    <a:srgbClr val="3399FF"/>
    <a:srgbClr val="001232"/>
    <a:srgbClr val="002870"/>
    <a:srgbClr val="0040B4"/>
    <a:srgbClr val="0059FA"/>
    <a:srgbClr val="001E54"/>
    <a:srgbClr val="002568"/>
    <a:srgbClr val="002D7E"/>
    <a:srgbClr val="003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8FAA-9A9F-40C7-A12E-373FD38B60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9B9B-44E6-40B7-B58B-0A9A22F5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398135" y="1458173"/>
            <a:ext cx="31153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870"/>
                </a:solidFill>
              </a:rPr>
              <a:t>Advanced Expertise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2870"/>
                </a:solidFill>
              </a:rPr>
              <a:t>Pursue advanced degrees (MS in Data Science) or specialized certifications.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2870"/>
                </a:solidFill>
              </a:rPr>
              <a:t>Develop thought leadership through podcasting or YouTube.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2870"/>
                </a:solidFill>
              </a:rPr>
              <a:t>Expand professional network through international conferences.</a:t>
            </a:r>
            <a:endParaRPr lang="en-US" sz="1100" dirty="0">
              <a:solidFill>
                <a:srgbClr val="00287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4166" y="2837527"/>
            <a:ext cx="33108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40B4"/>
                </a:solidFill>
              </a:rPr>
              <a:t>Specialization and Leadership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40B4"/>
                </a:solidFill>
              </a:rPr>
              <a:t>Focus on business intelligence and strategic decision-making.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40B4"/>
                </a:solidFill>
              </a:rPr>
              <a:t>Lead small projects and present findings to senior management.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40B4"/>
                </a:solidFill>
              </a:rPr>
              <a:t>Attend industry conferences as a speaker or panelist.</a:t>
            </a:r>
            <a:endParaRPr lang="en-US" sz="1100" dirty="0">
              <a:solidFill>
                <a:srgbClr val="0040B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9301" y="260999"/>
            <a:ext cx="3018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1232"/>
                </a:solidFill>
              </a:rPr>
              <a:t>Executive Leadership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1232"/>
                </a:solidFill>
              </a:rPr>
              <a:t>Secure senior leadership roles (Director of Business Intelligence).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1232"/>
                </a:solidFill>
              </a:rPr>
              <a:t>Drive organizational strategy through data-driven insights.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1232"/>
                </a:solidFill>
              </a:rPr>
              <a:t>Mentor junior data scientists and analysts.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070" y="1136065"/>
            <a:ext cx="3533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DATA ANALYSIS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CAREER ROADMAP: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FIVE YEARS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6400800"/>
            <a:ext cx="9220200" cy="4572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4730" y="5943600"/>
            <a:ext cx="8637270" cy="457200"/>
          </a:xfrm>
          <a:prstGeom prst="rect">
            <a:avLst/>
          </a:prstGeom>
          <a:solidFill>
            <a:srgbClr val="29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7660" y="5486400"/>
            <a:ext cx="8054340" cy="457200"/>
          </a:xfrm>
          <a:prstGeom prst="rect">
            <a:avLst/>
          </a:prstGeom>
          <a:solidFill>
            <a:srgbClr val="19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0590" y="5029200"/>
            <a:ext cx="7471410" cy="457200"/>
          </a:xfrm>
          <a:prstGeom prst="rect">
            <a:avLst/>
          </a:prstGeom>
          <a:solidFill>
            <a:srgbClr val="005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4572000"/>
            <a:ext cx="6888480" cy="457200"/>
          </a:xfrm>
          <a:prstGeom prst="rect">
            <a:avLst/>
          </a:prstGeom>
          <a:solidFill>
            <a:srgbClr val="005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8355" y="4114800"/>
            <a:ext cx="6303645" cy="457200"/>
          </a:xfrm>
          <a:prstGeom prst="rect">
            <a:avLst/>
          </a:prstGeom>
          <a:solidFill>
            <a:srgbClr val="004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1285" y="3657600"/>
            <a:ext cx="5720715" cy="457200"/>
          </a:xfrm>
          <a:prstGeom prst="rect">
            <a:avLst/>
          </a:prstGeom>
          <a:solidFill>
            <a:srgbClr val="004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9168" y="3200400"/>
            <a:ext cx="5132832" cy="457200"/>
          </a:xfrm>
          <a:prstGeom prst="rect">
            <a:avLst/>
          </a:prstGeom>
          <a:solidFill>
            <a:srgbClr val="003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42098" y="2743200"/>
            <a:ext cx="4549902" cy="457200"/>
          </a:xfrm>
          <a:prstGeom prst="rect">
            <a:avLst/>
          </a:prstGeom>
          <a:solidFill>
            <a:srgbClr val="002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21980" y="2286000"/>
            <a:ext cx="3970020" cy="457200"/>
          </a:xfrm>
          <a:prstGeom prst="rect">
            <a:avLst/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04910" y="1828800"/>
            <a:ext cx="3387090" cy="457200"/>
          </a:xfrm>
          <a:prstGeom prst="rect">
            <a:avLst/>
          </a:prstGeom>
          <a:solidFill>
            <a:srgbClr val="002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87840" y="1371600"/>
            <a:ext cx="2804160" cy="457200"/>
          </a:xfrm>
          <a:prstGeom prst="rect">
            <a:avLst/>
          </a:prstGeom>
          <a:solidFill>
            <a:srgbClr val="00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70770" y="914400"/>
            <a:ext cx="2221230" cy="457200"/>
          </a:xfrm>
          <a:prstGeom prst="rect">
            <a:avLst/>
          </a:prstGeom>
          <a:solidFill>
            <a:srgbClr val="00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72184" y="6143625"/>
            <a:ext cx="3821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9431" y="663134"/>
            <a:ext cx="4964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36046" y="3398103"/>
            <a:ext cx="4583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1449" y="4769703"/>
            <a:ext cx="4012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19135" y="2025045"/>
            <a:ext cx="27432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355" y="5618202"/>
            <a:ext cx="2971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2975FF"/>
                </a:solidFill>
              </a:rPr>
              <a:t>Foundation Building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2975FF"/>
                </a:solidFill>
              </a:rPr>
              <a:t>Complete data analysis courses (Python, SQL, Tableau, PowerBI, Excel) through 3MTT.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2975FF"/>
                </a:solidFill>
              </a:rPr>
              <a:t>Complete an internship programme.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2975FF"/>
                </a:solidFill>
              </a:rPr>
              <a:t>Develop a personal portfolio to showcase my skills and knowledge.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9153" y="4295586"/>
            <a:ext cx="3231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59FA"/>
                </a:solidFill>
              </a:rPr>
              <a:t>Industry Immersion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59FA"/>
                </a:solidFill>
              </a:rPr>
              <a:t>Secure an entry-level data analyst position.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59FA"/>
                </a:solidFill>
              </a:rPr>
              <a:t>Collaborate with cross-functional teams to apply data analysis skills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59FA"/>
                </a:solidFill>
              </a:rPr>
              <a:t>Pursue certifications (Google Data Analytics, Certified Data Scientist).</a:t>
            </a:r>
            <a:endParaRPr lang="en-US" sz="1100" dirty="0">
              <a:solidFill>
                <a:srgbClr val="0059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5803" y="4339466"/>
            <a:ext cx="2781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Challenges to Overcome: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Staying up-to-date with rapidly evolving technologies.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Communicating complex data insights to non-technical stakeholders.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Managing team dynamics and conflicting priorities.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Balancing technical expertise with business acumen.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31642" y="2411397"/>
            <a:ext cx="2553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Milestones: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Completing certification programs.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Leading successful projects and presentations.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Receiving promotions or recognition as a subject matter expert.</a:t>
            </a:r>
          </a:p>
        </p:txBody>
      </p:sp>
    </p:spTree>
    <p:extLst>
      <p:ext uri="{BB962C8B-B14F-4D97-AF65-F5344CB8AC3E}">
        <p14:creationId xmlns:p14="http://schemas.microsoft.com/office/powerpoint/2010/main" val="205068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Isineyi</dc:creator>
  <cp:lastModifiedBy>PC</cp:lastModifiedBy>
  <cp:revision>12</cp:revision>
  <dcterms:created xsi:type="dcterms:W3CDTF">2024-10-08T13:14:28Z</dcterms:created>
  <dcterms:modified xsi:type="dcterms:W3CDTF">2024-10-08T14:25:12Z</dcterms:modified>
</cp:coreProperties>
</file>