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2" d="100"/>
          <a:sy n="52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F4B44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F4B44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F4B44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F4B44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71760" y="234927"/>
            <a:ext cx="7791449" cy="77914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99546" y="657924"/>
            <a:ext cx="9288906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4F4B44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96608" y="4310479"/>
            <a:ext cx="14294783" cy="3549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F4B44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80023" y="8343423"/>
            <a:ext cx="9934575" cy="16814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  <a:tabLst>
                <a:tab pos="2693035" algn="l"/>
                <a:tab pos="5471795" algn="l"/>
                <a:tab pos="7849870" algn="l"/>
              </a:tabLst>
            </a:pPr>
            <a:r>
              <a:rPr sz="3150" spc="-5" dirty="0">
                <a:solidFill>
                  <a:srgbClr val="4F4B44"/>
                </a:solidFill>
                <a:latin typeface="Times New Roman"/>
                <a:cs typeface="Times New Roman"/>
              </a:rPr>
              <a:t>U</a:t>
            </a:r>
            <a:r>
              <a:rPr sz="3150" spc="-155" dirty="0">
                <a:solidFill>
                  <a:srgbClr val="4F4B44"/>
                </a:solidFill>
                <a:latin typeface="Times New Roman"/>
                <a:cs typeface="Times New Roman"/>
              </a:rPr>
              <a:t> </a:t>
            </a:r>
            <a:r>
              <a:rPr sz="3150" spc="70" dirty="0">
                <a:solidFill>
                  <a:srgbClr val="4F4B44"/>
                </a:solidFill>
                <a:latin typeface="Times New Roman"/>
                <a:cs typeface="Times New Roman"/>
              </a:rPr>
              <a:t>N</a:t>
            </a:r>
            <a:r>
              <a:rPr sz="3150" spc="-155" dirty="0">
                <a:solidFill>
                  <a:srgbClr val="4F4B44"/>
                </a:solidFill>
                <a:latin typeface="Times New Roman"/>
                <a:cs typeface="Times New Roman"/>
              </a:rPr>
              <a:t> </a:t>
            </a:r>
            <a:r>
              <a:rPr sz="3150" spc="60" dirty="0">
                <a:solidFill>
                  <a:srgbClr val="4F4B44"/>
                </a:solidFill>
                <a:latin typeface="Times New Roman"/>
                <a:cs typeface="Times New Roman"/>
              </a:rPr>
              <a:t>C</a:t>
            </a:r>
            <a:r>
              <a:rPr sz="3150" spc="-155" dirty="0">
                <a:solidFill>
                  <a:srgbClr val="4F4B44"/>
                </a:solidFill>
                <a:latin typeface="Times New Roman"/>
                <a:cs typeface="Times New Roman"/>
              </a:rPr>
              <a:t> </a:t>
            </a:r>
            <a:r>
              <a:rPr sz="3150" spc="270" dirty="0">
                <a:solidFill>
                  <a:srgbClr val="4F4B44"/>
                </a:solidFill>
                <a:latin typeface="Times New Roman"/>
                <a:cs typeface="Times New Roman"/>
              </a:rPr>
              <a:t>O</a:t>
            </a:r>
            <a:r>
              <a:rPr sz="3150" spc="-155" dirty="0">
                <a:solidFill>
                  <a:srgbClr val="4F4B44"/>
                </a:solidFill>
                <a:latin typeface="Times New Roman"/>
                <a:cs typeface="Times New Roman"/>
              </a:rPr>
              <a:t> </a:t>
            </a:r>
            <a:r>
              <a:rPr sz="3150" spc="-165" dirty="0">
                <a:solidFill>
                  <a:srgbClr val="4F4B44"/>
                </a:solidFill>
                <a:latin typeface="Times New Roman"/>
                <a:cs typeface="Times New Roman"/>
              </a:rPr>
              <a:t>V</a:t>
            </a:r>
            <a:r>
              <a:rPr sz="3150" spc="-155" dirty="0">
                <a:solidFill>
                  <a:srgbClr val="4F4B44"/>
                </a:solidFill>
                <a:latin typeface="Times New Roman"/>
                <a:cs typeface="Times New Roman"/>
              </a:rPr>
              <a:t> </a:t>
            </a:r>
            <a:r>
              <a:rPr sz="3150" spc="-90" dirty="0">
                <a:solidFill>
                  <a:srgbClr val="4F4B44"/>
                </a:solidFill>
                <a:latin typeface="Times New Roman"/>
                <a:cs typeface="Times New Roman"/>
              </a:rPr>
              <a:t>E</a:t>
            </a:r>
            <a:r>
              <a:rPr sz="3150" spc="-155" dirty="0">
                <a:solidFill>
                  <a:srgbClr val="4F4B44"/>
                </a:solidFill>
                <a:latin typeface="Times New Roman"/>
                <a:cs typeface="Times New Roman"/>
              </a:rPr>
              <a:t> </a:t>
            </a:r>
            <a:r>
              <a:rPr sz="3150" spc="5" dirty="0">
                <a:solidFill>
                  <a:srgbClr val="4F4B44"/>
                </a:solidFill>
                <a:latin typeface="Times New Roman"/>
                <a:cs typeface="Times New Roman"/>
              </a:rPr>
              <a:t>R</a:t>
            </a:r>
            <a:r>
              <a:rPr sz="3150" dirty="0">
                <a:solidFill>
                  <a:srgbClr val="4F4B44"/>
                </a:solidFill>
                <a:latin typeface="Times New Roman"/>
                <a:cs typeface="Times New Roman"/>
              </a:rPr>
              <a:t>	</a:t>
            </a:r>
            <a:r>
              <a:rPr sz="3150" spc="-130" dirty="0">
                <a:solidFill>
                  <a:srgbClr val="4F4B44"/>
                </a:solidFill>
                <a:latin typeface="Times New Roman"/>
                <a:cs typeface="Times New Roman"/>
              </a:rPr>
              <a:t>S</a:t>
            </a:r>
            <a:r>
              <a:rPr sz="3150" spc="-155" dirty="0">
                <a:solidFill>
                  <a:srgbClr val="4F4B44"/>
                </a:solidFill>
                <a:latin typeface="Times New Roman"/>
                <a:cs typeface="Times New Roman"/>
              </a:rPr>
              <a:t> </a:t>
            </a:r>
            <a:r>
              <a:rPr sz="3150" spc="-80" dirty="0">
                <a:solidFill>
                  <a:srgbClr val="4F4B44"/>
                </a:solidFill>
                <a:latin typeface="Times New Roman"/>
                <a:cs typeface="Times New Roman"/>
              </a:rPr>
              <a:t>K</a:t>
            </a:r>
            <a:r>
              <a:rPr sz="3150" spc="-155" dirty="0">
                <a:solidFill>
                  <a:srgbClr val="4F4B44"/>
                </a:solidFill>
                <a:latin typeface="Times New Roman"/>
                <a:cs typeface="Times New Roman"/>
              </a:rPr>
              <a:t> </a:t>
            </a:r>
            <a:r>
              <a:rPr sz="3150" spc="15" dirty="0">
                <a:solidFill>
                  <a:srgbClr val="4F4B44"/>
                </a:solidFill>
                <a:latin typeface="Times New Roman"/>
                <a:cs typeface="Times New Roman"/>
              </a:rPr>
              <a:t>I</a:t>
            </a:r>
            <a:r>
              <a:rPr sz="3150" spc="-155" dirty="0">
                <a:solidFill>
                  <a:srgbClr val="4F4B44"/>
                </a:solidFill>
                <a:latin typeface="Times New Roman"/>
                <a:cs typeface="Times New Roman"/>
              </a:rPr>
              <a:t> </a:t>
            </a:r>
            <a:r>
              <a:rPr sz="3150" spc="70" dirty="0">
                <a:solidFill>
                  <a:srgbClr val="4F4B44"/>
                </a:solidFill>
                <a:latin typeface="Times New Roman"/>
                <a:cs typeface="Times New Roman"/>
              </a:rPr>
              <a:t>N</a:t>
            </a:r>
            <a:r>
              <a:rPr sz="3150" spc="-155" dirty="0">
                <a:solidFill>
                  <a:srgbClr val="4F4B44"/>
                </a:solidFill>
                <a:latin typeface="Times New Roman"/>
                <a:cs typeface="Times New Roman"/>
              </a:rPr>
              <a:t> </a:t>
            </a:r>
            <a:r>
              <a:rPr sz="3150" spc="60" dirty="0">
                <a:solidFill>
                  <a:srgbClr val="4F4B44"/>
                </a:solidFill>
                <a:latin typeface="Times New Roman"/>
                <a:cs typeface="Times New Roman"/>
              </a:rPr>
              <a:t>C</a:t>
            </a:r>
            <a:r>
              <a:rPr sz="3150" spc="-155" dirty="0">
                <a:solidFill>
                  <a:srgbClr val="4F4B44"/>
                </a:solidFill>
                <a:latin typeface="Times New Roman"/>
                <a:cs typeface="Times New Roman"/>
              </a:rPr>
              <a:t> </a:t>
            </a:r>
            <a:r>
              <a:rPr sz="3150" spc="-200" dirty="0">
                <a:solidFill>
                  <a:srgbClr val="4F4B44"/>
                </a:solidFill>
                <a:latin typeface="Times New Roman"/>
                <a:cs typeface="Times New Roman"/>
              </a:rPr>
              <a:t>A</a:t>
            </a:r>
            <a:r>
              <a:rPr sz="3150" spc="-155" dirty="0">
                <a:solidFill>
                  <a:srgbClr val="4F4B44"/>
                </a:solidFill>
                <a:latin typeface="Times New Roman"/>
                <a:cs typeface="Times New Roman"/>
              </a:rPr>
              <a:t> </a:t>
            </a:r>
            <a:r>
              <a:rPr sz="3150" spc="5" dirty="0">
                <a:solidFill>
                  <a:srgbClr val="4F4B44"/>
                </a:solidFill>
                <a:latin typeface="Times New Roman"/>
                <a:cs typeface="Times New Roman"/>
              </a:rPr>
              <a:t>R</a:t>
            </a:r>
            <a:r>
              <a:rPr sz="3150" spc="-155" dirty="0">
                <a:solidFill>
                  <a:srgbClr val="4F4B44"/>
                </a:solidFill>
                <a:latin typeface="Times New Roman"/>
                <a:cs typeface="Times New Roman"/>
              </a:rPr>
              <a:t> </a:t>
            </a:r>
            <a:r>
              <a:rPr sz="3150" spc="-90" dirty="0">
                <a:solidFill>
                  <a:srgbClr val="4F4B44"/>
                </a:solidFill>
                <a:latin typeface="Times New Roman"/>
                <a:cs typeface="Times New Roman"/>
              </a:rPr>
              <a:t>E</a:t>
            </a:r>
            <a:r>
              <a:rPr sz="3150" dirty="0">
                <a:solidFill>
                  <a:srgbClr val="4F4B44"/>
                </a:solidFill>
                <a:latin typeface="Times New Roman"/>
                <a:cs typeface="Times New Roman"/>
              </a:rPr>
              <a:t>	</a:t>
            </a:r>
            <a:r>
              <a:rPr sz="3150" spc="70" dirty="0">
                <a:solidFill>
                  <a:srgbClr val="4F4B44"/>
                </a:solidFill>
                <a:latin typeface="Times New Roman"/>
                <a:cs typeface="Times New Roman"/>
              </a:rPr>
              <a:t>N</a:t>
            </a:r>
            <a:r>
              <a:rPr sz="3150" spc="-155" dirty="0">
                <a:solidFill>
                  <a:srgbClr val="4F4B44"/>
                </a:solidFill>
                <a:latin typeface="Times New Roman"/>
                <a:cs typeface="Times New Roman"/>
              </a:rPr>
              <a:t> </a:t>
            </a:r>
            <a:r>
              <a:rPr sz="3150" spc="15" dirty="0">
                <a:solidFill>
                  <a:srgbClr val="4F4B44"/>
                </a:solidFill>
                <a:latin typeface="Times New Roman"/>
                <a:cs typeface="Times New Roman"/>
              </a:rPr>
              <a:t>I</a:t>
            </a:r>
            <a:r>
              <a:rPr sz="3150" spc="-155" dirty="0">
                <a:solidFill>
                  <a:srgbClr val="4F4B44"/>
                </a:solidFill>
                <a:latin typeface="Times New Roman"/>
                <a:cs typeface="Times New Roman"/>
              </a:rPr>
              <a:t> </a:t>
            </a:r>
            <a:r>
              <a:rPr sz="3150" spc="114" dirty="0">
                <a:solidFill>
                  <a:srgbClr val="4F4B44"/>
                </a:solidFill>
                <a:latin typeface="Times New Roman"/>
                <a:cs typeface="Times New Roman"/>
              </a:rPr>
              <a:t>G</a:t>
            </a:r>
            <a:r>
              <a:rPr sz="3150" spc="-155" dirty="0">
                <a:solidFill>
                  <a:srgbClr val="4F4B44"/>
                </a:solidFill>
                <a:latin typeface="Times New Roman"/>
                <a:cs typeface="Times New Roman"/>
              </a:rPr>
              <a:t> </a:t>
            </a:r>
            <a:r>
              <a:rPr sz="3150" spc="-90" dirty="0">
                <a:solidFill>
                  <a:srgbClr val="4F4B44"/>
                </a:solidFill>
                <a:latin typeface="Times New Roman"/>
                <a:cs typeface="Times New Roman"/>
              </a:rPr>
              <a:t>E</a:t>
            </a:r>
            <a:r>
              <a:rPr sz="3150" spc="-155" dirty="0">
                <a:solidFill>
                  <a:srgbClr val="4F4B44"/>
                </a:solidFill>
                <a:latin typeface="Times New Roman"/>
                <a:cs typeface="Times New Roman"/>
              </a:rPr>
              <a:t> </a:t>
            </a:r>
            <a:r>
              <a:rPr sz="3150" spc="5" dirty="0">
                <a:solidFill>
                  <a:srgbClr val="4F4B44"/>
                </a:solidFill>
                <a:latin typeface="Times New Roman"/>
                <a:cs typeface="Times New Roman"/>
              </a:rPr>
              <a:t>R</a:t>
            </a:r>
            <a:r>
              <a:rPr sz="3150" spc="-155" dirty="0">
                <a:solidFill>
                  <a:srgbClr val="4F4B44"/>
                </a:solidFill>
                <a:latin typeface="Times New Roman"/>
                <a:cs typeface="Times New Roman"/>
              </a:rPr>
              <a:t> </a:t>
            </a:r>
            <a:r>
              <a:rPr sz="3150" spc="15" dirty="0">
                <a:solidFill>
                  <a:srgbClr val="4F4B44"/>
                </a:solidFill>
                <a:latin typeface="Times New Roman"/>
                <a:cs typeface="Times New Roman"/>
              </a:rPr>
              <a:t>I</a:t>
            </a:r>
            <a:r>
              <a:rPr sz="3150" spc="-155" dirty="0">
                <a:solidFill>
                  <a:srgbClr val="4F4B44"/>
                </a:solidFill>
                <a:latin typeface="Times New Roman"/>
                <a:cs typeface="Times New Roman"/>
              </a:rPr>
              <a:t> </a:t>
            </a:r>
            <a:r>
              <a:rPr sz="3150" spc="-200" dirty="0">
                <a:solidFill>
                  <a:srgbClr val="4F4B44"/>
                </a:solidFill>
                <a:latin typeface="Times New Roman"/>
                <a:cs typeface="Times New Roman"/>
              </a:rPr>
              <a:t>A</a:t>
            </a:r>
            <a:r>
              <a:rPr sz="3150" dirty="0">
                <a:solidFill>
                  <a:srgbClr val="4F4B44"/>
                </a:solidFill>
                <a:latin typeface="Times New Roman"/>
                <a:cs typeface="Times New Roman"/>
              </a:rPr>
              <a:t>	</a:t>
            </a:r>
            <a:r>
              <a:rPr sz="3150" spc="-135" dirty="0">
                <a:solidFill>
                  <a:srgbClr val="4F4B44"/>
                </a:solidFill>
                <a:latin typeface="Times New Roman"/>
                <a:cs typeface="Times New Roman"/>
              </a:rPr>
              <a:t>L</a:t>
            </a:r>
            <a:r>
              <a:rPr sz="3150" spc="-155" dirty="0">
                <a:solidFill>
                  <a:srgbClr val="4F4B44"/>
                </a:solidFill>
                <a:latin typeface="Times New Roman"/>
                <a:cs typeface="Times New Roman"/>
              </a:rPr>
              <a:t> </a:t>
            </a:r>
            <a:r>
              <a:rPr sz="3150" spc="-200" dirty="0">
                <a:solidFill>
                  <a:srgbClr val="4F4B44"/>
                </a:solidFill>
                <a:latin typeface="Times New Roman"/>
                <a:cs typeface="Times New Roman"/>
              </a:rPr>
              <a:t>A</a:t>
            </a:r>
            <a:r>
              <a:rPr sz="3150" spc="-155" dirty="0">
                <a:solidFill>
                  <a:srgbClr val="4F4B44"/>
                </a:solidFill>
                <a:latin typeface="Times New Roman"/>
                <a:cs typeface="Times New Roman"/>
              </a:rPr>
              <a:t> </a:t>
            </a:r>
            <a:r>
              <a:rPr sz="3150" spc="-5" dirty="0">
                <a:solidFill>
                  <a:srgbClr val="4F4B44"/>
                </a:solidFill>
                <a:latin typeface="Times New Roman"/>
                <a:cs typeface="Times New Roman"/>
              </a:rPr>
              <a:t>U</a:t>
            </a:r>
            <a:r>
              <a:rPr sz="3150" spc="-155" dirty="0">
                <a:solidFill>
                  <a:srgbClr val="4F4B44"/>
                </a:solidFill>
                <a:latin typeface="Times New Roman"/>
                <a:cs typeface="Times New Roman"/>
              </a:rPr>
              <a:t> </a:t>
            </a:r>
            <a:r>
              <a:rPr sz="3150" spc="70" dirty="0">
                <a:solidFill>
                  <a:srgbClr val="4F4B44"/>
                </a:solidFill>
                <a:latin typeface="Times New Roman"/>
                <a:cs typeface="Times New Roman"/>
              </a:rPr>
              <a:t>N</a:t>
            </a:r>
            <a:r>
              <a:rPr sz="3150" spc="-155" dirty="0">
                <a:solidFill>
                  <a:srgbClr val="4F4B44"/>
                </a:solidFill>
                <a:latin typeface="Times New Roman"/>
                <a:cs typeface="Times New Roman"/>
              </a:rPr>
              <a:t> </a:t>
            </a:r>
            <a:r>
              <a:rPr sz="3150" spc="60" dirty="0">
                <a:solidFill>
                  <a:srgbClr val="4F4B44"/>
                </a:solidFill>
                <a:latin typeface="Times New Roman"/>
                <a:cs typeface="Times New Roman"/>
              </a:rPr>
              <a:t>C</a:t>
            </a:r>
            <a:r>
              <a:rPr sz="3150" spc="-155" dirty="0">
                <a:solidFill>
                  <a:srgbClr val="4F4B44"/>
                </a:solidFill>
                <a:latin typeface="Times New Roman"/>
                <a:cs typeface="Times New Roman"/>
              </a:rPr>
              <a:t> </a:t>
            </a:r>
            <a:r>
              <a:rPr sz="3150" spc="105" dirty="0">
                <a:solidFill>
                  <a:srgbClr val="4F4B44"/>
                </a:solidFill>
                <a:latin typeface="Times New Roman"/>
                <a:cs typeface="Times New Roman"/>
              </a:rPr>
              <a:t>H</a:t>
            </a:r>
            <a:endParaRPr sz="3150" dirty="0">
              <a:latin typeface="Times New Roman"/>
              <a:cs typeface="Times New Roman"/>
            </a:endParaRPr>
          </a:p>
          <a:p>
            <a:pPr marL="1834514" marR="1784350" algn="ctr">
              <a:lnSpc>
                <a:spcPct val="117000"/>
              </a:lnSpc>
              <a:spcBef>
                <a:spcPts val="2630"/>
              </a:spcBef>
              <a:tabLst>
                <a:tab pos="3031490" algn="l"/>
                <a:tab pos="3330575" algn="l"/>
                <a:tab pos="5259070" algn="l"/>
                <a:tab pos="7687309" algn="l"/>
              </a:tabLst>
            </a:pPr>
            <a:r>
              <a:rPr sz="2350" spc="254" dirty="0">
                <a:solidFill>
                  <a:srgbClr val="4F4B44"/>
                </a:solidFill>
                <a:latin typeface="Trebuchet MS"/>
                <a:cs typeface="Trebuchet MS"/>
              </a:rPr>
              <a:t>D</a:t>
            </a:r>
            <a:r>
              <a:rPr sz="2350" spc="-2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350" spc="210" dirty="0">
                <a:solidFill>
                  <a:srgbClr val="4F4B44"/>
                </a:solidFill>
                <a:latin typeface="Trebuchet MS"/>
                <a:cs typeface="Trebuchet MS"/>
              </a:rPr>
              <a:t>A</a:t>
            </a:r>
            <a:r>
              <a:rPr sz="2350" spc="-2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350" spc="150" dirty="0">
                <a:solidFill>
                  <a:srgbClr val="4F4B44"/>
                </a:solidFill>
                <a:latin typeface="Trebuchet MS"/>
                <a:cs typeface="Trebuchet MS"/>
              </a:rPr>
              <a:t>T</a:t>
            </a:r>
            <a:r>
              <a:rPr sz="2350" spc="-2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350" spc="210" dirty="0">
                <a:solidFill>
                  <a:srgbClr val="4F4B44"/>
                </a:solidFill>
                <a:latin typeface="Trebuchet MS"/>
                <a:cs typeface="Trebuchet MS"/>
              </a:rPr>
              <a:t>A</a:t>
            </a:r>
            <a:r>
              <a:rPr sz="2350" dirty="0">
                <a:solidFill>
                  <a:srgbClr val="4F4B44"/>
                </a:solidFill>
                <a:latin typeface="Trebuchet MS"/>
                <a:cs typeface="Trebuchet MS"/>
              </a:rPr>
              <a:t>	</a:t>
            </a:r>
            <a:r>
              <a:rPr sz="2350" spc="210" dirty="0">
                <a:solidFill>
                  <a:srgbClr val="4F4B44"/>
                </a:solidFill>
                <a:latin typeface="Trebuchet MS"/>
                <a:cs typeface="Trebuchet MS"/>
              </a:rPr>
              <a:t>A</a:t>
            </a:r>
            <a:r>
              <a:rPr sz="2350" spc="-2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350" spc="275" dirty="0">
                <a:solidFill>
                  <a:srgbClr val="4F4B44"/>
                </a:solidFill>
                <a:latin typeface="Trebuchet MS"/>
                <a:cs typeface="Trebuchet MS"/>
              </a:rPr>
              <a:t>N</a:t>
            </a:r>
            <a:r>
              <a:rPr sz="2350" spc="-2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350" spc="210" dirty="0">
                <a:solidFill>
                  <a:srgbClr val="4F4B44"/>
                </a:solidFill>
                <a:latin typeface="Trebuchet MS"/>
                <a:cs typeface="Trebuchet MS"/>
              </a:rPr>
              <a:t>A</a:t>
            </a:r>
            <a:r>
              <a:rPr sz="2350" spc="-2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350" spc="135" dirty="0">
                <a:solidFill>
                  <a:srgbClr val="4F4B44"/>
                </a:solidFill>
                <a:latin typeface="Trebuchet MS"/>
                <a:cs typeface="Trebuchet MS"/>
              </a:rPr>
              <a:t>L</a:t>
            </a:r>
            <a:r>
              <a:rPr sz="2350" spc="-2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350" spc="225" dirty="0">
                <a:solidFill>
                  <a:srgbClr val="4F4B44"/>
                </a:solidFill>
                <a:latin typeface="Trebuchet MS"/>
                <a:cs typeface="Trebuchet MS"/>
              </a:rPr>
              <a:t>Y</a:t>
            </a:r>
            <a:r>
              <a:rPr sz="2350" spc="-2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350" spc="375" dirty="0">
                <a:solidFill>
                  <a:srgbClr val="4F4B44"/>
                </a:solidFill>
                <a:latin typeface="Trebuchet MS"/>
                <a:cs typeface="Trebuchet MS"/>
              </a:rPr>
              <a:t>S</a:t>
            </a:r>
            <a:r>
              <a:rPr sz="2350" spc="-2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350" spc="-35" dirty="0">
                <a:solidFill>
                  <a:srgbClr val="4F4B44"/>
                </a:solidFill>
                <a:latin typeface="Trebuchet MS"/>
                <a:cs typeface="Trebuchet MS"/>
              </a:rPr>
              <a:t>I</a:t>
            </a:r>
            <a:r>
              <a:rPr sz="2350" spc="-2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350" spc="375" dirty="0">
                <a:solidFill>
                  <a:srgbClr val="4F4B44"/>
                </a:solidFill>
                <a:latin typeface="Trebuchet MS"/>
                <a:cs typeface="Trebuchet MS"/>
              </a:rPr>
              <a:t>S</a:t>
            </a:r>
            <a:r>
              <a:rPr sz="2350" spc="-2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350" spc="-215" dirty="0">
                <a:solidFill>
                  <a:srgbClr val="4F4B44"/>
                </a:solidFill>
                <a:latin typeface="Trebuchet MS"/>
                <a:cs typeface="Trebuchet MS"/>
              </a:rPr>
              <a:t>:</a:t>
            </a:r>
            <a:r>
              <a:rPr sz="2350" dirty="0">
                <a:solidFill>
                  <a:srgbClr val="4F4B44"/>
                </a:solidFill>
                <a:latin typeface="Trebuchet MS"/>
                <a:cs typeface="Trebuchet MS"/>
              </a:rPr>
              <a:t>	</a:t>
            </a:r>
            <a:r>
              <a:rPr sz="2350" spc="185" dirty="0">
                <a:solidFill>
                  <a:srgbClr val="4F4B44"/>
                </a:solidFill>
                <a:latin typeface="Trebuchet MS"/>
                <a:cs typeface="Trebuchet MS"/>
              </a:rPr>
              <a:t>P</a:t>
            </a:r>
            <a:r>
              <a:rPr sz="2350" spc="-2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350" spc="140" dirty="0">
                <a:solidFill>
                  <a:srgbClr val="4F4B44"/>
                </a:solidFill>
                <a:latin typeface="Trebuchet MS"/>
                <a:cs typeface="Trebuchet MS"/>
              </a:rPr>
              <a:t>R</a:t>
            </a:r>
            <a:r>
              <a:rPr sz="2350" spc="-2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350" spc="150" dirty="0">
                <a:solidFill>
                  <a:srgbClr val="4F4B44"/>
                </a:solidFill>
                <a:latin typeface="Trebuchet MS"/>
                <a:cs typeface="Trebuchet MS"/>
              </a:rPr>
              <a:t>E</a:t>
            </a:r>
            <a:r>
              <a:rPr sz="2350" spc="-2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350" spc="375" dirty="0">
                <a:solidFill>
                  <a:srgbClr val="4F4B44"/>
                </a:solidFill>
                <a:latin typeface="Trebuchet MS"/>
                <a:cs typeface="Trebuchet MS"/>
              </a:rPr>
              <a:t>S</a:t>
            </a:r>
            <a:r>
              <a:rPr sz="2350" spc="-2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350" spc="150" dirty="0">
                <a:solidFill>
                  <a:srgbClr val="4F4B44"/>
                </a:solidFill>
                <a:latin typeface="Trebuchet MS"/>
                <a:cs typeface="Trebuchet MS"/>
              </a:rPr>
              <a:t>E</a:t>
            </a:r>
            <a:r>
              <a:rPr sz="2350" spc="-2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350" spc="275" dirty="0">
                <a:solidFill>
                  <a:srgbClr val="4F4B44"/>
                </a:solidFill>
                <a:latin typeface="Trebuchet MS"/>
                <a:cs typeface="Trebuchet MS"/>
              </a:rPr>
              <a:t>N</a:t>
            </a:r>
            <a:r>
              <a:rPr sz="2350" spc="-2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350" spc="150" dirty="0">
                <a:solidFill>
                  <a:srgbClr val="4F4B44"/>
                </a:solidFill>
                <a:latin typeface="Trebuchet MS"/>
                <a:cs typeface="Trebuchet MS"/>
              </a:rPr>
              <a:t>T</a:t>
            </a:r>
            <a:r>
              <a:rPr sz="2350" spc="-2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350" spc="150" dirty="0">
                <a:solidFill>
                  <a:srgbClr val="4F4B44"/>
                </a:solidFill>
                <a:latin typeface="Trebuchet MS"/>
                <a:cs typeface="Trebuchet MS"/>
              </a:rPr>
              <a:t>E</a:t>
            </a:r>
            <a:r>
              <a:rPr sz="2350" spc="-2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350" spc="254" dirty="0">
                <a:solidFill>
                  <a:srgbClr val="4F4B44"/>
                </a:solidFill>
                <a:latin typeface="Trebuchet MS"/>
                <a:cs typeface="Trebuchet MS"/>
              </a:rPr>
              <a:t>D</a:t>
            </a:r>
            <a:r>
              <a:rPr sz="2350" dirty="0">
                <a:solidFill>
                  <a:srgbClr val="4F4B44"/>
                </a:solidFill>
                <a:latin typeface="Trebuchet MS"/>
                <a:cs typeface="Trebuchet MS"/>
              </a:rPr>
              <a:t>	</a:t>
            </a:r>
            <a:r>
              <a:rPr sz="2350" spc="204" dirty="0">
                <a:solidFill>
                  <a:srgbClr val="4F4B44"/>
                </a:solidFill>
                <a:latin typeface="Trebuchet MS"/>
                <a:cs typeface="Trebuchet MS"/>
              </a:rPr>
              <a:t>B</a:t>
            </a:r>
            <a:r>
              <a:rPr sz="2350" spc="-2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350" spc="155" dirty="0">
                <a:solidFill>
                  <a:srgbClr val="4F4B44"/>
                </a:solidFill>
                <a:latin typeface="Trebuchet MS"/>
                <a:cs typeface="Trebuchet MS"/>
              </a:rPr>
              <a:t>Y  </a:t>
            </a:r>
            <a:r>
              <a:rPr sz="2350" spc="215" dirty="0">
                <a:solidFill>
                  <a:srgbClr val="4F4B44"/>
                </a:solidFill>
                <a:latin typeface="Trebuchet MS"/>
                <a:cs typeface="Trebuchet MS"/>
              </a:rPr>
              <a:t>V</a:t>
            </a:r>
            <a:r>
              <a:rPr sz="2350" spc="-2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350" spc="-35" dirty="0">
                <a:solidFill>
                  <a:srgbClr val="4F4B44"/>
                </a:solidFill>
                <a:latin typeface="Trebuchet MS"/>
                <a:cs typeface="Trebuchet MS"/>
              </a:rPr>
              <a:t>I</a:t>
            </a:r>
            <a:r>
              <a:rPr sz="2350" spc="-2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350" spc="215" dirty="0">
                <a:solidFill>
                  <a:srgbClr val="4F4B44"/>
                </a:solidFill>
                <a:latin typeface="Trebuchet MS"/>
                <a:cs typeface="Trebuchet MS"/>
              </a:rPr>
              <a:t>V</a:t>
            </a:r>
            <a:r>
              <a:rPr sz="2350" spc="-2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350" spc="-35" dirty="0">
                <a:solidFill>
                  <a:srgbClr val="4F4B44"/>
                </a:solidFill>
                <a:latin typeface="Trebuchet MS"/>
                <a:cs typeface="Trebuchet MS"/>
              </a:rPr>
              <a:t>I</a:t>
            </a:r>
            <a:r>
              <a:rPr sz="2350" spc="-2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350" spc="210" dirty="0">
                <a:solidFill>
                  <a:srgbClr val="4F4B44"/>
                </a:solidFill>
                <a:latin typeface="Trebuchet MS"/>
                <a:cs typeface="Trebuchet MS"/>
              </a:rPr>
              <a:t>A</a:t>
            </a:r>
            <a:r>
              <a:rPr sz="2350" spc="-2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350" spc="275" dirty="0">
                <a:solidFill>
                  <a:srgbClr val="4F4B44"/>
                </a:solidFill>
                <a:latin typeface="Trebuchet MS"/>
                <a:cs typeface="Trebuchet MS"/>
              </a:rPr>
              <a:t>N</a:t>
            </a:r>
            <a:r>
              <a:rPr sz="2350" dirty="0">
                <a:solidFill>
                  <a:srgbClr val="4F4B44"/>
                </a:solidFill>
                <a:latin typeface="Trebuchet MS"/>
                <a:cs typeface="Trebuchet MS"/>
              </a:rPr>
              <a:t>	</a:t>
            </a:r>
            <a:r>
              <a:rPr sz="2350" spc="185" dirty="0">
                <a:solidFill>
                  <a:srgbClr val="4F4B44"/>
                </a:solidFill>
                <a:latin typeface="Trebuchet MS"/>
                <a:cs typeface="Trebuchet MS"/>
              </a:rPr>
              <a:t>K</a:t>
            </a:r>
            <a:r>
              <a:rPr sz="2350" spc="-2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350" spc="-35" dirty="0">
                <a:solidFill>
                  <a:srgbClr val="4F4B44"/>
                </a:solidFill>
                <a:latin typeface="Trebuchet MS"/>
                <a:cs typeface="Trebuchet MS"/>
              </a:rPr>
              <a:t>I</a:t>
            </a:r>
            <a:r>
              <a:rPr sz="2350" spc="-2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350" spc="275" dirty="0">
                <a:solidFill>
                  <a:srgbClr val="4F4B44"/>
                </a:solidFill>
                <a:latin typeface="Trebuchet MS"/>
                <a:cs typeface="Trebuchet MS"/>
              </a:rPr>
              <a:t>N</a:t>
            </a:r>
            <a:r>
              <a:rPr sz="2350" spc="-2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350" spc="160" dirty="0">
                <a:solidFill>
                  <a:srgbClr val="4F4B44"/>
                </a:solidFill>
                <a:latin typeface="Trebuchet MS"/>
                <a:cs typeface="Trebuchet MS"/>
              </a:rPr>
              <a:t>G</a:t>
            </a:r>
            <a:r>
              <a:rPr sz="2350" spc="-2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350" spc="145" dirty="0">
                <a:solidFill>
                  <a:srgbClr val="4F4B44"/>
                </a:solidFill>
                <a:latin typeface="Trebuchet MS"/>
                <a:cs typeface="Trebuchet MS"/>
              </a:rPr>
              <a:t>'</a:t>
            </a:r>
            <a:r>
              <a:rPr sz="2350" spc="-2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350" spc="210" dirty="0">
                <a:solidFill>
                  <a:srgbClr val="4F4B44"/>
                </a:solidFill>
                <a:latin typeface="Trebuchet MS"/>
                <a:cs typeface="Trebuchet MS"/>
              </a:rPr>
              <a:t>A</a:t>
            </a:r>
            <a:r>
              <a:rPr sz="2350" spc="-2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350" spc="375" dirty="0">
                <a:solidFill>
                  <a:srgbClr val="4F4B44"/>
                </a:solidFill>
                <a:latin typeface="Trebuchet MS"/>
                <a:cs typeface="Trebuchet MS"/>
              </a:rPr>
              <a:t>S</a:t>
            </a:r>
            <a:r>
              <a:rPr sz="2350" spc="-2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350" spc="-35" dirty="0">
                <a:solidFill>
                  <a:srgbClr val="4F4B44"/>
                </a:solidFill>
                <a:latin typeface="Trebuchet MS"/>
                <a:cs typeface="Trebuchet MS"/>
              </a:rPr>
              <a:t>I</a:t>
            </a:r>
            <a:r>
              <a:rPr sz="2350" spc="-2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350" spc="210" dirty="0">
                <a:solidFill>
                  <a:srgbClr val="4F4B44"/>
                </a:solidFill>
                <a:latin typeface="Trebuchet MS"/>
                <a:cs typeface="Trebuchet MS"/>
              </a:rPr>
              <a:t>A</a:t>
            </a:r>
            <a:endParaRPr sz="23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7605" y="1028703"/>
            <a:ext cx="7666355" cy="8229600"/>
          </a:xfrm>
          <a:custGeom>
            <a:avLst/>
            <a:gdLst/>
            <a:ahLst/>
            <a:cxnLst/>
            <a:rect l="l" t="t" r="r" b="b"/>
            <a:pathLst>
              <a:path w="7666355" h="8229600">
                <a:moveTo>
                  <a:pt x="0" y="0"/>
                </a:moveTo>
                <a:lnTo>
                  <a:pt x="7666346" y="0"/>
                </a:lnTo>
                <a:lnTo>
                  <a:pt x="7666346" y="8229599"/>
                </a:lnTo>
                <a:lnTo>
                  <a:pt x="0" y="8229599"/>
                </a:lnTo>
                <a:lnTo>
                  <a:pt x="0" y="0"/>
                </a:lnTo>
                <a:close/>
              </a:path>
            </a:pathLst>
          </a:custGeom>
          <a:solidFill>
            <a:srgbClr val="F1ECE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21755" y="1173220"/>
            <a:ext cx="8879686" cy="814172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769705" y="358674"/>
            <a:ext cx="572262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14730" algn="l"/>
                <a:tab pos="2930525" algn="l"/>
                <a:tab pos="3644900" algn="l"/>
              </a:tabLst>
            </a:pPr>
            <a:r>
              <a:rPr sz="2600" spc="75" dirty="0"/>
              <a:t>T</a:t>
            </a:r>
            <a:r>
              <a:rPr sz="2600" spc="-55" dirty="0"/>
              <a:t> </a:t>
            </a:r>
            <a:r>
              <a:rPr sz="2600" spc="385" dirty="0"/>
              <a:t>O</a:t>
            </a:r>
            <a:r>
              <a:rPr sz="2600" spc="-55" dirty="0"/>
              <a:t> </a:t>
            </a:r>
            <a:r>
              <a:rPr sz="2600" spc="25" dirty="0"/>
              <a:t>P	</a:t>
            </a:r>
            <a:r>
              <a:rPr sz="2600" spc="35" dirty="0"/>
              <a:t>S</a:t>
            </a:r>
            <a:r>
              <a:rPr sz="2600" spc="-55" dirty="0"/>
              <a:t> </a:t>
            </a:r>
            <a:r>
              <a:rPr sz="2600" spc="5" dirty="0"/>
              <a:t>E</a:t>
            </a:r>
            <a:r>
              <a:rPr sz="2600" spc="-50" dirty="0"/>
              <a:t> </a:t>
            </a:r>
            <a:r>
              <a:rPr sz="2600" spc="70" dirty="0"/>
              <a:t>L</a:t>
            </a:r>
            <a:r>
              <a:rPr sz="2600" spc="-55" dirty="0"/>
              <a:t> </a:t>
            </a:r>
            <a:r>
              <a:rPr sz="2600" spc="70" dirty="0"/>
              <a:t>L</a:t>
            </a:r>
            <a:r>
              <a:rPr sz="2600" spc="-55" dirty="0"/>
              <a:t> </a:t>
            </a:r>
            <a:r>
              <a:rPr sz="2600" spc="5" dirty="0"/>
              <a:t>E</a:t>
            </a:r>
            <a:r>
              <a:rPr sz="2600" spc="-50" dirty="0"/>
              <a:t> </a:t>
            </a:r>
            <a:r>
              <a:rPr sz="2600" spc="110" dirty="0"/>
              <a:t>R</a:t>
            </a:r>
            <a:r>
              <a:rPr sz="2600" spc="-55" dirty="0"/>
              <a:t> </a:t>
            </a:r>
            <a:r>
              <a:rPr sz="2600" spc="35" dirty="0"/>
              <a:t>S	</a:t>
            </a:r>
            <a:r>
              <a:rPr sz="2600" spc="385" dirty="0"/>
              <a:t>O</a:t>
            </a:r>
            <a:r>
              <a:rPr sz="2600" spc="-55" dirty="0"/>
              <a:t> </a:t>
            </a:r>
            <a:r>
              <a:rPr sz="2600" spc="-20" dirty="0"/>
              <a:t>F	</a:t>
            </a:r>
            <a:r>
              <a:rPr sz="2600" spc="35" dirty="0"/>
              <a:t>S</a:t>
            </a:r>
            <a:r>
              <a:rPr sz="2600" spc="-65" dirty="0"/>
              <a:t> </a:t>
            </a:r>
            <a:r>
              <a:rPr sz="2600" spc="160" dirty="0"/>
              <a:t>K</a:t>
            </a:r>
            <a:r>
              <a:rPr sz="2600" spc="-65" dirty="0"/>
              <a:t> </a:t>
            </a:r>
            <a:r>
              <a:rPr sz="2600" spc="30" dirty="0"/>
              <a:t>I</a:t>
            </a:r>
            <a:r>
              <a:rPr sz="2600" spc="-65" dirty="0"/>
              <a:t> </a:t>
            </a:r>
            <a:r>
              <a:rPr sz="2600" spc="145" dirty="0"/>
              <a:t>N</a:t>
            </a:r>
            <a:r>
              <a:rPr sz="2600" spc="-70" dirty="0"/>
              <a:t> </a:t>
            </a:r>
            <a:r>
              <a:rPr sz="2600" spc="305" dirty="0"/>
              <a:t>C</a:t>
            </a:r>
            <a:r>
              <a:rPr sz="2600" spc="-65" dirty="0"/>
              <a:t> </a:t>
            </a:r>
            <a:r>
              <a:rPr sz="2600" spc="80" dirty="0"/>
              <a:t>A</a:t>
            </a:r>
            <a:r>
              <a:rPr sz="2600" spc="-65" dirty="0"/>
              <a:t> </a:t>
            </a:r>
            <a:r>
              <a:rPr sz="2600" spc="110" dirty="0"/>
              <a:t>R</a:t>
            </a:r>
            <a:r>
              <a:rPr sz="2600" spc="-65" dirty="0"/>
              <a:t> </a:t>
            </a:r>
            <a:r>
              <a:rPr sz="2600" spc="5" dirty="0"/>
              <a:t>E</a:t>
            </a:r>
            <a:endParaRPr sz="260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6680" y="2871790"/>
            <a:ext cx="85725" cy="857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6680" y="3986215"/>
            <a:ext cx="85725" cy="8572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97605" y="1028703"/>
            <a:ext cx="7666355" cy="822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 marL="457834" marR="642620" algn="just">
              <a:lnSpc>
                <a:spcPct val="116100"/>
              </a:lnSpc>
              <a:spcBef>
                <a:spcPts val="1555"/>
              </a:spcBef>
            </a:pPr>
            <a:r>
              <a:rPr sz="2100" spc="75" dirty="0">
                <a:solidFill>
                  <a:srgbClr val="4F4B44"/>
                </a:solidFill>
                <a:latin typeface="Verdana"/>
                <a:cs typeface="Verdana"/>
              </a:rPr>
              <a:t>P</a:t>
            </a:r>
            <a:r>
              <a:rPr sz="2100" spc="-70" dirty="0">
                <a:solidFill>
                  <a:srgbClr val="4F4B44"/>
                </a:solidFill>
                <a:latin typeface="Verdana"/>
                <a:cs typeface="Verdana"/>
              </a:rPr>
              <a:t>a</a:t>
            </a:r>
            <a:r>
              <a:rPr sz="2100" spc="-90" dirty="0">
                <a:solidFill>
                  <a:srgbClr val="4F4B44"/>
                </a:solidFill>
                <a:latin typeface="Verdana"/>
                <a:cs typeface="Verdana"/>
              </a:rPr>
              <a:t>r</a:t>
            </a:r>
            <a:r>
              <a:rPr sz="2100" spc="-65" dirty="0">
                <a:solidFill>
                  <a:srgbClr val="4F4B44"/>
                </a:solidFill>
                <a:latin typeface="Verdana"/>
                <a:cs typeface="Verdana"/>
              </a:rPr>
              <a:t>t</a:t>
            </a:r>
            <a:r>
              <a:rPr sz="2100" spc="-80" dirty="0">
                <a:solidFill>
                  <a:srgbClr val="4F4B44"/>
                </a:solidFill>
                <a:latin typeface="Verdana"/>
                <a:cs typeface="Verdana"/>
              </a:rPr>
              <a:t>i</a:t>
            </a:r>
            <a:r>
              <a:rPr sz="2100" spc="85" dirty="0">
                <a:solidFill>
                  <a:srgbClr val="4F4B44"/>
                </a:solidFill>
                <a:latin typeface="Verdana"/>
                <a:cs typeface="Verdana"/>
              </a:rPr>
              <a:t>c</a:t>
            </a:r>
            <a:r>
              <a:rPr sz="2100" spc="-80" dirty="0">
                <a:solidFill>
                  <a:srgbClr val="4F4B44"/>
                </a:solidFill>
                <a:latin typeface="Verdana"/>
                <a:cs typeface="Verdana"/>
              </a:rPr>
              <a:t>i</a:t>
            </a:r>
            <a:r>
              <a:rPr sz="2100" spc="-25" dirty="0">
                <a:solidFill>
                  <a:srgbClr val="4F4B44"/>
                </a:solidFill>
                <a:latin typeface="Verdana"/>
                <a:cs typeface="Verdana"/>
              </a:rPr>
              <a:t>p</a:t>
            </a:r>
            <a:r>
              <a:rPr sz="2100" spc="-70" dirty="0">
                <a:solidFill>
                  <a:srgbClr val="4F4B44"/>
                </a:solidFill>
                <a:latin typeface="Verdana"/>
                <a:cs typeface="Verdana"/>
              </a:rPr>
              <a:t>a</a:t>
            </a:r>
            <a:r>
              <a:rPr sz="2100" spc="-95" dirty="0">
                <a:solidFill>
                  <a:srgbClr val="4F4B44"/>
                </a:solidFill>
                <a:latin typeface="Verdana"/>
                <a:cs typeface="Verdana"/>
              </a:rPr>
              <a:t>n</a:t>
            </a:r>
            <a:r>
              <a:rPr sz="2100" spc="-65" dirty="0">
                <a:solidFill>
                  <a:srgbClr val="4F4B44"/>
                </a:solidFill>
                <a:latin typeface="Verdana"/>
                <a:cs typeface="Verdana"/>
              </a:rPr>
              <a:t>t</a:t>
            </a:r>
            <a:r>
              <a:rPr sz="2100" spc="15" dirty="0">
                <a:solidFill>
                  <a:srgbClr val="4F4B44"/>
                </a:solidFill>
                <a:latin typeface="Verdana"/>
                <a:cs typeface="Verdana"/>
              </a:rPr>
              <a:t>s</a:t>
            </a:r>
            <a:r>
              <a:rPr sz="21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25" dirty="0">
                <a:solidFill>
                  <a:srgbClr val="4F4B44"/>
                </a:solidFill>
                <a:latin typeface="Verdana"/>
                <a:cs typeface="Verdana"/>
              </a:rPr>
              <a:t>p</a:t>
            </a:r>
            <a:r>
              <a:rPr sz="2100" spc="-90" dirty="0">
                <a:solidFill>
                  <a:srgbClr val="4F4B44"/>
                </a:solidFill>
                <a:latin typeface="Verdana"/>
                <a:cs typeface="Verdana"/>
              </a:rPr>
              <a:t>r</a:t>
            </a:r>
            <a:r>
              <a:rPr sz="2100" spc="-25" dirty="0">
                <a:solidFill>
                  <a:srgbClr val="4F4B44"/>
                </a:solidFill>
                <a:latin typeface="Verdana"/>
                <a:cs typeface="Verdana"/>
              </a:rPr>
              <a:t>e</a:t>
            </a:r>
            <a:r>
              <a:rPr sz="2100" spc="20" dirty="0">
                <a:solidFill>
                  <a:srgbClr val="4F4B44"/>
                </a:solidFill>
                <a:latin typeface="Verdana"/>
                <a:cs typeface="Verdana"/>
              </a:rPr>
              <a:t>f</a:t>
            </a:r>
            <a:r>
              <a:rPr sz="2100" spc="-25" dirty="0">
                <a:solidFill>
                  <a:srgbClr val="4F4B44"/>
                </a:solidFill>
                <a:latin typeface="Verdana"/>
                <a:cs typeface="Verdana"/>
              </a:rPr>
              <a:t>e</a:t>
            </a:r>
            <a:r>
              <a:rPr sz="2100" spc="-85" dirty="0">
                <a:solidFill>
                  <a:srgbClr val="4F4B44"/>
                </a:solidFill>
                <a:latin typeface="Verdana"/>
                <a:cs typeface="Verdana"/>
              </a:rPr>
              <a:t>r</a:t>
            </a:r>
            <a:r>
              <a:rPr sz="21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65" dirty="0">
                <a:solidFill>
                  <a:srgbClr val="4F4B44"/>
                </a:solidFill>
                <a:latin typeface="Verdana"/>
                <a:cs typeface="Verdana"/>
              </a:rPr>
              <a:t>t</a:t>
            </a:r>
            <a:r>
              <a:rPr sz="2100" spc="-10" dirty="0">
                <a:solidFill>
                  <a:srgbClr val="4F4B44"/>
                </a:solidFill>
                <a:latin typeface="Verdana"/>
                <a:cs typeface="Verdana"/>
              </a:rPr>
              <a:t>o</a:t>
            </a:r>
            <a:r>
              <a:rPr sz="21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25" dirty="0">
                <a:solidFill>
                  <a:srgbClr val="4F4B44"/>
                </a:solidFill>
                <a:latin typeface="Verdana"/>
                <a:cs typeface="Verdana"/>
              </a:rPr>
              <a:t>p</a:t>
            </a:r>
            <a:r>
              <a:rPr sz="2100" spc="-105" dirty="0">
                <a:solidFill>
                  <a:srgbClr val="4F4B44"/>
                </a:solidFill>
                <a:latin typeface="Verdana"/>
                <a:cs typeface="Verdana"/>
              </a:rPr>
              <a:t>u</a:t>
            </a:r>
            <a:r>
              <a:rPr sz="2100" spc="-90" dirty="0">
                <a:solidFill>
                  <a:srgbClr val="4F4B44"/>
                </a:solidFill>
                <a:latin typeface="Verdana"/>
                <a:cs typeface="Verdana"/>
              </a:rPr>
              <a:t>r</a:t>
            </a:r>
            <a:r>
              <a:rPr sz="2100" spc="85" dirty="0">
                <a:solidFill>
                  <a:srgbClr val="4F4B44"/>
                </a:solidFill>
                <a:latin typeface="Verdana"/>
                <a:cs typeface="Verdana"/>
              </a:rPr>
              <a:t>c</a:t>
            </a:r>
            <a:r>
              <a:rPr sz="2100" spc="-85" dirty="0">
                <a:solidFill>
                  <a:srgbClr val="4F4B44"/>
                </a:solidFill>
                <a:latin typeface="Verdana"/>
                <a:cs typeface="Verdana"/>
              </a:rPr>
              <a:t>h</a:t>
            </a:r>
            <a:r>
              <a:rPr sz="2100" spc="-70" dirty="0">
                <a:solidFill>
                  <a:srgbClr val="4F4B44"/>
                </a:solidFill>
                <a:latin typeface="Verdana"/>
                <a:cs typeface="Verdana"/>
              </a:rPr>
              <a:t>a</a:t>
            </a:r>
            <a:r>
              <a:rPr sz="2100" spc="10" dirty="0">
                <a:solidFill>
                  <a:srgbClr val="4F4B44"/>
                </a:solidFill>
                <a:latin typeface="Verdana"/>
                <a:cs typeface="Verdana"/>
              </a:rPr>
              <a:t>s</a:t>
            </a:r>
            <a:r>
              <a:rPr sz="2100" spc="-20" dirty="0">
                <a:solidFill>
                  <a:srgbClr val="4F4B44"/>
                </a:solidFill>
                <a:latin typeface="Verdana"/>
                <a:cs typeface="Verdana"/>
              </a:rPr>
              <a:t>e</a:t>
            </a:r>
            <a:r>
              <a:rPr sz="21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65" dirty="0">
                <a:solidFill>
                  <a:srgbClr val="4F4B44"/>
                </a:solidFill>
                <a:latin typeface="Verdana"/>
                <a:cs typeface="Verdana"/>
              </a:rPr>
              <a:t>t</a:t>
            </a:r>
            <a:r>
              <a:rPr sz="2100" spc="-85" dirty="0">
                <a:solidFill>
                  <a:srgbClr val="4F4B44"/>
                </a:solidFill>
                <a:latin typeface="Verdana"/>
                <a:cs typeface="Verdana"/>
              </a:rPr>
              <a:t>h</a:t>
            </a:r>
            <a:r>
              <a:rPr sz="2100" spc="-25" dirty="0">
                <a:solidFill>
                  <a:srgbClr val="4F4B44"/>
                </a:solidFill>
                <a:latin typeface="Verdana"/>
                <a:cs typeface="Verdana"/>
              </a:rPr>
              <a:t>e</a:t>
            </a:r>
            <a:r>
              <a:rPr sz="2100" spc="-80" dirty="0">
                <a:solidFill>
                  <a:srgbClr val="4F4B44"/>
                </a:solidFill>
                <a:latin typeface="Verdana"/>
                <a:cs typeface="Verdana"/>
              </a:rPr>
              <a:t>i</a:t>
            </a:r>
            <a:r>
              <a:rPr sz="2100" spc="-85" dirty="0">
                <a:solidFill>
                  <a:srgbClr val="4F4B44"/>
                </a:solidFill>
                <a:latin typeface="Verdana"/>
                <a:cs typeface="Verdana"/>
              </a:rPr>
              <a:t>r</a:t>
            </a:r>
            <a:r>
              <a:rPr sz="21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25" dirty="0">
                <a:solidFill>
                  <a:srgbClr val="4F4B44"/>
                </a:solidFill>
                <a:latin typeface="Verdana"/>
                <a:cs typeface="Verdana"/>
              </a:rPr>
              <a:t>p</a:t>
            </a:r>
            <a:r>
              <a:rPr sz="2100" spc="-90" dirty="0">
                <a:solidFill>
                  <a:srgbClr val="4F4B44"/>
                </a:solidFill>
                <a:latin typeface="Verdana"/>
                <a:cs typeface="Verdana"/>
              </a:rPr>
              <a:t>r</a:t>
            </a:r>
            <a:r>
              <a:rPr sz="2100" spc="-15" dirty="0">
                <a:solidFill>
                  <a:srgbClr val="4F4B44"/>
                </a:solidFill>
                <a:latin typeface="Verdana"/>
                <a:cs typeface="Verdana"/>
              </a:rPr>
              <a:t>o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d</a:t>
            </a:r>
            <a:r>
              <a:rPr sz="2100" spc="-105" dirty="0">
                <a:solidFill>
                  <a:srgbClr val="4F4B44"/>
                </a:solidFill>
                <a:latin typeface="Verdana"/>
                <a:cs typeface="Verdana"/>
              </a:rPr>
              <a:t>u</a:t>
            </a:r>
            <a:r>
              <a:rPr sz="2100" spc="85" dirty="0">
                <a:solidFill>
                  <a:srgbClr val="4F4B44"/>
                </a:solidFill>
                <a:latin typeface="Verdana"/>
                <a:cs typeface="Verdana"/>
              </a:rPr>
              <a:t>c</a:t>
            </a:r>
            <a:r>
              <a:rPr sz="2100" spc="-65" dirty="0">
                <a:solidFill>
                  <a:srgbClr val="4F4B44"/>
                </a:solidFill>
                <a:latin typeface="Verdana"/>
                <a:cs typeface="Verdana"/>
              </a:rPr>
              <a:t>t</a:t>
            </a:r>
            <a:r>
              <a:rPr sz="2100" spc="15" dirty="0">
                <a:solidFill>
                  <a:srgbClr val="4F4B44"/>
                </a:solidFill>
                <a:latin typeface="Verdana"/>
                <a:cs typeface="Verdana"/>
              </a:rPr>
              <a:t>s</a:t>
            </a:r>
            <a:r>
              <a:rPr sz="21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20" dirty="0">
                <a:solidFill>
                  <a:srgbClr val="4F4B44"/>
                </a:solidFill>
                <a:latin typeface="Verdana"/>
                <a:cs typeface="Verdana"/>
              </a:rPr>
              <a:t>f</a:t>
            </a:r>
            <a:r>
              <a:rPr sz="2100" spc="-90" dirty="0">
                <a:solidFill>
                  <a:srgbClr val="4F4B44"/>
                </a:solidFill>
                <a:latin typeface="Verdana"/>
                <a:cs typeface="Verdana"/>
              </a:rPr>
              <a:t>r</a:t>
            </a:r>
            <a:r>
              <a:rPr sz="2100" spc="-15" dirty="0">
                <a:solidFill>
                  <a:srgbClr val="4F4B44"/>
                </a:solidFill>
                <a:latin typeface="Verdana"/>
                <a:cs typeface="Verdana"/>
              </a:rPr>
              <a:t>o</a:t>
            </a:r>
            <a:r>
              <a:rPr sz="2100" spc="-114" dirty="0">
                <a:solidFill>
                  <a:srgbClr val="4F4B44"/>
                </a:solidFill>
                <a:latin typeface="Verdana"/>
                <a:cs typeface="Verdana"/>
              </a:rPr>
              <a:t>m  </a:t>
            </a:r>
            <a:r>
              <a:rPr sz="2100" spc="-40" dirty="0">
                <a:solidFill>
                  <a:srgbClr val="4F4B44"/>
                </a:solidFill>
                <a:latin typeface="Verdana"/>
                <a:cs typeface="Verdana"/>
              </a:rPr>
              <a:t>physical</a:t>
            </a:r>
            <a:r>
              <a:rPr sz="2100" spc="-14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30" dirty="0">
                <a:solidFill>
                  <a:srgbClr val="4F4B44"/>
                </a:solidFill>
                <a:latin typeface="Verdana"/>
                <a:cs typeface="Verdana"/>
              </a:rPr>
              <a:t>stores</a:t>
            </a:r>
            <a:r>
              <a:rPr sz="21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25" dirty="0">
                <a:solidFill>
                  <a:srgbClr val="4F4B44"/>
                </a:solidFill>
                <a:latin typeface="Verdana"/>
                <a:cs typeface="Verdana"/>
              </a:rPr>
              <a:t>such</a:t>
            </a:r>
            <a:r>
              <a:rPr sz="2100" spc="-14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30" dirty="0">
                <a:solidFill>
                  <a:srgbClr val="4F4B44"/>
                </a:solidFill>
                <a:latin typeface="Verdana"/>
                <a:cs typeface="Verdana"/>
              </a:rPr>
              <a:t>as</a:t>
            </a:r>
            <a:r>
              <a:rPr sz="2100" spc="-14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65" dirty="0">
                <a:solidFill>
                  <a:srgbClr val="4F4B44"/>
                </a:solidFill>
                <a:latin typeface="Verdana"/>
                <a:cs typeface="Verdana"/>
              </a:rPr>
              <a:t>supermarkets</a:t>
            </a:r>
            <a:r>
              <a:rPr sz="2100" spc="-14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50" dirty="0">
                <a:solidFill>
                  <a:srgbClr val="4F4B44"/>
                </a:solidFill>
                <a:latin typeface="Verdana"/>
                <a:cs typeface="Verdana"/>
              </a:rPr>
              <a:t>or</a:t>
            </a:r>
            <a:r>
              <a:rPr sz="2100" spc="-14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65" dirty="0">
                <a:solidFill>
                  <a:srgbClr val="4F4B44"/>
                </a:solidFill>
                <a:latin typeface="Verdana"/>
                <a:cs typeface="Verdana"/>
              </a:rPr>
              <a:t>health</a:t>
            </a:r>
            <a:r>
              <a:rPr sz="2100" spc="-14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55" dirty="0">
                <a:solidFill>
                  <a:srgbClr val="4F4B44"/>
                </a:solidFill>
                <a:latin typeface="Verdana"/>
                <a:cs typeface="Verdana"/>
              </a:rPr>
              <a:t>and </a:t>
            </a:r>
            <a:r>
              <a:rPr sz="2100" spc="-72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55" dirty="0">
                <a:solidFill>
                  <a:srgbClr val="4F4B44"/>
                </a:solidFill>
                <a:latin typeface="Verdana"/>
                <a:cs typeface="Verdana"/>
              </a:rPr>
              <a:t>beauty</a:t>
            </a:r>
            <a:r>
              <a:rPr sz="21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20" dirty="0">
                <a:solidFill>
                  <a:srgbClr val="4F4B44"/>
                </a:solidFill>
                <a:latin typeface="Verdana"/>
                <a:cs typeface="Verdana"/>
              </a:rPr>
              <a:t>shops</a:t>
            </a:r>
            <a:r>
              <a:rPr sz="21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45" dirty="0">
                <a:solidFill>
                  <a:srgbClr val="4F4B44"/>
                </a:solidFill>
                <a:latin typeface="Verdana"/>
                <a:cs typeface="Verdana"/>
              </a:rPr>
              <a:t>compared</a:t>
            </a:r>
            <a:r>
              <a:rPr sz="21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35" dirty="0">
                <a:solidFill>
                  <a:srgbClr val="4F4B44"/>
                </a:solidFill>
                <a:latin typeface="Verdana"/>
                <a:cs typeface="Verdana"/>
              </a:rPr>
              <a:t>to</a:t>
            </a:r>
            <a:r>
              <a:rPr sz="21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65" dirty="0">
                <a:solidFill>
                  <a:srgbClr val="4F4B44"/>
                </a:solidFill>
                <a:latin typeface="Verdana"/>
                <a:cs typeface="Verdana"/>
              </a:rPr>
              <a:t>online</a:t>
            </a:r>
            <a:r>
              <a:rPr sz="21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50" dirty="0">
                <a:solidFill>
                  <a:srgbClr val="4F4B44"/>
                </a:solidFill>
                <a:latin typeface="Verdana"/>
                <a:cs typeface="Verdana"/>
              </a:rPr>
              <a:t>shops.</a:t>
            </a:r>
            <a:endParaRPr sz="2100">
              <a:latin typeface="Verdana"/>
              <a:cs typeface="Verdana"/>
            </a:endParaRPr>
          </a:p>
          <a:p>
            <a:pPr marL="457834" marR="1168400" algn="just">
              <a:lnSpc>
                <a:spcPct val="116100"/>
              </a:lnSpc>
            </a:pPr>
            <a:r>
              <a:rPr sz="2100" spc="-210" dirty="0">
                <a:solidFill>
                  <a:srgbClr val="4F4B44"/>
                </a:solidFill>
                <a:latin typeface="Verdana"/>
                <a:cs typeface="Verdana"/>
              </a:rPr>
              <a:t>In</a:t>
            </a:r>
            <a:r>
              <a:rPr sz="21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55" dirty="0">
                <a:solidFill>
                  <a:srgbClr val="4F4B44"/>
                </a:solidFill>
                <a:latin typeface="Verdana"/>
                <a:cs typeface="Verdana"/>
              </a:rPr>
              <a:t>the</a:t>
            </a:r>
            <a:r>
              <a:rPr sz="21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65" dirty="0">
                <a:solidFill>
                  <a:srgbClr val="4F4B44"/>
                </a:solidFill>
                <a:latin typeface="Verdana"/>
                <a:cs typeface="Verdana"/>
              </a:rPr>
              <a:t>online</a:t>
            </a:r>
            <a:r>
              <a:rPr sz="21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45" dirty="0">
                <a:solidFill>
                  <a:srgbClr val="4F4B44"/>
                </a:solidFill>
                <a:latin typeface="Verdana"/>
                <a:cs typeface="Verdana"/>
              </a:rPr>
              <a:t>versus</a:t>
            </a:r>
            <a:r>
              <a:rPr sz="2100" spc="-14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35" dirty="0">
                <a:solidFill>
                  <a:srgbClr val="4F4B44"/>
                </a:solidFill>
                <a:latin typeface="Verdana"/>
                <a:cs typeface="Verdana"/>
              </a:rPr>
              <a:t>offline</a:t>
            </a:r>
            <a:r>
              <a:rPr sz="21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50" dirty="0">
                <a:solidFill>
                  <a:srgbClr val="4F4B44"/>
                </a:solidFill>
                <a:latin typeface="Verdana"/>
                <a:cs typeface="Verdana"/>
              </a:rPr>
              <a:t>debate,</a:t>
            </a:r>
            <a:r>
              <a:rPr sz="21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55" dirty="0">
                <a:solidFill>
                  <a:srgbClr val="4F4B44"/>
                </a:solidFill>
                <a:latin typeface="Verdana"/>
                <a:cs typeface="Verdana"/>
              </a:rPr>
              <a:t>the</a:t>
            </a:r>
            <a:r>
              <a:rPr sz="2100" spc="-14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55" dirty="0">
                <a:solidFill>
                  <a:srgbClr val="4F4B44"/>
                </a:solidFill>
                <a:latin typeface="Verdana"/>
                <a:cs typeface="Verdana"/>
              </a:rPr>
              <a:t>Nigerian </a:t>
            </a:r>
            <a:r>
              <a:rPr sz="2100" spc="-73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90" dirty="0">
                <a:solidFill>
                  <a:srgbClr val="4F4B44"/>
                </a:solidFill>
                <a:latin typeface="Verdana"/>
                <a:cs typeface="Verdana"/>
              </a:rPr>
              <a:t>market</a:t>
            </a:r>
            <a:r>
              <a:rPr sz="21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35" dirty="0">
                <a:solidFill>
                  <a:srgbClr val="4F4B44"/>
                </a:solidFill>
                <a:latin typeface="Verdana"/>
                <a:cs typeface="Verdana"/>
              </a:rPr>
              <a:t>is</a:t>
            </a:r>
            <a:r>
              <a:rPr sz="21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60" dirty="0">
                <a:solidFill>
                  <a:srgbClr val="4F4B44"/>
                </a:solidFill>
                <a:latin typeface="Verdana"/>
                <a:cs typeface="Verdana"/>
              </a:rPr>
              <a:t>still</a:t>
            </a:r>
            <a:r>
              <a:rPr sz="21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40" dirty="0">
                <a:solidFill>
                  <a:srgbClr val="4F4B44"/>
                </a:solidFill>
                <a:latin typeface="Verdana"/>
                <a:cs typeface="Verdana"/>
              </a:rPr>
              <a:t>offline-centered.</a:t>
            </a:r>
            <a:endParaRPr sz="2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90118" y="1028700"/>
            <a:ext cx="9290538" cy="73342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69705" y="358671"/>
            <a:ext cx="572262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14730" algn="l"/>
                <a:tab pos="2930525" algn="l"/>
                <a:tab pos="3644900" algn="l"/>
              </a:tabLst>
            </a:pPr>
            <a:r>
              <a:rPr sz="2600" spc="75" dirty="0"/>
              <a:t>T</a:t>
            </a:r>
            <a:r>
              <a:rPr sz="2600" spc="-55" dirty="0"/>
              <a:t> </a:t>
            </a:r>
            <a:r>
              <a:rPr sz="2600" spc="385" dirty="0"/>
              <a:t>O</a:t>
            </a:r>
            <a:r>
              <a:rPr sz="2600" spc="-55" dirty="0"/>
              <a:t> </a:t>
            </a:r>
            <a:r>
              <a:rPr sz="2600" spc="25" dirty="0"/>
              <a:t>P	</a:t>
            </a:r>
            <a:r>
              <a:rPr sz="2600" spc="35" dirty="0"/>
              <a:t>S</a:t>
            </a:r>
            <a:r>
              <a:rPr sz="2600" spc="-55" dirty="0"/>
              <a:t> </a:t>
            </a:r>
            <a:r>
              <a:rPr sz="2600" spc="5" dirty="0"/>
              <a:t>E</a:t>
            </a:r>
            <a:r>
              <a:rPr sz="2600" spc="-50" dirty="0"/>
              <a:t> </a:t>
            </a:r>
            <a:r>
              <a:rPr sz="2600" spc="70" dirty="0"/>
              <a:t>L</a:t>
            </a:r>
            <a:r>
              <a:rPr sz="2600" spc="-55" dirty="0"/>
              <a:t> </a:t>
            </a:r>
            <a:r>
              <a:rPr sz="2600" spc="70" dirty="0"/>
              <a:t>L</a:t>
            </a:r>
            <a:r>
              <a:rPr sz="2600" spc="-55" dirty="0"/>
              <a:t> </a:t>
            </a:r>
            <a:r>
              <a:rPr sz="2600" spc="5" dirty="0"/>
              <a:t>E</a:t>
            </a:r>
            <a:r>
              <a:rPr sz="2600" spc="-50" dirty="0"/>
              <a:t> </a:t>
            </a:r>
            <a:r>
              <a:rPr sz="2600" spc="110" dirty="0"/>
              <a:t>R</a:t>
            </a:r>
            <a:r>
              <a:rPr sz="2600" spc="-55" dirty="0"/>
              <a:t> </a:t>
            </a:r>
            <a:r>
              <a:rPr sz="2600" spc="35" dirty="0"/>
              <a:t>S	</a:t>
            </a:r>
            <a:r>
              <a:rPr sz="2600" spc="385" dirty="0"/>
              <a:t>O</a:t>
            </a:r>
            <a:r>
              <a:rPr sz="2600" spc="-55" dirty="0"/>
              <a:t> </a:t>
            </a:r>
            <a:r>
              <a:rPr sz="2600" spc="-20" dirty="0"/>
              <a:t>F	</a:t>
            </a:r>
            <a:r>
              <a:rPr sz="2600" spc="35" dirty="0"/>
              <a:t>S</a:t>
            </a:r>
            <a:r>
              <a:rPr sz="2600" spc="-65" dirty="0"/>
              <a:t> </a:t>
            </a:r>
            <a:r>
              <a:rPr sz="2600" spc="160" dirty="0"/>
              <a:t>K</a:t>
            </a:r>
            <a:r>
              <a:rPr sz="2600" spc="-65" dirty="0"/>
              <a:t> </a:t>
            </a:r>
            <a:r>
              <a:rPr sz="2600" spc="30" dirty="0"/>
              <a:t>I</a:t>
            </a:r>
            <a:r>
              <a:rPr sz="2600" spc="-65" dirty="0"/>
              <a:t> </a:t>
            </a:r>
            <a:r>
              <a:rPr sz="2600" spc="145" dirty="0"/>
              <a:t>N</a:t>
            </a:r>
            <a:r>
              <a:rPr sz="2600" spc="-70" dirty="0"/>
              <a:t> </a:t>
            </a:r>
            <a:r>
              <a:rPr sz="2600" spc="305" dirty="0"/>
              <a:t>C</a:t>
            </a:r>
            <a:r>
              <a:rPr sz="2600" spc="-65" dirty="0"/>
              <a:t> </a:t>
            </a:r>
            <a:r>
              <a:rPr sz="2600" spc="80" dirty="0"/>
              <a:t>A</a:t>
            </a:r>
            <a:r>
              <a:rPr sz="2600" spc="-65" dirty="0"/>
              <a:t> </a:t>
            </a:r>
            <a:r>
              <a:rPr sz="2600" spc="110" dirty="0"/>
              <a:t>R</a:t>
            </a:r>
            <a:r>
              <a:rPr sz="2600" spc="-65" dirty="0"/>
              <a:t> </a:t>
            </a:r>
            <a:r>
              <a:rPr sz="2600" spc="5" dirty="0"/>
              <a:t>E</a:t>
            </a:r>
            <a:endParaRPr sz="2600"/>
          </a:p>
        </p:txBody>
      </p:sp>
      <p:sp>
        <p:nvSpPr>
          <p:cNvPr id="4" name="object 4"/>
          <p:cNvSpPr txBox="1"/>
          <p:nvPr/>
        </p:nvSpPr>
        <p:spPr>
          <a:xfrm>
            <a:off x="3755072" y="8501930"/>
            <a:ext cx="10384790" cy="1082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sz="2000" spc="-40" dirty="0">
                <a:solidFill>
                  <a:srgbClr val="4F4B44"/>
                </a:solidFill>
                <a:latin typeface="Verdana"/>
                <a:cs typeface="Verdana"/>
              </a:rPr>
              <a:t>There is </a:t>
            </a:r>
            <a:r>
              <a:rPr sz="2000" spc="-65" dirty="0">
                <a:solidFill>
                  <a:srgbClr val="4F4B44"/>
                </a:solidFill>
                <a:latin typeface="Verdana"/>
                <a:cs typeface="Verdana"/>
              </a:rPr>
              <a:t>the potential </a:t>
            </a:r>
            <a:r>
              <a:rPr sz="2000" spc="-35" dirty="0">
                <a:solidFill>
                  <a:srgbClr val="4F4B44"/>
                </a:solidFill>
                <a:latin typeface="Verdana"/>
                <a:cs typeface="Verdana"/>
              </a:rPr>
              <a:t>for Uncover choosing </a:t>
            </a:r>
            <a:r>
              <a:rPr sz="2000" spc="-45" dirty="0">
                <a:solidFill>
                  <a:srgbClr val="4F4B44"/>
                </a:solidFill>
                <a:latin typeface="Verdana"/>
                <a:cs typeface="Verdana"/>
              </a:rPr>
              <a:t>to </a:t>
            </a:r>
            <a:r>
              <a:rPr sz="2000" spc="-55" dirty="0">
                <a:solidFill>
                  <a:srgbClr val="4F4B44"/>
                </a:solidFill>
                <a:latin typeface="Verdana"/>
                <a:cs typeface="Verdana"/>
              </a:rPr>
              <a:t>distribute </a:t>
            </a:r>
            <a:r>
              <a:rPr sz="2000" spc="-65" dirty="0">
                <a:solidFill>
                  <a:srgbClr val="4F4B44"/>
                </a:solidFill>
                <a:latin typeface="Verdana"/>
                <a:cs typeface="Verdana"/>
              </a:rPr>
              <a:t>and </a:t>
            </a:r>
            <a:r>
              <a:rPr sz="2000" spc="-50" dirty="0">
                <a:solidFill>
                  <a:srgbClr val="4F4B44"/>
                </a:solidFill>
                <a:latin typeface="Verdana"/>
                <a:cs typeface="Verdana"/>
              </a:rPr>
              <a:t>sell </a:t>
            </a:r>
            <a:r>
              <a:rPr sz="2000" spc="-75" dirty="0">
                <a:solidFill>
                  <a:srgbClr val="4F4B44"/>
                </a:solidFill>
                <a:latin typeface="Verdana"/>
                <a:cs typeface="Verdana"/>
              </a:rPr>
              <a:t>their </a:t>
            </a:r>
            <a:r>
              <a:rPr sz="2000" spc="-35" dirty="0">
                <a:solidFill>
                  <a:srgbClr val="4F4B44"/>
                </a:solidFill>
                <a:latin typeface="Verdana"/>
                <a:cs typeface="Verdana"/>
              </a:rPr>
              <a:t>products </a:t>
            </a:r>
            <a:r>
              <a:rPr sz="2000" spc="-90" dirty="0">
                <a:solidFill>
                  <a:srgbClr val="4F4B44"/>
                </a:solidFill>
                <a:latin typeface="Verdana"/>
                <a:cs typeface="Verdana"/>
              </a:rPr>
              <a:t>in </a:t>
            </a:r>
            <a:r>
              <a:rPr sz="2000" spc="-8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4F4B44"/>
                </a:solidFill>
                <a:latin typeface="Verdana"/>
                <a:cs typeface="Verdana"/>
              </a:rPr>
              <a:t>physical</a:t>
            </a:r>
            <a:r>
              <a:rPr sz="2000" spc="-14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40" dirty="0">
                <a:solidFill>
                  <a:srgbClr val="4F4B44"/>
                </a:solidFill>
                <a:latin typeface="Verdana"/>
                <a:cs typeface="Verdana"/>
              </a:rPr>
              <a:t>stores</a:t>
            </a:r>
            <a:r>
              <a:rPr sz="2000" spc="-13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90" dirty="0">
                <a:solidFill>
                  <a:srgbClr val="4F4B44"/>
                </a:solidFill>
                <a:latin typeface="Verdana"/>
                <a:cs typeface="Verdana"/>
              </a:rPr>
              <a:t>in</a:t>
            </a:r>
            <a:r>
              <a:rPr sz="2000" spc="-14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4F4B44"/>
                </a:solidFill>
                <a:latin typeface="Verdana"/>
                <a:cs typeface="Verdana"/>
              </a:rPr>
              <a:t>Nigeria</a:t>
            </a:r>
            <a:r>
              <a:rPr sz="2000" spc="-13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4F4B44"/>
                </a:solidFill>
                <a:latin typeface="Verdana"/>
                <a:cs typeface="Verdana"/>
              </a:rPr>
              <a:t>such</a:t>
            </a:r>
            <a:r>
              <a:rPr sz="2000" spc="-14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40" dirty="0">
                <a:solidFill>
                  <a:srgbClr val="4F4B44"/>
                </a:solidFill>
                <a:latin typeface="Verdana"/>
                <a:cs typeface="Verdana"/>
              </a:rPr>
              <a:t>as</a:t>
            </a:r>
            <a:r>
              <a:rPr sz="2000" spc="-13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4F4B44"/>
                </a:solidFill>
                <a:latin typeface="Verdana"/>
                <a:cs typeface="Verdana"/>
              </a:rPr>
              <a:t>supermarkets,</a:t>
            </a:r>
            <a:r>
              <a:rPr sz="2000" spc="-14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65" dirty="0">
                <a:solidFill>
                  <a:srgbClr val="4F4B44"/>
                </a:solidFill>
                <a:latin typeface="Verdana"/>
                <a:cs typeface="Verdana"/>
              </a:rPr>
              <a:t>beauty</a:t>
            </a:r>
            <a:r>
              <a:rPr sz="2000" spc="-13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40" dirty="0">
                <a:solidFill>
                  <a:srgbClr val="4F4B44"/>
                </a:solidFill>
                <a:latin typeface="Verdana"/>
                <a:cs typeface="Verdana"/>
              </a:rPr>
              <a:t>stores</a:t>
            </a:r>
            <a:r>
              <a:rPr sz="2000" spc="-14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65" dirty="0">
                <a:solidFill>
                  <a:srgbClr val="4F4B44"/>
                </a:solidFill>
                <a:latin typeface="Verdana"/>
                <a:cs typeface="Verdana"/>
              </a:rPr>
              <a:t>and</a:t>
            </a:r>
            <a:r>
              <a:rPr sz="2000" spc="-13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65" dirty="0">
                <a:solidFill>
                  <a:srgbClr val="4F4B44"/>
                </a:solidFill>
                <a:latin typeface="Verdana"/>
                <a:cs typeface="Verdana"/>
              </a:rPr>
              <a:t>pharmacies</a:t>
            </a:r>
            <a:r>
              <a:rPr sz="2000" spc="-14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4F4B44"/>
                </a:solidFill>
                <a:latin typeface="Verdana"/>
                <a:cs typeface="Verdana"/>
              </a:rPr>
              <a:t>mainly </a:t>
            </a:r>
            <a:r>
              <a:rPr sz="2000" spc="-68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65" dirty="0">
                <a:solidFill>
                  <a:srgbClr val="4F4B44"/>
                </a:solidFill>
                <a:latin typeface="Verdana"/>
                <a:cs typeface="Verdana"/>
              </a:rPr>
              <a:t>and</a:t>
            </a:r>
            <a:r>
              <a:rPr sz="2000" spc="-14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70" dirty="0">
                <a:solidFill>
                  <a:srgbClr val="4F4B44"/>
                </a:solidFill>
                <a:latin typeface="Verdana"/>
                <a:cs typeface="Verdana"/>
              </a:rPr>
              <a:t>online</a:t>
            </a:r>
            <a:r>
              <a:rPr sz="2000" spc="-14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40" dirty="0">
                <a:solidFill>
                  <a:srgbClr val="4F4B44"/>
                </a:solidFill>
                <a:latin typeface="Verdana"/>
                <a:cs typeface="Verdana"/>
              </a:rPr>
              <a:t>stores</a:t>
            </a:r>
            <a:r>
              <a:rPr sz="2000" spc="-14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4F4B44"/>
                </a:solidFill>
                <a:latin typeface="Verdana"/>
                <a:cs typeface="Verdana"/>
              </a:rPr>
              <a:t>secondly</a:t>
            </a:r>
            <a:r>
              <a:rPr sz="2000" spc="-14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40" dirty="0">
                <a:solidFill>
                  <a:srgbClr val="4F4B44"/>
                </a:solidFill>
                <a:latin typeface="Verdana"/>
                <a:cs typeface="Verdana"/>
              </a:rPr>
              <a:t>as</a:t>
            </a:r>
            <a:r>
              <a:rPr sz="2000" spc="-13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4F4B44"/>
                </a:solidFill>
                <a:latin typeface="Verdana"/>
                <a:cs typeface="Verdana"/>
              </a:rPr>
              <a:t>these</a:t>
            </a:r>
            <a:r>
              <a:rPr sz="2000" spc="-14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70" dirty="0">
                <a:solidFill>
                  <a:srgbClr val="4F4B44"/>
                </a:solidFill>
                <a:latin typeface="Verdana"/>
                <a:cs typeface="Verdana"/>
              </a:rPr>
              <a:t>are</a:t>
            </a:r>
            <a:r>
              <a:rPr sz="2000" spc="-14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65" dirty="0">
                <a:solidFill>
                  <a:srgbClr val="4F4B44"/>
                </a:solidFill>
                <a:latin typeface="Verdana"/>
                <a:cs typeface="Verdana"/>
              </a:rPr>
              <a:t>the</a:t>
            </a:r>
            <a:r>
              <a:rPr sz="2000" spc="-14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40" dirty="0">
                <a:solidFill>
                  <a:srgbClr val="4F4B44"/>
                </a:solidFill>
                <a:latin typeface="Verdana"/>
                <a:cs typeface="Verdana"/>
              </a:rPr>
              <a:t>biggest</a:t>
            </a:r>
            <a:r>
              <a:rPr sz="2000" spc="-14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4F4B44"/>
                </a:solidFill>
                <a:latin typeface="Verdana"/>
                <a:cs typeface="Verdana"/>
              </a:rPr>
              <a:t>sources</a:t>
            </a:r>
            <a:r>
              <a:rPr sz="2000" spc="-13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4F4B44"/>
                </a:solidFill>
                <a:latin typeface="Verdana"/>
                <a:cs typeface="Verdana"/>
              </a:rPr>
              <a:t>of</a:t>
            </a:r>
            <a:r>
              <a:rPr sz="2000" spc="-14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4F4B44"/>
                </a:solidFill>
                <a:latin typeface="Verdana"/>
                <a:cs typeface="Verdana"/>
              </a:rPr>
              <a:t>skincare</a:t>
            </a:r>
            <a:r>
              <a:rPr sz="2000" spc="-14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4F4B44"/>
                </a:solidFill>
                <a:latin typeface="Verdana"/>
                <a:cs typeface="Verdana"/>
              </a:rPr>
              <a:t>products.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8114" y="1714500"/>
            <a:ext cx="10354273" cy="76200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27011" y="693770"/>
            <a:ext cx="532257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74495" algn="l"/>
                <a:tab pos="2609215" algn="l"/>
              </a:tabLst>
            </a:pPr>
            <a:r>
              <a:rPr sz="3400" spc="400" dirty="0"/>
              <a:t>C</a:t>
            </a:r>
            <a:r>
              <a:rPr sz="3400" spc="-70" dirty="0"/>
              <a:t> </a:t>
            </a:r>
            <a:r>
              <a:rPr sz="3400" spc="505" dirty="0"/>
              <a:t>O</a:t>
            </a:r>
            <a:r>
              <a:rPr sz="3400" spc="-70" dirty="0"/>
              <a:t> </a:t>
            </a:r>
            <a:r>
              <a:rPr sz="3400" spc="50" dirty="0"/>
              <a:t>S</a:t>
            </a:r>
            <a:r>
              <a:rPr sz="3400" spc="-70" dirty="0"/>
              <a:t> </a:t>
            </a:r>
            <a:r>
              <a:rPr sz="3400" spc="100" dirty="0"/>
              <a:t>T	</a:t>
            </a:r>
            <a:r>
              <a:rPr sz="3400" spc="505" dirty="0"/>
              <a:t>O</a:t>
            </a:r>
            <a:r>
              <a:rPr sz="3400" spc="-70" dirty="0"/>
              <a:t> </a:t>
            </a:r>
            <a:r>
              <a:rPr sz="3400" spc="-30" dirty="0"/>
              <a:t>F	</a:t>
            </a:r>
            <a:r>
              <a:rPr sz="3400" spc="50" dirty="0"/>
              <a:t>S</a:t>
            </a:r>
            <a:r>
              <a:rPr sz="3400" spc="-80" dirty="0"/>
              <a:t> </a:t>
            </a:r>
            <a:r>
              <a:rPr sz="3400" spc="210" dirty="0"/>
              <a:t>K</a:t>
            </a:r>
            <a:r>
              <a:rPr sz="3400" spc="-80" dirty="0"/>
              <a:t> </a:t>
            </a:r>
            <a:r>
              <a:rPr sz="3400" spc="40" dirty="0"/>
              <a:t>I</a:t>
            </a:r>
            <a:r>
              <a:rPr sz="3400" spc="-85" dirty="0"/>
              <a:t> </a:t>
            </a:r>
            <a:r>
              <a:rPr sz="3400" spc="195" dirty="0"/>
              <a:t>N</a:t>
            </a:r>
            <a:r>
              <a:rPr sz="3400" spc="-80" dirty="0"/>
              <a:t> </a:t>
            </a:r>
            <a:r>
              <a:rPr sz="3400" spc="400" dirty="0"/>
              <a:t>C</a:t>
            </a:r>
            <a:r>
              <a:rPr sz="3400" spc="-85" dirty="0"/>
              <a:t> </a:t>
            </a:r>
            <a:r>
              <a:rPr sz="3400" spc="105" dirty="0"/>
              <a:t>A</a:t>
            </a:r>
            <a:r>
              <a:rPr sz="3400" spc="-80" dirty="0"/>
              <a:t> </a:t>
            </a:r>
            <a:r>
              <a:rPr sz="3400" spc="145" dirty="0"/>
              <a:t>R</a:t>
            </a:r>
            <a:r>
              <a:rPr sz="3400" spc="-85" dirty="0"/>
              <a:t> </a:t>
            </a:r>
            <a:r>
              <a:rPr sz="3400" spc="5" dirty="0"/>
              <a:t>E</a:t>
            </a:r>
            <a:endParaRPr sz="34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59074" y="3876675"/>
            <a:ext cx="76200" cy="761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868574" y="3676637"/>
            <a:ext cx="6896100" cy="3197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2225">
              <a:lnSpc>
                <a:spcPct val="115599"/>
              </a:lnSpc>
              <a:spcBef>
                <a:spcPts val="100"/>
              </a:spcBef>
            </a:pPr>
            <a:r>
              <a:rPr sz="2000" spc="10" dirty="0">
                <a:solidFill>
                  <a:srgbClr val="4F4B44"/>
                </a:solidFill>
                <a:latin typeface="Verdana"/>
                <a:cs typeface="Verdana"/>
              </a:rPr>
              <a:t>Most</a:t>
            </a:r>
            <a:r>
              <a:rPr sz="20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4F4B44"/>
                </a:solidFill>
                <a:latin typeface="Verdana"/>
                <a:cs typeface="Verdana"/>
              </a:rPr>
              <a:t>participants</a:t>
            </a:r>
            <a:r>
              <a:rPr sz="2000" spc="-14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70" dirty="0">
                <a:solidFill>
                  <a:srgbClr val="4F4B44"/>
                </a:solidFill>
                <a:latin typeface="Verdana"/>
                <a:cs typeface="Verdana"/>
              </a:rPr>
              <a:t>are</a:t>
            </a:r>
            <a:r>
              <a:rPr sz="2000" spc="-14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70" dirty="0">
                <a:solidFill>
                  <a:srgbClr val="4F4B44"/>
                </a:solidFill>
                <a:latin typeface="Verdana"/>
                <a:cs typeface="Verdana"/>
              </a:rPr>
              <a:t>willing</a:t>
            </a:r>
            <a:r>
              <a:rPr sz="2000" spc="-14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4F4B44"/>
                </a:solidFill>
                <a:latin typeface="Verdana"/>
                <a:cs typeface="Verdana"/>
              </a:rPr>
              <a:t>to</a:t>
            </a:r>
            <a:r>
              <a:rPr sz="2000" spc="-14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4F4B44"/>
                </a:solidFill>
                <a:latin typeface="Verdana"/>
                <a:cs typeface="Verdana"/>
              </a:rPr>
              <a:t>spend</a:t>
            </a:r>
            <a:r>
              <a:rPr sz="20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4F4B44"/>
                </a:solidFill>
                <a:latin typeface="Verdana"/>
                <a:cs typeface="Verdana"/>
              </a:rPr>
              <a:t>between</a:t>
            </a:r>
            <a:r>
              <a:rPr sz="2000" spc="-14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4F4B44"/>
                </a:solidFill>
                <a:latin typeface="Verdana"/>
                <a:cs typeface="Verdana"/>
              </a:rPr>
              <a:t>5000</a:t>
            </a:r>
            <a:r>
              <a:rPr sz="2000" spc="-14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65" dirty="0">
                <a:solidFill>
                  <a:srgbClr val="4F4B44"/>
                </a:solidFill>
                <a:latin typeface="Verdana"/>
                <a:cs typeface="Verdana"/>
              </a:rPr>
              <a:t>and </a:t>
            </a:r>
            <a:r>
              <a:rPr sz="2000" spc="-69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4F4B44"/>
                </a:solidFill>
                <a:latin typeface="Verdana"/>
                <a:cs typeface="Verdana"/>
              </a:rPr>
              <a:t>10000 </a:t>
            </a:r>
            <a:r>
              <a:rPr sz="2000" spc="-65" dirty="0">
                <a:solidFill>
                  <a:srgbClr val="4F4B44"/>
                </a:solidFill>
                <a:latin typeface="Verdana"/>
                <a:cs typeface="Verdana"/>
              </a:rPr>
              <a:t>Naira on </a:t>
            </a:r>
            <a:r>
              <a:rPr sz="2000" spc="-55" dirty="0">
                <a:solidFill>
                  <a:srgbClr val="4F4B44"/>
                </a:solidFill>
                <a:latin typeface="Verdana"/>
                <a:cs typeface="Verdana"/>
              </a:rPr>
              <a:t>skincare </a:t>
            </a:r>
            <a:r>
              <a:rPr sz="2000" spc="-40" dirty="0">
                <a:solidFill>
                  <a:srgbClr val="4F4B44"/>
                </a:solidFill>
                <a:latin typeface="Verdana"/>
                <a:cs typeface="Verdana"/>
              </a:rPr>
              <a:t>which is </a:t>
            </a:r>
            <a:r>
              <a:rPr sz="2000" spc="-45" dirty="0">
                <a:solidFill>
                  <a:srgbClr val="4F4B44"/>
                </a:solidFill>
                <a:latin typeface="Verdana"/>
                <a:cs typeface="Verdana"/>
              </a:rPr>
              <a:t>between </a:t>
            </a:r>
            <a:r>
              <a:rPr sz="2000" spc="-395" dirty="0">
                <a:solidFill>
                  <a:srgbClr val="4F4B44"/>
                </a:solidFill>
                <a:latin typeface="Verdana"/>
                <a:cs typeface="Verdana"/>
              </a:rPr>
              <a:t>11 </a:t>
            </a:r>
            <a:r>
              <a:rPr sz="2000" spc="-65" dirty="0">
                <a:solidFill>
                  <a:srgbClr val="4F4B44"/>
                </a:solidFill>
                <a:latin typeface="Verdana"/>
                <a:cs typeface="Verdana"/>
              </a:rPr>
              <a:t>and 22 </a:t>
            </a:r>
            <a:r>
              <a:rPr sz="2000" spc="-6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70" dirty="0">
                <a:solidFill>
                  <a:srgbClr val="4F4B44"/>
                </a:solidFill>
                <a:latin typeface="Verdana"/>
                <a:cs typeface="Verdana"/>
              </a:rPr>
              <a:t>dollars.</a:t>
            </a:r>
            <a:endParaRPr sz="2000">
              <a:latin typeface="Verdana"/>
              <a:cs typeface="Verdana"/>
            </a:endParaRPr>
          </a:p>
          <a:p>
            <a:pPr marL="12700" marR="5080">
              <a:lnSpc>
                <a:spcPct val="115599"/>
              </a:lnSpc>
            </a:pPr>
            <a:r>
              <a:rPr sz="2000" spc="-25" dirty="0">
                <a:solidFill>
                  <a:srgbClr val="4F4B44"/>
                </a:solidFill>
                <a:latin typeface="Verdana"/>
                <a:cs typeface="Verdana"/>
              </a:rPr>
              <a:t>The</a:t>
            </a:r>
            <a:r>
              <a:rPr sz="20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4F4B44"/>
                </a:solidFill>
                <a:latin typeface="Verdana"/>
                <a:cs typeface="Verdana"/>
              </a:rPr>
              <a:t>next</a:t>
            </a:r>
            <a:r>
              <a:rPr sz="20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rgbClr val="4F4B44"/>
                </a:solidFill>
                <a:latin typeface="Verdana"/>
                <a:cs typeface="Verdana"/>
              </a:rPr>
              <a:t>group</a:t>
            </a:r>
            <a:r>
              <a:rPr sz="20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70" dirty="0">
                <a:solidFill>
                  <a:srgbClr val="4F4B44"/>
                </a:solidFill>
                <a:latin typeface="Verdana"/>
                <a:cs typeface="Verdana"/>
              </a:rPr>
              <a:t>are</a:t>
            </a:r>
            <a:r>
              <a:rPr sz="20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65" dirty="0">
                <a:solidFill>
                  <a:srgbClr val="4F4B44"/>
                </a:solidFill>
                <a:latin typeface="Verdana"/>
                <a:cs typeface="Verdana"/>
              </a:rPr>
              <a:t>will</a:t>
            </a:r>
            <a:r>
              <a:rPr sz="2000" spc="-14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4F4B44"/>
                </a:solidFill>
                <a:latin typeface="Verdana"/>
                <a:cs typeface="Verdana"/>
              </a:rPr>
              <a:t>to</a:t>
            </a:r>
            <a:r>
              <a:rPr sz="20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4F4B44"/>
                </a:solidFill>
                <a:latin typeface="Verdana"/>
                <a:cs typeface="Verdana"/>
              </a:rPr>
              <a:t>spend</a:t>
            </a:r>
            <a:r>
              <a:rPr sz="20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rgbClr val="4F4B44"/>
                </a:solidFill>
                <a:latin typeface="Verdana"/>
                <a:cs typeface="Verdana"/>
              </a:rPr>
              <a:t>upto</a:t>
            </a:r>
            <a:r>
              <a:rPr sz="20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120" dirty="0">
                <a:solidFill>
                  <a:srgbClr val="4F4B44"/>
                </a:solidFill>
                <a:latin typeface="Verdana"/>
                <a:cs typeface="Verdana"/>
              </a:rPr>
              <a:t>15,000</a:t>
            </a:r>
            <a:r>
              <a:rPr sz="20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65" dirty="0">
                <a:solidFill>
                  <a:srgbClr val="4F4B44"/>
                </a:solidFill>
                <a:latin typeface="Verdana"/>
                <a:cs typeface="Verdana"/>
              </a:rPr>
              <a:t>Naira</a:t>
            </a:r>
            <a:r>
              <a:rPr sz="20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40" dirty="0">
                <a:solidFill>
                  <a:srgbClr val="4F4B44"/>
                </a:solidFill>
                <a:latin typeface="Verdana"/>
                <a:cs typeface="Verdana"/>
              </a:rPr>
              <a:t>which </a:t>
            </a:r>
            <a:r>
              <a:rPr sz="2000" spc="-68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40" dirty="0">
                <a:solidFill>
                  <a:srgbClr val="4F4B44"/>
                </a:solidFill>
                <a:latin typeface="Verdana"/>
                <a:cs typeface="Verdana"/>
              </a:rPr>
              <a:t>is </a:t>
            </a:r>
            <a:r>
              <a:rPr sz="2000" spc="-70" dirty="0">
                <a:solidFill>
                  <a:srgbClr val="4F4B44"/>
                </a:solidFill>
                <a:latin typeface="Verdana"/>
                <a:cs typeface="Verdana"/>
              </a:rPr>
              <a:t>equivalent </a:t>
            </a:r>
            <a:r>
              <a:rPr sz="2000" spc="-45" dirty="0">
                <a:solidFill>
                  <a:srgbClr val="4F4B44"/>
                </a:solidFill>
                <a:latin typeface="Verdana"/>
                <a:cs typeface="Verdana"/>
              </a:rPr>
              <a:t>to </a:t>
            </a:r>
            <a:r>
              <a:rPr sz="2000" spc="-80" dirty="0">
                <a:solidFill>
                  <a:srgbClr val="4F4B44"/>
                </a:solidFill>
                <a:latin typeface="Verdana"/>
                <a:cs typeface="Verdana"/>
              </a:rPr>
              <a:t>almost </a:t>
            </a:r>
            <a:r>
              <a:rPr sz="2000" spc="-5" dirty="0">
                <a:solidFill>
                  <a:srgbClr val="4F4B44"/>
                </a:solidFill>
                <a:latin typeface="Verdana"/>
                <a:cs typeface="Verdana"/>
              </a:rPr>
              <a:t>33 </a:t>
            </a:r>
            <a:r>
              <a:rPr sz="2000" spc="-70" dirty="0">
                <a:solidFill>
                  <a:srgbClr val="4F4B44"/>
                </a:solidFill>
                <a:latin typeface="Verdana"/>
                <a:cs typeface="Verdana"/>
              </a:rPr>
              <a:t>dollars. </a:t>
            </a:r>
            <a:r>
              <a:rPr sz="2000" spc="-30" dirty="0">
                <a:solidFill>
                  <a:srgbClr val="4F4B44"/>
                </a:solidFill>
                <a:latin typeface="Verdana"/>
                <a:cs typeface="Verdana"/>
              </a:rPr>
              <a:t>This shows </a:t>
            </a:r>
            <a:r>
              <a:rPr sz="2000" spc="-75" dirty="0">
                <a:solidFill>
                  <a:srgbClr val="4F4B44"/>
                </a:solidFill>
                <a:latin typeface="Verdana"/>
                <a:cs typeface="Verdana"/>
              </a:rPr>
              <a:t>that </a:t>
            </a:r>
            <a:r>
              <a:rPr sz="2000" spc="-65" dirty="0">
                <a:solidFill>
                  <a:srgbClr val="4F4B44"/>
                </a:solidFill>
                <a:latin typeface="Verdana"/>
                <a:cs typeface="Verdana"/>
              </a:rPr>
              <a:t>the </a:t>
            </a:r>
            <a:r>
              <a:rPr sz="2000" spc="-6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4F4B44"/>
                </a:solidFill>
                <a:latin typeface="Verdana"/>
                <a:cs typeface="Verdana"/>
              </a:rPr>
              <a:t>market</a:t>
            </a:r>
            <a:r>
              <a:rPr sz="20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40" dirty="0">
                <a:solidFill>
                  <a:srgbClr val="4F4B44"/>
                </a:solidFill>
                <a:latin typeface="Verdana"/>
                <a:cs typeface="Verdana"/>
              </a:rPr>
              <a:t>is</a:t>
            </a:r>
            <a:r>
              <a:rPr sz="20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65" dirty="0">
                <a:solidFill>
                  <a:srgbClr val="4F4B44"/>
                </a:solidFill>
                <a:latin typeface="Verdana"/>
                <a:cs typeface="Verdana"/>
              </a:rPr>
              <a:t>looking</a:t>
            </a:r>
            <a:r>
              <a:rPr sz="20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4F4B44"/>
                </a:solidFill>
                <a:latin typeface="Verdana"/>
                <a:cs typeface="Verdana"/>
              </a:rPr>
              <a:t>for</a:t>
            </a:r>
            <a:r>
              <a:rPr sz="20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40" dirty="0">
                <a:solidFill>
                  <a:srgbClr val="4F4B44"/>
                </a:solidFill>
                <a:latin typeface="Verdana"/>
                <a:cs typeface="Verdana"/>
              </a:rPr>
              <a:t>affordable</a:t>
            </a:r>
            <a:r>
              <a:rPr sz="20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70" dirty="0">
                <a:solidFill>
                  <a:srgbClr val="4F4B44"/>
                </a:solidFill>
                <a:latin typeface="Verdana"/>
                <a:cs typeface="Verdana"/>
              </a:rPr>
              <a:t>skincare.</a:t>
            </a:r>
            <a:endParaRPr sz="2000">
              <a:latin typeface="Verdana"/>
              <a:cs typeface="Verdana"/>
            </a:endParaRPr>
          </a:p>
          <a:p>
            <a:pPr marL="12700" marR="29845">
              <a:lnSpc>
                <a:spcPct val="115599"/>
              </a:lnSpc>
            </a:pPr>
            <a:r>
              <a:rPr sz="2000" spc="45" dirty="0">
                <a:solidFill>
                  <a:srgbClr val="4F4B44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4F4B44"/>
                </a:solidFill>
                <a:latin typeface="Verdana"/>
                <a:cs typeface="Verdana"/>
              </a:rPr>
              <a:t>o</a:t>
            </a:r>
            <a:r>
              <a:rPr sz="20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4F4B44"/>
                </a:solidFill>
                <a:latin typeface="Verdana"/>
                <a:cs typeface="Verdana"/>
              </a:rPr>
              <a:t>e</a:t>
            </a:r>
            <a:r>
              <a:rPr sz="2000" spc="-105" dirty="0">
                <a:solidFill>
                  <a:srgbClr val="4F4B44"/>
                </a:solidFill>
                <a:latin typeface="Verdana"/>
                <a:cs typeface="Verdana"/>
              </a:rPr>
              <a:t>n</a:t>
            </a:r>
            <a:r>
              <a:rPr sz="2000" spc="-5" dirty="0">
                <a:solidFill>
                  <a:srgbClr val="4F4B44"/>
                </a:solidFill>
                <a:latin typeface="Verdana"/>
                <a:cs typeface="Verdana"/>
              </a:rPr>
              <a:t>s</a:t>
            </a:r>
            <a:r>
              <a:rPr sz="2000" spc="-110" dirty="0">
                <a:solidFill>
                  <a:srgbClr val="4F4B44"/>
                </a:solidFill>
                <a:latin typeface="Verdana"/>
                <a:cs typeface="Verdana"/>
              </a:rPr>
              <a:t>u</a:t>
            </a:r>
            <a:r>
              <a:rPr sz="2000" spc="-95" dirty="0">
                <a:solidFill>
                  <a:srgbClr val="4F4B44"/>
                </a:solidFill>
                <a:latin typeface="Verdana"/>
                <a:cs typeface="Verdana"/>
              </a:rPr>
              <a:t>r</a:t>
            </a:r>
            <a:r>
              <a:rPr sz="2000" spc="-30" dirty="0">
                <a:solidFill>
                  <a:srgbClr val="4F4B44"/>
                </a:solidFill>
                <a:latin typeface="Verdana"/>
                <a:cs typeface="Verdana"/>
              </a:rPr>
              <a:t>e</a:t>
            </a:r>
            <a:r>
              <a:rPr sz="20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70" dirty="0">
                <a:solidFill>
                  <a:srgbClr val="4F4B44"/>
                </a:solidFill>
                <a:latin typeface="Verdana"/>
                <a:cs typeface="Verdana"/>
              </a:rPr>
              <a:t>t</a:t>
            </a:r>
            <a:r>
              <a:rPr sz="2000" spc="-90" dirty="0">
                <a:solidFill>
                  <a:srgbClr val="4F4B44"/>
                </a:solidFill>
                <a:latin typeface="Verdana"/>
                <a:cs typeface="Verdana"/>
              </a:rPr>
              <a:t>h</a:t>
            </a:r>
            <a:r>
              <a:rPr sz="2000" spc="-80" dirty="0">
                <a:solidFill>
                  <a:srgbClr val="4F4B44"/>
                </a:solidFill>
                <a:latin typeface="Verdana"/>
                <a:cs typeface="Verdana"/>
              </a:rPr>
              <a:t>a</a:t>
            </a:r>
            <a:r>
              <a:rPr sz="2000" spc="-65" dirty="0">
                <a:solidFill>
                  <a:srgbClr val="4F4B44"/>
                </a:solidFill>
                <a:latin typeface="Verdana"/>
                <a:cs typeface="Verdana"/>
              </a:rPr>
              <a:t>t</a:t>
            </a:r>
            <a:r>
              <a:rPr sz="20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4F4B44"/>
                </a:solidFill>
                <a:latin typeface="Verdana"/>
                <a:cs typeface="Verdana"/>
              </a:rPr>
              <a:t>U</a:t>
            </a:r>
            <a:r>
              <a:rPr sz="2000" spc="-105" dirty="0">
                <a:solidFill>
                  <a:srgbClr val="4F4B44"/>
                </a:solidFill>
                <a:latin typeface="Verdana"/>
                <a:cs typeface="Verdana"/>
              </a:rPr>
              <a:t>n</a:t>
            </a:r>
            <a:r>
              <a:rPr sz="2000" spc="65" dirty="0">
                <a:solidFill>
                  <a:srgbClr val="4F4B44"/>
                </a:solidFill>
                <a:latin typeface="Verdana"/>
                <a:cs typeface="Verdana"/>
              </a:rPr>
              <a:t>c</a:t>
            </a:r>
            <a:r>
              <a:rPr sz="2000" spc="-30" dirty="0">
                <a:solidFill>
                  <a:srgbClr val="4F4B44"/>
                </a:solidFill>
                <a:latin typeface="Verdana"/>
                <a:cs typeface="Verdana"/>
              </a:rPr>
              <a:t>o</a:t>
            </a:r>
            <a:r>
              <a:rPr sz="2000" spc="-75" dirty="0">
                <a:solidFill>
                  <a:srgbClr val="4F4B44"/>
                </a:solidFill>
                <a:latin typeface="Verdana"/>
                <a:cs typeface="Verdana"/>
              </a:rPr>
              <a:t>v</a:t>
            </a:r>
            <a:r>
              <a:rPr sz="2000" spc="-35" dirty="0">
                <a:solidFill>
                  <a:srgbClr val="4F4B44"/>
                </a:solidFill>
                <a:latin typeface="Verdana"/>
                <a:cs typeface="Verdana"/>
              </a:rPr>
              <a:t>e</a:t>
            </a:r>
            <a:r>
              <a:rPr sz="2000" spc="-90" dirty="0">
                <a:solidFill>
                  <a:srgbClr val="4F4B44"/>
                </a:solidFill>
                <a:latin typeface="Verdana"/>
                <a:cs typeface="Verdana"/>
              </a:rPr>
              <a:t>r</a:t>
            </a:r>
            <a:r>
              <a:rPr sz="20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65" dirty="0">
                <a:solidFill>
                  <a:srgbClr val="4F4B44"/>
                </a:solidFill>
                <a:latin typeface="Verdana"/>
                <a:cs typeface="Verdana"/>
              </a:rPr>
              <a:t>c</a:t>
            </a:r>
            <a:r>
              <a:rPr sz="2000" spc="-80" dirty="0">
                <a:solidFill>
                  <a:srgbClr val="4F4B44"/>
                </a:solidFill>
                <a:latin typeface="Verdana"/>
                <a:cs typeface="Verdana"/>
              </a:rPr>
              <a:t>a</a:t>
            </a:r>
            <a:r>
              <a:rPr sz="2000" spc="-35" dirty="0">
                <a:solidFill>
                  <a:srgbClr val="4F4B44"/>
                </a:solidFill>
                <a:latin typeface="Verdana"/>
                <a:cs typeface="Verdana"/>
              </a:rPr>
              <a:t>p</a:t>
            </a:r>
            <a:r>
              <a:rPr sz="2000" spc="-70" dirty="0">
                <a:solidFill>
                  <a:srgbClr val="4F4B44"/>
                </a:solidFill>
                <a:latin typeface="Verdana"/>
                <a:cs typeface="Verdana"/>
              </a:rPr>
              <a:t>t</a:t>
            </a:r>
            <a:r>
              <a:rPr sz="2000" spc="-110" dirty="0">
                <a:solidFill>
                  <a:srgbClr val="4F4B44"/>
                </a:solidFill>
                <a:latin typeface="Verdana"/>
                <a:cs typeface="Verdana"/>
              </a:rPr>
              <a:t>u</a:t>
            </a:r>
            <a:r>
              <a:rPr sz="2000" spc="-95" dirty="0">
                <a:solidFill>
                  <a:srgbClr val="4F4B44"/>
                </a:solidFill>
                <a:latin typeface="Verdana"/>
                <a:cs typeface="Verdana"/>
              </a:rPr>
              <a:t>r</a:t>
            </a:r>
            <a:r>
              <a:rPr sz="2000" spc="-35" dirty="0">
                <a:solidFill>
                  <a:srgbClr val="4F4B44"/>
                </a:solidFill>
                <a:latin typeface="Verdana"/>
                <a:cs typeface="Verdana"/>
              </a:rPr>
              <a:t>e</a:t>
            </a:r>
            <a:r>
              <a:rPr sz="2000" dirty="0">
                <a:solidFill>
                  <a:srgbClr val="4F4B44"/>
                </a:solidFill>
                <a:latin typeface="Verdana"/>
                <a:cs typeface="Verdana"/>
              </a:rPr>
              <a:t>s</a:t>
            </a:r>
            <a:r>
              <a:rPr sz="20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70" dirty="0">
                <a:solidFill>
                  <a:srgbClr val="4F4B44"/>
                </a:solidFill>
                <a:latin typeface="Verdana"/>
                <a:cs typeface="Verdana"/>
              </a:rPr>
              <a:t>t</a:t>
            </a:r>
            <a:r>
              <a:rPr sz="2000" spc="-90" dirty="0">
                <a:solidFill>
                  <a:srgbClr val="4F4B44"/>
                </a:solidFill>
                <a:latin typeface="Verdana"/>
                <a:cs typeface="Verdana"/>
              </a:rPr>
              <a:t>h</a:t>
            </a:r>
            <a:r>
              <a:rPr sz="2000" spc="-30" dirty="0">
                <a:solidFill>
                  <a:srgbClr val="4F4B44"/>
                </a:solidFill>
                <a:latin typeface="Verdana"/>
                <a:cs typeface="Verdana"/>
              </a:rPr>
              <a:t>e</a:t>
            </a:r>
            <a:r>
              <a:rPr sz="20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215" dirty="0">
                <a:solidFill>
                  <a:srgbClr val="4F4B44"/>
                </a:solidFill>
                <a:latin typeface="Verdana"/>
                <a:cs typeface="Verdana"/>
              </a:rPr>
              <a:t>m</a:t>
            </a:r>
            <a:r>
              <a:rPr sz="2000" spc="-80" dirty="0">
                <a:solidFill>
                  <a:srgbClr val="4F4B44"/>
                </a:solidFill>
                <a:latin typeface="Verdana"/>
                <a:cs typeface="Verdana"/>
              </a:rPr>
              <a:t>a</a:t>
            </a:r>
            <a:r>
              <a:rPr sz="2000" spc="-95" dirty="0">
                <a:solidFill>
                  <a:srgbClr val="4F4B44"/>
                </a:solidFill>
                <a:latin typeface="Verdana"/>
                <a:cs typeface="Verdana"/>
              </a:rPr>
              <a:t>r</a:t>
            </a:r>
            <a:r>
              <a:rPr sz="2000" spc="-105" dirty="0">
                <a:solidFill>
                  <a:srgbClr val="4F4B44"/>
                </a:solidFill>
                <a:latin typeface="Verdana"/>
                <a:cs typeface="Verdana"/>
              </a:rPr>
              <a:t>k</a:t>
            </a:r>
            <a:r>
              <a:rPr sz="2000" spc="-35" dirty="0">
                <a:solidFill>
                  <a:srgbClr val="4F4B44"/>
                </a:solidFill>
                <a:latin typeface="Verdana"/>
                <a:cs typeface="Verdana"/>
              </a:rPr>
              <a:t>e</a:t>
            </a:r>
            <a:r>
              <a:rPr sz="2000" spc="-70" dirty="0">
                <a:solidFill>
                  <a:srgbClr val="4F4B44"/>
                </a:solidFill>
                <a:latin typeface="Verdana"/>
                <a:cs typeface="Verdana"/>
              </a:rPr>
              <a:t>t</a:t>
            </a:r>
            <a:r>
              <a:rPr sz="2000" spc="-170" dirty="0">
                <a:solidFill>
                  <a:srgbClr val="4F4B44"/>
                </a:solidFill>
                <a:latin typeface="Verdana"/>
                <a:cs typeface="Verdana"/>
              </a:rPr>
              <a:t>,</a:t>
            </a:r>
            <a:r>
              <a:rPr sz="20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70" dirty="0">
                <a:solidFill>
                  <a:srgbClr val="4F4B44"/>
                </a:solidFill>
                <a:latin typeface="Verdana"/>
                <a:cs typeface="Verdana"/>
              </a:rPr>
              <a:t>t</a:t>
            </a:r>
            <a:r>
              <a:rPr sz="2000" spc="-90" dirty="0">
                <a:solidFill>
                  <a:srgbClr val="4F4B44"/>
                </a:solidFill>
                <a:latin typeface="Verdana"/>
                <a:cs typeface="Verdana"/>
              </a:rPr>
              <a:t>h</a:t>
            </a:r>
            <a:r>
              <a:rPr sz="2000" spc="-35" dirty="0">
                <a:solidFill>
                  <a:srgbClr val="4F4B44"/>
                </a:solidFill>
                <a:latin typeface="Verdana"/>
                <a:cs typeface="Verdana"/>
              </a:rPr>
              <a:t>e</a:t>
            </a:r>
            <a:r>
              <a:rPr sz="2000" spc="-70" dirty="0">
                <a:solidFill>
                  <a:srgbClr val="4F4B44"/>
                </a:solidFill>
                <a:latin typeface="Verdana"/>
                <a:cs typeface="Verdana"/>
              </a:rPr>
              <a:t>y</a:t>
            </a:r>
            <a:r>
              <a:rPr sz="20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90" dirty="0">
                <a:solidFill>
                  <a:srgbClr val="4F4B44"/>
                </a:solidFill>
                <a:latin typeface="Verdana"/>
                <a:cs typeface="Verdana"/>
              </a:rPr>
              <a:t>h</a:t>
            </a:r>
            <a:r>
              <a:rPr sz="2000" spc="-80" dirty="0">
                <a:solidFill>
                  <a:srgbClr val="4F4B44"/>
                </a:solidFill>
                <a:latin typeface="Verdana"/>
                <a:cs typeface="Verdana"/>
              </a:rPr>
              <a:t>a</a:t>
            </a:r>
            <a:r>
              <a:rPr sz="2000" spc="-75" dirty="0">
                <a:solidFill>
                  <a:srgbClr val="4F4B44"/>
                </a:solidFill>
                <a:latin typeface="Verdana"/>
                <a:cs typeface="Verdana"/>
              </a:rPr>
              <a:t>v</a:t>
            </a:r>
            <a:r>
              <a:rPr sz="2000" spc="-20" dirty="0">
                <a:solidFill>
                  <a:srgbClr val="4F4B44"/>
                </a:solidFill>
                <a:latin typeface="Verdana"/>
                <a:cs typeface="Verdana"/>
              </a:rPr>
              <a:t>e  </a:t>
            </a:r>
            <a:r>
              <a:rPr sz="2000" spc="-45" dirty="0">
                <a:solidFill>
                  <a:srgbClr val="4F4B44"/>
                </a:solidFill>
                <a:latin typeface="Verdana"/>
                <a:cs typeface="Verdana"/>
              </a:rPr>
              <a:t>to</a:t>
            </a:r>
            <a:r>
              <a:rPr sz="2000" spc="-14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4F4B44"/>
                </a:solidFill>
                <a:latin typeface="Verdana"/>
                <a:cs typeface="Verdana"/>
              </a:rPr>
              <a:t>price</a:t>
            </a:r>
            <a:r>
              <a:rPr sz="2000" spc="-14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75" dirty="0">
                <a:solidFill>
                  <a:srgbClr val="4F4B44"/>
                </a:solidFill>
                <a:latin typeface="Verdana"/>
                <a:cs typeface="Verdana"/>
              </a:rPr>
              <a:t>their</a:t>
            </a:r>
            <a:r>
              <a:rPr sz="2000" spc="-14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4F4B44"/>
                </a:solidFill>
                <a:latin typeface="Verdana"/>
                <a:cs typeface="Verdana"/>
              </a:rPr>
              <a:t>products</a:t>
            </a:r>
            <a:r>
              <a:rPr sz="2000" spc="-14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4F4B44"/>
                </a:solidFill>
                <a:latin typeface="Verdana"/>
                <a:cs typeface="Verdana"/>
              </a:rPr>
              <a:t>between</a:t>
            </a:r>
            <a:r>
              <a:rPr sz="2000" spc="-14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395" dirty="0">
                <a:solidFill>
                  <a:srgbClr val="4F4B44"/>
                </a:solidFill>
                <a:latin typeface="Verdana"/>
                <a:cs typeface="Verdana"/>
              </a:rPr>
              <a:t>11</a:t>
            </a:r>
            <a:r>
              <a:rPr sz="2000" spc="-14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65" dirty="0">
                <a:solidFill>
                  <a:srgbClr val="4F4B44"/>
                </a:solidFill>
                <a:latin typeface="Verdana"/>
                <a:cs typeface="Verdana"/>
              </a:rPr>
              <a:t>and</a:t>
            </a:r>
            <a:r>
              <a:rPr sz="2000" spc="-14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4F4B44"/>
                </a:solidFill>
                <a:latin typeface="Verdana"/>
                <a:cs typeface="Verdana"/>
              </a:rPr>
              <a:t>33</a:t>
            </a:r>
            <a:r>
              <a:rPr sz="2000" spc="-14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4F4B44"/>
                </a:solidFill>
                <a:latin typeface="Verdana"/>
                <a:cs typeface="Verdana"/>
              </a:rPr>
              <a:t>dollars</a:t>
            </a:r>
            <a:r>
              <a:rPr sz="2000" spc="-14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40" dirty="0">
                <a:solidFill>
                  <a:srgbClr val="4F4B44"/>
                </a:solidFill>
                <a:latin typeface="Verdana"/>
                <a:cs typeface="Verdana"/>
              </a:rPr>
              <a:t>as</a:t>
            </a:r>
            <a:r>
              <a:rPr sz="2000" spc="-14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4F4B44"/>
                </a:solidFill>
                <a:latin typeface="Verdana"/>
                <a:cs typeface="Verdana"/>
              </a:rPr>
              <a:t>over </a:t>
            </a:r>
            <a:r>
              <a:rPr sz="2000" spc="-69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65" dirty="0">
                <a:solidFill>
                  <a:srgbClr val="4F4B44"/>
                </a:solidFill>
                <a:latin typeface="Verdana"/>
                <a:cs typeface="Verdana"/>
              </a:rPr>
              <a:t>5</a:t>
            </a:r>
            <a:r>
              <a:rPr sz="2000" spc="-60" dirty="0">
                <a:solidFill>
                  <a:srgbClr val="4F4B44"/>
                </a:solidFill>
                <a:latin typeface="Verdana"/>
                <a:cs typeface="Verdana"/>
              </a:rPr>
              <a:t>5</a:t>
            </a:r>
            <a:r>
              <a:rPr sz="20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F4B44"/>
                </a:solidFill>
                <a:latin typeface="Verdana"/>
                <a:cs typeface="Verdana"/>
              </a:rPr>
              <a:t>d</a:t>
            </a:r>
            <a:r>
              <a:rPr sz="2000" spc="-30" dirty="0">
                <a:solidFill>
                  <a:srgbClr val="4F4B44"/>
                </a:solidFill>
                <a:latin typeface="Verdana"/>
                <a:cs typeface="Verdana"/>
              </a:rPr>
              <a:t>o</a:t>
            </a:r>
            <a:r>
              <a:rPr sz="2000" spc="-80" dirty="0">
                <a:solidFill>
                  <a:srgbClr val="4F4B44"/>
                </a:solidFill>
                <a:latin typeface="Verdana"/>
                <a:cs typeface="Verdana"/>
              </a:rPr>
              <a:t>lla</a:t>
            </a:r>
            <a:r>
              <a:rPr sz="2000" spc="-95" dirty="0">
                <a:solidFill>
                  <a:srgbClr val="4F4B44"/>
                </a:solidFill>
                <a:latin typeface="Verdana"/>
                <a:cs typeface="Verdana"/>
              </a:rPr>
              <a:t>r</a:t>
            </a:r>
            <a:r>
              <a:rPr sz="2000" dirty="0">
                <a:solidFill>
                  <a:srgbClr val="4F4B44"/>
                </a:solidFill>
                <a:latin typeface="Verdana"/>
                <a:cs typeface="Verdana"/>
              </a:rPr>
              <a:t>s</a:t>
            </a:r>
            <a:r>
              <a:rPr sz="20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4F4B44"/>
                </a:solidFill>
                <a:latin typeface="Verdana"/>
                <a:cs typeface="Verdana"/>
              </a:rPr>
              <a:t>w</a:t>
            </a:r>
            <a:r>
              <a:rPr sz="2000" spc="-80" dirty="0">
                <a:solidFill>
                  <a:srgbClr val="4F4B44"/>
                </a:solidFill>
                <a:latin typeface="Verdana"/>
                <a:cs typeface="Verdana"/>
              </a:rPr>
              <a:t>il</a:t>
            </a:r>
            <a:r>
              <a:rPr sz="2000" spc="-75" dirty="0">
                <a:solidFill>
                  <a:srgbClr val="4F4B44"/>
                </a:solidFill>
                <a:latin typeface="Verdana"/>
                <a:cs typeface="Verdana"/>
              </a:rPr>
              <a:t>l</a:t>
            </a:r>
            <a:r>
              <a:rPr sz="20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4F4B44"/>
                </a:solidFill>
                <a:latin typeface="Verdana"/>
                <a:cs typeface="Verdana"/>
              </a:rPr>
              <a:t>l</a:t>
            </a:r>
            <a:r>
              <a:rPr sz="2000" spc="-35" dirty="0">
                <a:solidFill>
                  <a:srgbClr val="4F4B44"/>
                </a:solidFill>
                <a:latin typeface="Verdana"/>
                <a:cs typeface="Verdana"/>
              </a:rPr>
              <a:t>e</a:t>
            </a:r>
            <a:r>
              <a:rPr sz="2000" spc="-80" dirty="0">
                <a:solidFill>
                  <a:srgbClr val="4F4B44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4F4B44"/>
                </a:solidFill>
                <a:latin typeface="Verdana"/>
                <a:cs typeface="Verdana"/>
              </a:rPr>
              <a:t>d</a:t>
            </a:r>
            <a:r>
              <a:rPr sz="20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70" dirty="0">
                <a:solidFill>
                  <a:srgbClr val="4F4B44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4F4B44"/>
                </a:solidFill>
                <a:latin typeface="Verdana"/>
                <a:cs typeface="Verdana"/>
              </a:rPr>
              <a:t>o</a:t>
            </a:r>
            <a:r>
              <a:rPr sz="20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4F4B44"/>
                </a:solidFill>
                <a:latin typeface="Verdana"/>
                <a:cs typeface="Verdana"/>
              </a:rPr>
              <a:t>l</a:t>
            </a:r>
            <a:r>
              <a:rPr sz="2000" spc="-30" dirty="0">
                <a:solidFill>
                  <a:srgbClr val="4F4B44"/>
                </a:solidFill>
                <a:latin typeface="Verdana"/>
                <a:cs typeface="Verdana"/>
              </a:rPr>
              <a:t>o</a:t>
            </a:r>
            <a:r>
              <a:rPr sz="2000" spc="-20" dirty="0">
                <a:solidFill>
                  <a:srgbClr val="4F4B44"/>
                </a:solidFill>
                <a:latin typeface="Verdana"/>
                <a:cs typeface="Verdana"/>
              </a:rPr>
              <a:t>w</a:t>
            </a:r>
            <a:r>
              <a:rPr sz="2000" spc="-35" dirty="0">
                <a:solidFill>
                  <a:srgbClr val="4F4B44"/>
                </a:solidFill>
                <a:latin typeface="Verdana"/>
                <a:cs typeface="Verdana"/>
              </a:rPr>
              <a:t>e</a:t>
            </a:r>
            <a:r>
              <a:rPr sz="2000" spc="-90" dirty="0">
                <a:solidFill>
                  <a:srgbClr val="4F4B44"/>
                </a:solidFill>
                <a:latin typeface="Verdana"/>
                <a:cs typeface="Verdana"/>
              </a:rPr>
              <a:t>r</a:t>
            </a:r>
            <a:r>
              <a:rPr sz="20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4F4B44"/>
                </a:solidFill>
                <a:latin typeface="Verdana"/>
                <a:cs typeface="Verdana"/>
              </a:rPr>
              <a:t>s</a:t>
            </a:r>
            <a:r>
              <a:rPr sz="2000" spc="-80" dirty="0">
                <a:solidFill>
                  <a:srgbClr val="4F4B44"/>
                </a:solidFill>
                <a:latin typeface="Verdana"/>
                <a:cs typeface="Verdana"/>
              </a:rPr>
              <a:t>al</a:t>
            </a:r>
            <a:r>
              <a:rPr sz="2000" spc="-35" dirty="0">
                <a:solidFill>
                  <a:srgbClr val="4F4B44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4F4B44"/>
                </a:solidFill>
                <a:latin typeface="Verdana"/>
                <a:cs typeface="Verdana"/>
              </a:rPr>
              <a:t>s</a:t>
            </a:r>
            <a:r>
              <a:rPr sz="2000" spc="-180" dirty="0">
                <a:solidFill>
                  <a:srgbClr val="4F4B44"/>
                </a:solidFill>
                <a:latin typeface="Verdana"/>
                <a:cs typeface="Verdana"/>
              </a:rPr>
              <a:t>.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59074" y="4933950"/>
            <a:ext cx="76200" cy="761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59074" y="5991225"/>
            <a:ext cx="76200" cy="761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3D9530-D46C-0EB8-C4D5-DD1C0AB60558}"/>
              </a:ext>
            </a:extLst>
          </p:cNvPr>
          <p:cNvSpPr txBox="1"/>
          <p:nvPr/>
        </p:nvSpPr>
        <p:spPr>
          <a:xfrm>
            <a:off x="1967948" y="209550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/>
              <a:t>(33.4%)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B6629F-0AB4-0100-A495-16B3BE193303}"/>
              </a:ext>
            </a:extLst>
          </p:cNvPr>
          <p:cNvSpPr txBox="1"/>
          <p:nvPr/>
        </p:nvSpPr>
        <p:spPr>
          <a:xfrm>
            <a:off x="3549442" y="3504003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/>
              <a:t>(25.5%)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646125-B32B-4BD4-478A-BCE0B5AF157D}"/>
              </a:ext>
            </a:extLst>
          </p:cNvPr>
          <p:cNvSpPr txBox="1"/>
          <p:nvPr/>
        </p:nvSpPr>
        <p:spPr>
          <a:xfrm>
            <a:off x="5139798" y="4780061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/>
              <a:t>(18.5%)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F01E0-3FEE-3376-F410-B0F038EAA699}"/>
              </a:ext>
            </a:extLst>
          </p:cNvPr>
          <p:cNvSpPr txBox="1"/>
          <p:nvPr/>
        </p:nvSpPr>
        <p:spPr>
          <a:xfrm>
            <a:off x="8229600" y="704850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/>
              <a:t>(6.1%)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D22543-EBF2-7FE2-E8A3-136C0C194D52}"/>
              </a:ext>
            </a:extLst>
          </p:cNvPr>
          <p:cNvSpPr txBox="1"/>
          <p:nvPr/>
        </p:nvSpPr>
        <p:spPr>
          <a:xfrm>
            <a:off x="6692438" y="5651685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/>
              <a:t>(13.6%)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5E52B1-F49F-5FDA-27C7-589AB6EF4556}"/>
              </a:ext>
            </a:extLst>
          </p:cNvPr>
          <p:cNvSpPr txBox="1"/>
          <p:nvPr/>
        </p:nvSpPr>
        <p:spPr>
          <a:xfrm>
            <a:off x="9851081" y="7601647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/>
              <a:t>(2.9%)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7605" y="1028701"/>
            <a:ext cx="17990820" cy="8229600"/>
            <a:chOff x="297605" y="1028701"/>
            <a:chExt cx="17990820" cy="8229600"/>
          </a:xfrm>
        </p:grpSpPr>
        <p:sp>
          <p:nvSpPr>
            <p:cNvPr id="3" name="object 3"/>
            <p:cNvSpPr/>
            <p:nvPr/>
          </p:nvSpPr>
          <p:spPr>
            <a:xfrm>
              <a:off x="297605" y="1028701"/>
              <a:ext cx="7666355" cy="8229600"/>
            </a:xfrm>
            <a:custGeom>
              <a:avLst/>
              <a:gdLst/>
              <a:ahLst/>
              <a:cxnLst/>
              <a:rect l="l" t="t" r="r" b="b"/>
              <a:pathLst>
                <a:path w="7666355" h="8229600">
                  <a:moveTo>
                    <a:pt x="0" y="0"/>
                  </a:moveTo>
                  <a:lnTo>
                    <a:pt x="7666346" y="0"/>
                  </a:lnTo>
                  <a:lnTo>
                    <a:pt x="7666346" y="8229600"/>
                  </a:lnTo>
                  <a:lnTo>
                    <a:pt x="0" y="8229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EC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52738" y="1028701"/>
              <a:ext cx="11635261" cy="82295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6680" y="2871788"/>
              <a:ext cx="85725" cy="857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6680" y="4357688"/>
              <a:ext cx="85725" cy="857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6680" y="5843588"/>
              <a:ext cx="85725" cy="85724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769705" y="358674"/>
            <a:ext cx="6595109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65655" algn="l"/>
                <a:tab pos="4338955" algn="l"/>
              </a:tabLst>
            </a:pPr>
            <a:r>
              <a:rPr sz="2600" spc="25" dirty="0"/>
              <a:t>P</a:t>
            </a:r>
            <a:r>
              <a:rPr sz="2600" spc="-55" dirty="0"/>
              <a:t> </a:t>
            </a:r>
            <a:r>
              <a:rPr sz="2600" spc="110" dirty="0"/>
              <a:t>R</a:t>
            </a:r>
            <a:r>
              <a:rPr sz="2600" spc="-55" dirty="0"/>
              <a:t> </a:t>
            </a:r>
            <a:r>
              <a:rPr sz="2600" spc="30" dirty="0"/>
              <a:t>I</a:t>
            </a:r>
            <a:r>
              <a:rPr sz="2600" spc="-55" dirty="0"/>
              <a:t> </a:t>
            </a:r>
            <a:r>
              <a:rPr sz="2600" spc="95" dirty="0"/>
              <a:t>M</a:t>
            </a:r>
            <a:r>
              <a:rPr sz="2600" spc="-55" dirty="0"/>
              <a:t> </a:t>
            </a:r>
            <a:r>
              <a:rPr sz="2600" spc="80" dirty="0"/>
              <a:t>A</a:t>
            </a:r>
            <a:r>
              <a:rPr sz="2600" spc="-55" dirty="0"/>
              <a:t> </a:t>
            </a:r>
            <a:r>
              <a:rPr sz="2600" spc="110" dirty="0"/>
              <a:t>R</a:t>
            </a:r>
            <a:r>
              <a:rPr sz="2600" spc="-55" dirty="0"/>
              <a:t> </a:t>
            </a:r>
            <a:r>
              <a:rPr sz="2600" spc="175" dirty="0"/>
              <a:t>Y	</a:t>
            </a:r>
            <a:r>
              <a:rPr sz="2600" spc="35" dirty="0"/>
              <a:t>S</a:t>
            </a:r>
            <a:r>
              <a:rPr sz="2600" spc="-50" dirty="0"/>
              <a:t> </a:t>
            </a:r>
            <a:r>
              <a:rPr sz="2600" spc="160" dirty="0"/>
              <a:t>K</a:t>
            </a:r>
            <a:r>
              <a:rPr sz="2600" spc="-55" dirty="0"/>
              <a:t> </a:t>
            </a:r>
            <a:r>
              <a:rPr sz="2600" spc="30" dirty="0"/>
              <a:t>I</a:t>
            </a:r>
            <a:r>
              <a:rPr sz="2600" spc="-50" dirty="0"/>
              <a:t> </a:t>
            </a:r>
            <a:r>
              <a:rPr sz="2600" spc="145" dirty="0"/>
              <a:t>N</a:t>
            </a:r>
            <a:r>
              <a:rPr sz="2600" spc="-55" dirty="0"/>
              <a:t> </a:t>
            </a:r>
            <a:r>
              <a:rPr sz="2600" spc="305" dirty="0"/>
              <a:t>C</a:t>
            </a:r>
            <a:r>
              <a:rPr sz="2600" spc="-55" dirty="0"/>
              <a:t> </a:t>
            </a:r>
            <a:r>
              <a:rPr sz="2600" spc="80" dirty="0"/>
              <a:t>A</a:t>
            </a:r>
            <a:r>
              <a:rPr sz="2600" spc="-50" dirty="0"/>
              <a:t> </a:t>
            </a:r>
            <a:r>
              <a:rPr sz="2600" spc="110" dirty="0"/>
              <a:t>R</a:t>
            </a:r>
            <a:r>
              <a:rPr sz="2600" spc="-55" dirty="0"/>
              <a:t> </a:t>
            </a:r>
            <a:r>
              <a:rPr sz="2600" spc="5" dirty="0"/>
              <a:t>E	</a:t>
            </a:r>
            <a:r>
              <a:rPr sz="2600" spc="305" dirty="0"/>
              <a:t>C</a:t>
            </a:r>
            <a:r>
              <a:rPr sz="2600" spc="-65" dirty="0"/>
              <a:t> </a:t>
            </a:r>
            <a:r>
              <a:rPr sz="2600" spc="385" dirty="0"/>
              <a:t>O</a:t>
            </a:r>
            <a:r>
              <a:rPr sz="2600" spc="-65" dirty="0"/>
              <a:t> </a:t>
            </a:r>
            <a:r>
              <a:rPr sz="2600" spc="145" dirty="0"/>
              <a:t>N</a:t>
            </a:r>
            <a:r>
              <a:rPr sz="2600" spc="-65" dirty="0"/>
              <a:t> </a:t>
            </a:r>
            <a:r>
              <a:rPr sz="2600" spc="305" dirty="0"/>
              <a:t>C</a:t>
            </a:r>
            <a:r>
              <a:rPr sz="2600" spc="-65" dirty="0"/>
              <a:t> </a:t>
            </a:r>
            <a:r>
              <a:rPr sz="2600" spc="5" dirty="0"/>
              <a:t>E</a:t>
            </a:r>
            <a:r>
              <a:rPr sz="2600" spc="-70" dirty="0"/>
              <a:t> </a:t>
            </a:r>
            <a:r>
              <a:rPr sz="2600" spc="110" dirty="0"/>
              <a:t>R</a:t>
            </a:r>
            <a:r>
              <a:rPr sz="2600" spc="-65" dirty="0"/>
              <a:t> </a:t>
            </a:r>
            <a:r>
              <a:rPr sz="2600" spc="145" dirty="0"/>
              <a:t>N</a:t>
            </a:r>
            <a:r>
              <a:rPr sz="2600" spc="-65" dirty="0"/>
              <a:t> </a:t>
            </a:r>
            <a:r>
              <a:rPr sz="2600" spc="35" dirty="0"/>
              <a:t>S</a:t>
            </a:r>
            <a:endParaRPr sz="2600"/>
          </a:p>
        </p:txBody>
      </p:sp>
      <p:sp>
        <p:nvSpPr>
          <p:cNvPr id="9" name="object 9"/>
          <p:cNvSpPr txBox="1"/>
          <p:nvPr/>
        </p:nvSpPr>
        <p:spPr>
          <a:xfrm>
            <a:off x="297605" y="1028701"/>
            <a:ext cx="7666355" cy="822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 marL="457834" marR="1114425">
              <a:lnSpc>
                <a:spcPct val="116100"/>
              </a:lnSpc>
              <a:spcBef>
                <a:spcPts val="1555"/>
              </a:spcBef>
            </a:pPr>
            <a:r>
              <a:rPr sz="2100" spc="-90" dirty="0">
                <a:solidFill>
                  <a:srgbClr val="4F4B44"/>
                </a:solidFill>
                <a:latin typeface="Verdana"/>
                <a:cs typeface="Verdana"/>
              </a:rPr>
              <a:t>S</a:t>
            </a:r>
            <a:r>
              <a:rPr sz="2100" spc="-15" dirty="0">
                <a:solidFill>
                  <a:srgbClr val="4F4B44"/>
                </a:solidFill>
                <a:latin typeface="Verdana"/>
                <a:cs typeface="Verdana"/>
              </a:rPr>
              <a:t>o</a:t>
            </a:r>
            <a:r>
              <a:rPr sz="2100" spc="-204" dirty="0">
                <a:solidFill>
                  <a:srgbClr val="4F4B44"/>
                </a:solidFill>
                <a:latin typeface="Verdana"/>
                <a:cs typeface="Verdana"/>
              </a:rPr>
              <a:t>m</a:t>
            </a:r>
            <a:r>
              <a:rPr sz="2100" spc="-20" dirty="0">
                <a:solidFill>
                  <a:srgbClr val="4F4B44"/>
                </a:solidFill>
                <a:latin typeface="Verdana"/>
                <a:cs typeface="Verdana"/>
              </a:rPr>
              <a:t>e</a:t>
            </a:r>
            <a:r>
              <a:rPr sz="21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15" dirty="0">
                <a:solidFill>
                  <a:srgbClr val="4F4B44"/>
                </a:solidFill>
                <a:latin typeface="Verdana"/>
                <a:cs typeface="Verdana"/>
              </a:rPr>
              <a:t>o</a:t>
            </a:r>
            <a:r>
              <a:rPr sz="2100" spc="25" dirty="0">
                <a:solidFill>
                  <a:srgbClr val="4F4B44"/>
                </a:solidFill>
                <a:latin typeface="Verdana"/>
                <a:cs typeface="Verdana"/>
              </a:rPr>
              <a:t>f</a:t>
            </a:r>
            <a:r>
              <a:rPr sz="21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65" dirty="0">
                <a:solidFill>
                  <a:srgbClr val="4F4B44"/>
                </a:solidFill>
                <a:latin typeface="Verdana"/>
                <a:cs typeface="Verdana"/>
              </a:rPr>
              <a:t>t</a:t>
            </a:r>
            <a:r>
              <a:rPr sz="2100" spc="-85" dirty="0">
                <a:solidFill>
                  <a:srgbClr val="4F4B44"/>
                </a:solidFill>
                <a:latin typeface="Verdana"/>
                <a:cs typeface="Verdana"/>
              </a:rPr>
              <a:t>h</a:t>
            </a:r>
            <a:r>
              <a:rPr sz="2100" spc="-20" dirty="0">
                <a:solidFill>
                  <a:srgbClr val="4F4B44"/>
                </a:solidFill>
                <a:latin typeface="Verdana"/>
                <a:cs typeface="Verdana"/>
              </a:rPr>
              <a:t>e</a:t>
            </a:r>
            <a:r>
              <a:rPr sz="21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25" dirty="0">
                <a:solidFill>
                  <a:srgbClr val="4F4B44"/>
                </a:solidFill>
                <a:latin typeface="Verdana"/>
                <a:cs typeface="Verdana"/>
              </a:rPr>
              <a:t>p</a:t>
            </a:r>
            <a:r>
              <a:rPr sz="2100" spc="-90" dirty="0">
                <a:solidFill>
                  <a:srgbClr val="4F4B44"/>
                </a:solidFill>
                <a:latin typeface="Verdana"/>
                <a:cs typeface="Verdana"/>
              </a:rPr>
              <a:t>r</a:t>
            </a:r>
            <a:r>
              <a:rPr sz="2100" spc="-80" dirty="0">
                <a:solidFill>
                  <a:srgbClr val="4F4B44"/>
                </a:solidFill>
                <a:latin typeface="Verdana"/>
                <a:cs typeface="Verdana"/>
              </a:rPr>
              <a:t>i</a:t>
            </a:r>
            <a:r>
              <a:rPr sz="2100" spc="-204" dirty="0">
                <a:solidFill>
                  <a:srgbClr val="4F4B44"/>
                </a:solidFill>
                <a:latin typeface="Verdana"/>
                <a:cs typeface="Verdana"/>
              </a:rPr>
              <a:t>m</a:t>
            </a:r>
            <a:r>
              <a:rPr sz="2100" spc="-70" dirty="0">
                <a:solidFill>
                  <a:srgbClr val="4F4B44"/>
                </a:solidFill>
                <a:latin typeface="Verdana"/>
                <a:cs typeface="Verdana"/>
              </a:rPr>
              <a:t>a</a:t>
            </a:r>
            <a:r>
              <a:rPr sz="2100" spc="-90" dirty="0">
                <a:solidFill>
                  <a:srgbClr val="4F4B44"/>
                </a:solidFill>
                <a:latin typeface="Verdana"/>
                <a:cs typeface="Verdana"/>
              </a:rPr>
              <a:t>r</a:t>
            </a:r>
            <a:r>
              <a:rPr sz="2100" spc="-65" dirty="0">
                <a:solidFill>
                  <a:srgbClr val="4F4B44"/>
                </a:solidFill>
                <a:latin typeface="Verdana"/>
                <a:cs typeface="Verdana"/>
              </a:rPr>
              <a:t>y</a:t>
            </a:r>
            <a:r>
              <a:rPr sz="21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10" dirty="0">
                <a:solidFill>
                  <a:srgbClr val="4F4B44"/>
                </a:solidFill>
                <a:latin typeface="Verdana"/>
                <a:cs typeface="Verdana"/>
              </a:rPr>
              <a:t>s</a:t>
            </a:r>
            <a:r>
              <a:rPr sz="2100" spc="-95" dirty="0">
                <a:solidFill>
                  <a:srgbClr val="4F4B44"/>
                </a:solidFill>
                <a:latin typeface="Verdana"/>
                <a:cs typeface="Verdana"/>
              </a:rPr>
              <a:t>k</a:t>
            </a:r>
            <a:r>
              <a:rPr sz="2100" spc="-80" dirty="0">
                <a:solidFill>
                  <a:srgbClr val="4F4B44"/>
                </a:solidFill>
                <a:latin typeface="Verdana"/>
                <a:cs typeface="Verdana"/>
              </a:rPr>
              <a:t>i</a:t>
            </a:r>
            <a:r>
              <a:rPr sz="2100" spc="-95" dirty="0">
                <a:solidFill>
                  <a:srgbClr val="4F4B44"/>
                </a:solidFill>
                <a:latin typeface="Verdana"/>
                <a:cs typeface="Verdana"/>
              </a:rPr>
              <a:t>n</a:t>
            </a:r>
            <a:r>
              <a:rPr sz="2100" spc="85" dirty="0">
                <a:solidFill>
                  <a:srgbClr val="4F4B44"/>
                </a:solidFill>
                <a:latin typeface="Verdana"/>
                <a:cs typeface="Verdana"/>
              </a:rPr>
              <a:t>c</a:t>
            </a:r>
            <a:r>
              <a:rPr sz="2100" spc="-70" dirty="0">
                <a:solidFill>
                  <a:srgbClr val="4F4B44"/>
                </a:solidFill>
                <a:latin typeface="Verdana"/>
                <a:cs typeface="Verdana"/>
              </a:rPr>
              <a:t>a</a:t>
            </a:r>
            <a:r>
              <a:rPr sz="2100" spc="-90" dirty="0">
                <a:solidFill>
                  <a:srgbClr val="4F4B44"/>
                </a:solidFill>
                <a:latin typeface="Verdana"/>
                <a:cs typeface="Verdana"/>
              </a:rPr>
              <a:t>r</a:t>
            </a:r>
            <a:r>
              <a:rPr sz="2100" spc="-20" dirty="0">
                <a:solidFill>
                  <a:srgbClr val="4F4B44"/>
                </a:solidFill>
                <a:latin typeface="Verdana"/>
                <a:cs typeface="Verdana"/>
              </a:rPr>
              <a:t>e</a:t>
            </a:r>
            <a:r>
              <a:rPr sz="21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85" dirty="0">
                <a:solidFill>
                  <a:srgbClr val="4F4B44"/>
                </a:solidFill>
                <a:latin typeface="Verdana"/>
                <a:cs typeface="Verdana"/>
              </a:rPr>
              <a:t>c</a:t>
            </a:r>
            <a:r>
              <a:rPr sz="2100" spc="-15" dirty="0">
                <a:solidFill>
                  <a:srgbClr val="4F4B44"/>
                </a:solidFill>
                <a:latin typeface="Verdana"/>
                <a:cs typeface="Verdana"/>
              </a:rPr>
              <a:t>o</a:t>
            </a:r>
            <a:r>
              <a:rPr sz="2100" spc="-95" dirty="0">
                <a:solidFill>
                  <a:srgbClr val="4F4B44"/>
                </a:solidFill>
                <a:latin typeface="Verdana"/>
                <a:cs typeface="Verdana"/>
              </a:rPr>
              <a:t>n</a:t>
            </a:r>
            <a:r>
              <a:rPr sz="2100" spc="85" dirty="0">
                <a:solidFill>
                  <a:srgbClr val="4F4B44"/>
                </a:solidFill>
                <a:latin typeface="Verdana"/>
                <a:cs typeface="Verdana"/>
              </a:rPr>
              <a:t>c</a:t>
            </a:r>
            <a:r>
              <a:rPr sz="2100" spc="-25" dirty="0">
                <a:solidFill>
                  <a:srgbClr val="4F4B44"/>
                </a:solidFill>
                <a:latin typeface="Verdana"/>
                <a:cs typeface="Verdana"/>
              </a:rPr>
              <a:t>e</a:t>
            </a:r>
            <a:r>
              <a:rPr sz="2100" spc="-90" dirty="0">
                <a:solidFill>
                  <a:srgbClr val="4F4B44"/>
                </a:solidFill>
                <a:latin typeface="Verdana"/>
                <a:cs typeface="Verdana"/>
              </a:rPr>
              <a:t>r</a:t>
            </a:r>
            <a:r>
              <a:rPr sz="2100" spc="-95" dirty="0">
                <a:solidFill>
                  <a:srgbClr val="4F4B44"/>
                </a:solidFill>
                <a:latin typeface="Verdana"/>
                <a:cs typeface="Verdana"/>
              </a:rPr>
              <a:t>n</a:t>
            </a:r>
            <a:r>
              <a:rPr sz="2100" spc="15" dirty="0">
                <a:solidFill>
                  <a:srgbClr val="4F4B44"/>
                </a:solidFill>
                <a:latin typeface="Verdana"/>
                <a:cs typeface="Verdana"/>
              </a:rPr>
              <a:t>s</a:t>
            </a:r>
            <a:r>
              <a:rPr sz="21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20" dirty="0">
                <a:solidFill>
                  <a:srgbClr val="4F4B44"/>
                </a:solidFill>
                <a:latin typeface="Verdana"/>
                <a:cs typeface="Verdana"/>
              </a:rPr>
              <a:t>f</a:t>
            </a:r>
            <a:r>
              <a:rPr sz="2100" spc="-15" dirty="0">
                <a:solidFill>
                  <a:srgbClr val="4F4B44"/>
                </a:solidFill>
                <a:latin typeface="Verdana"/>
                <a:cs typeface="Verdana"/>
              </a:rPr>
              <a:t>o</a:t>
            </a:r>
            <a:r>
              <a:rPr sz="2100" spc="-85" dirty="0">
                <a:solidFill>
                  <a:srgbClr val="4F4B44"/>
                </a:solidFill>
                <a:latin typeface="Verdana"/>
                <a:cs typeface="Verdana"/>
              </a:rPr>
              <a:t>r</a:t>
            </a:r>
            <a:r>
              <a:rPr sz="21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65" dirty="0">
                <a:solidFill>
                  <a:srgbClr val="4F4B44"/>
                </a:solidFill>
                <a:latin typeface="Verdana"/>
                <a:cs typeface="Verdana"/>
              </a:rPr>
              <a:t>t</a:t>
            </a:r>
            <a:r>
              <a:rPr sz="2100" spc="-85" dirty="0">
                <a:solidFill>
                  <a:srgbClr val="4F4B44"/>
                </a:solidFill>
                <a:latin typeface="Verdana"/>
                <a:cs typeface="Verdana"/>
              </a:rPr>
              <a:t>h</a:t>
            </a:r>
            <a:r>
              <a:rPr sz="2100" spc="-15" dirty="0">
                <a:solidFill>
                  <a:srgbClr val="4F4B44"/>
                </a:solidFill>
                <a:latin typeface="Verdana"/>
                <a:cs typeface="Verdana"/>
              </a:rPr>
              <a:t>e  </a:t>
            </a:r>
            <a:r>
              <a:rPr sz="2100" spc="-25" dirty="0">
                <a:solidFill>
                  <a:srgbClr val="4F4B44"/>
                </a:solidFill>
                <a:latin typeface="Verdana"/>
                <a:cs typeface="Verdana"/>
              </a:rPr>
              <a:t>p</a:t>
            </a:r>
            <a:r>
              <a:rPr sz="2100" spc="-70" dirty="0">
                <a:solidFill>
                  <a:srgbClr val="4F4B44"/>
                </a:solidFill>
                <a:latin typeface="Verdana"/>
                <a:cs typeface="Verdana"/>
              </a:rPr>
              <a:t>a</a:t>
            </a:r>
            <a:r>
              <a:rPr sz="2100" spc="-90" dirty="0">
                <a:solidFill>
                  <a:srgbClr val="4F4B44"/>
                </a:solidFill>
                <a:latin typeface="Verdana"/>
                <a:cs typeface="Verdana"/>
              </a:rPr>
              <a:t>r</a:t>
            </a:r>
            <a:r>
              <a:rPr sz="2100" spc="-65" dirty="0">
                <a:solidFill>
                  <a:srgbClr val="4F4B44"/>
                </a:solidFill>
                <a:latin typeface="Verdana"/>
                <a:cs typeface="Verdana"/>
              </a:rPr>
              <a:t>t</a:t>
            </a:r>
            <a:r>
              <a:rPr sz="2100" spc="-80" dirty="0">
                <a:solidFill>
                  <a:srgbClr val="4F4B44"/>
                </a:solidFill>
                <a:latin typeface="Verdana"/>
                <a:cs typeface="Verdana"/>
              </a:rPr>
              <a:t>i</a:t>
            </a:r>
            <a:r>
              <a:rPr sz="2100" spc="85" dirty="0">
                <a:solidFill>
                  <a:srgbClr val="4F4B44"/>
                </a:solidFill>
                <a:latin typeface="Verdana"/>
                <a:cs typeface="Verdana"/>
              </a:rPr>
              <a:t>c</a:t>
            </a:r>
            <a:r>
              <a:rPr sz="2100" spc="-80" dirty="0">
                <a:solidFill>
                  <a:srgbClr val="4F4B44"/>
                </a:solidFill>
                <a:latin typeface="Verdana"/>
                <a:cs typeface="Verdana"/>
              </a:rPr>
              <a:t>i</a:t>
            </a:r>
            <a:r>
              <a:rPr sz="2100" spc="-25" dirty="0">
                <a:solidFill>
                  <a:srgbClr val="4F4B44"/>
                </a:solidFill>
                <a:latin typeface="Verdana"/>
                <a:cs typeface="Verdana"/>
              </a:rPr>
              <a:t>p</a:t>
            </a:r>
            <a:r>
              <a:rPr sz="2100" spc="-70" dirty="0">
                <a:solidFill>
                  <a:srgbClr val="4F4B44"/>
                </a:solidFill>
                <a:latin typeface="Verdana"/>
                <a:cs typeface="Verdana"/>
              </a:rPr>
              <a:t>a</a:t>
            </a:r>
            <a:r>
              <a:rPr sz="2100" spc="-95" dirty="0">
                <a:solidFill>
                  <a:srgbClr val="4F4B44"/>
                </a:solidFill>
                <a:latin typeface="Verdana"/>
                <a:cs typeface="Verdana"/>
              </a:rPr>
              <a:t>n</a:t>
            </a:r>
            <a:r>
              <a:rPr sz="2100" spc="-65" dirty="0">
                <a:solidFill>
                  <a:srgbClr val="4F4B44"/>
                </a:solidFill>
                <a:latin typeface="Verdana"/>
                <a:cs typeface="Verdana"/>
              </a:rPr>
              <a:t>t</a:t>
            </a:r>
            <a:r>
              <a:rPr sz="2100" spc="15" dirty="0">
                <a:solidFill>
                  <a:srgbClr val="4F4B44"/>
                </a:solidFill>
                <a:latin typeface="Verdana"/>
                <a:cs typeface="Verdana"/>
              </a:rPr>
              <a:t>s</a:t>
            </a:r>
            <a:r>
              <a:rPr sz="21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70" dirty="0">
                <a:solidFill>
                  <a:srgbClr val="4F4B44"/>
                </a:solidFill>
                <a:latin typeface="Verdana"/>
                <a:cs typeface="Verdana"/>
              </a:rPr>
              <a:t>a</a:t>
            </a:r>
            <a:r>
              <a:rPr sz="2100" spc="-90" dirty="0">
                <a:solidFill>
                  <a:srgbClr val="4F4B44"/>
                </a:solidFill>
                <a:latin typeface="Verdana"/>
                <a:cs typeface="Verdana"/>
              </a:rPr>
              <a:t>r</a:t>
            </a:r>
            <a:r>
              <a:rPr sz="2100" spc="-20" dirty="0">
                <a:solidFill>
                  <a:srgbClr val="4F4B44"/>
                </a:solidFill>
                <a:latin typeface="Verdana"/>
                <a:cs typeface="Verdana"/>
              </a:rPr>
              <a:t>e</a:t>
            </a:r>
            <a:r>
              <a:rPr sz="21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70" dirty="0">
                <a:solidFill>
                  <a:srgbClr val="4F4B44"/>
                </a:solidFill>
                <a:latin typeface="Verdana"/>
                <a:cs typeface="Verdana"/>
              </a:rPr>
              <a:t>a</a:t>
            </a:r>
            <a:r>
              <a:rPr sz="2100" spc="85" dirty="0">
                <a:solidFill>
                  <a:srgbClr val="4F4B44"/>
                </a:solidFill>
                <a:latin typeface="Verdana"/>
                <a:cs typeface="Verdana"/>
              </a:rPr>
              <a:t>c</a:t>
            </a:r>
            <a:r>
              <a:rPr sz="2100" spc="-95" dirty="0">
                <a:solidFill>
                  <a:srgbClr val="4F4B44"/>
                </a:solidFill>
                <a:latin typeface="Verdana"/>
                <a:cs typeface="Verdana"/>
              </a:rPr>
              <a:t>n</a:t>
            </a:r>
            <a:r>
              <a:rPr sz="2100" spc="-25" dirty="0">
                <a:solidFill>
                  <a:srgbClr val="4F4B44"/>
                </a:solidFill>
                <a:latin typeface="Verdana"/>
                <a:cs typeface="Verdana"/>
              </a:rPr>
              <a:t>e</a:t>
            </a:r>
            <a:r>
              <a:rPr sz="2100" spc="-175" dirty="0">
                <a:solidFill>
                  <a:srgbClr val="4F4B44"/>
                </a:solidFill>
                <a:latin typeface="Verdana"/>
                <a:cs typeface="Verdana"/>
              </a:rPr>
              <a:t>,</a:t>
            </a:r>
            <a:r>
              <a:rPr sz="21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10" dirty="0">
                <a:solidFill>
                  <a:srgbClr val="4F4B44"/>
                </a:solidFill>
                <a:latin typeface="Verdana"/>
                <a:cs typeface="Verdana"/>
              </a:rPr>
              <a:t>s</a:t>
            </a:r>
            <a:r>
              <a:rPr sz="2100" spc="85" dirty="0">
                <a:solidFill>
                  <a:srgbClr val="4F4B44"/>
                </a:solidFill>
                <a:latin typeface="Verdana"/>
                <a:cs typeface="Verdana"/>
              </a:rPr>
              <a:t>c</a:t>
            </a:r>
            <a:r>
              <a:rPr sz="2100" spc="-70" dirty="0">
                <a:solidFill>
                  <a:srgbClr val="4F4B44"/>
                </a:solidFill>
                <a:latin typeface="Verdana"/>
                <a:cs typeface="Verdana"/>
              </a:rPr>
              <a:t>a</a:t>
            </a:r>
            <a:r>
              <a:rPr sz="2100" spc="-90" dirty="0">
                <a:solidFill>
                  <a:srgbClr val="4F4B44"/>
                </a:solidFill>
                <a:latin typeface="Verdana"/>
                <a:cs typeface="Verdana"/>
              </a:rPr>
              <a:t>rr</a:t>
            </a:r>
            <a:r>
              <a:rPr sz="2100" spc="-80" dirty="0">
                <a:solidFill>
                  <a:srgbClr val="4F4B44"/>
                </a:solidFill>
                <a:latin typeface="Verdana"/>
                <a:cs typeface="Verdana"/>
              </a:rPr>
              <a:t>i</a:t>
            </a:r>
            <a:r>
              <a:rPr sz="2100" spc="-95" dirty="0">
                <a:solidFill>
                  <a:srgbClr val="4F4B44"/>
                </a:solidFill>
                <a:latin typeface="Verdana"/>
                <a:cs typeface="Verdana"/>
              </a:rPr>
              <a:t>n</a:t>
            </a:r>
            <a:r>
              <a:rPr sz="2100" spc="-20" dirty="0">
                <a:solidFill>
                  <a:srgbClr val="4F4B44"/>
                </a:solidFill>
                <a:latin typeface="Verdana"/>
                <a:cs typeface="Verdana"/>
              </a:rPr>
              <a:t>g</a:t>
            </a:r>
            <a:r>
              <a:rPr sz="21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70" dirty="0">
                <a:solidFill>
                  <a:srgbClr val="4F4B44"/>
                </a:solidFill>
                <a:latin typeface="Verdana"/>
                <a:cs typeface="Verdana"/>
              </a:rPr>
              <a:t>a</a:t>
            </a:r>
            <a:r>
              <a:rPr sz="2100" spc="-95" dirty="0">
                <a:solidFill>
                  <a:srgbClr val="4F4B44"/>
                </a:solidFill>
                <a:latin typeface="Verdana"/>
                <a:cs typeface="Verdana"/>
              </a:rPr>
              <a:t>n</a:t>
            </a:r>
            <a:r>
              <a:rPr sz="2100" spc="5" dirty="0">
                <a:solidFill>
                  <a:srgbClr val="4F4B44"/>
                </a:solidFill>
                <a:latin typeface="Verdana"/>
                <a:cs typeface="Verdana"/>
              </a:rPr>
              <a:t>d</a:t>
            </a:r>
            <a:r>
              <a:rPr sz="21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10" dirty="0">
                <a:solidFill>
                  <a:srgbClr val="4F4B44"/>
                </a:solidFill>
                <a:latin typeface="Verdana"/>
                <a:cs typeface="Verdana"/>
              </a:rPr>
              <a:t>s</a:t>
            </a:r>
            <a:r>
              <a:rPr sz="2100" spc="-25" dirty="0">
                <a:solidFill>
                  <a:srgbClr val="4F4B44"/>
                </a:solidFill>
                <a:latin typeface="Verdana"/>
                <a:cs typeface="Verdana"/>
              </a:rPr>
              <a:t>p</a:t>
            </a:r>
            <a:r>
              <a:rPr sz="2100" spc="-15" dirty="0">
                <a:solidFill>
                  <a:srgbClr val="4F4B44"/>
                </a:solidFill>
                <a:latin typeface="Verdana"/>
                <a:cs typeface="Verdana"/>
              </a:rPr>
              <a:t>o</a:t>
            </a:r>
            <a:r>
              <a:rPr sz="2100" spc="-65" dirty="0">
                <a:solidFill>
                  <a:srgbClr val="4F4B44"/>
                </a:solidFill>
                <a:latin typeface="Verdana"/>
                <a:cs typeface="Verdana"/>
              </a:rPr>
              <a:t>t</a:t>
            </a:r>
            <a:r>
              <a:rPr sz="2100" spc="10" dirty="0">
                <a:solidFill>
                  <a:srgbClr val="4F4B44"/>
                </a:solidFill>
                <a:latin typeface="Verdana"/>
                <a:cs typeface="Verdana"/>
              </a:rPr>
              <a:t>s</a:t>
            </a:r>
            <a:r>
              <a:rPr sz="2100" spc="-170" dirty="0">
                <a:solidFill>
                  <a:srgbClr val="4F4B44"/>
                </a:solidFill>
                <a:latin typeface="Verdana"/>
                <a:cs typeface="Verdana"/>
              </a:rPr>
              <a:t>,  </a:t>
            </a:r>
            <a:r>
              <a:rPr sz="2100" spc="-85" dirty="0">
                <a:solidFill>
                  <a:srgbClr val="4F4B44"/>
                </a:solidFill>
                <a:latin typeface="Verdana"/>
                <a:cs typeface="Verdana"/>
              </a:rPr>
              <a:t>h</a:t>
            </a:r>
            <a:r>
              <a:rPr sz="2100" spc="-70" dirty="0">
                <a:solidFill>
                  <a:srgbClr val="4F4B44"/>
                </a:solidFill>
                <a:latin typeface="Verdana"/>
                <a:cs typeface="Verdana"/>
              </a:rPr>
              <a:t>y</a:t>
            </a:r>
            <a:r>
              <a:rPr sz="2100" spc="-25" dirty="0">
                <a:solidFill>
                  <a:srgbClr val="4F4B44"/>
                </a:solidFill>
                <a:latin typeface="Verdana"/>
                <a:cs typeface="Verdana"/>
              </a:rPr>
              <a:t>pe</a:t>
            </a:r>
            <a:r>
              <a:rPr sz="2100" spc="-90" dirty="0">
                <a:solidFill>
                  <a:srgbClr val="4F4B44"/>
                </a:solidFill>
                <a:latin typeface="Verdana"/>
                <a:cs typeface="Verdana"/>
              </a:rPr>
              <a:t>r</a:t>
            </a:r>
            <a:r>
              <a:rPr sz="2100" spc="-25" dirty="0">
                <a:solidFill>
                  <a:srgbClr val="4F4B44"/>
                </a:solidFill>
                <a:latin typeface="Verdana"/>
                <a:cs typeface="Verdana"/>
              </a:rPr>
              <a:t>p</a:t>
            </a:r>
            <a:r>
              <a:rPr sz="2100" spc="-80" dirty="0">
                <a:solidFill>
                  <a:srgbClr val="4F4B44"/>
                </a:solidFill>
                <a:latin typeface="Verdana"/>
                <a:cs typeface="Verdana"/>
              </a:rPr>
              <a:t>i</a:t>
            </a:r>
            <a:r>
              <a:rPr sz="2100" spc="-25" dirty="0">
                <a:solidFill>
                  <a:srgbClr val="4F4B44"/>
                </a:solidFill>
                <a:latin typeface="Verdana"/>
                <a:cs typeface="Verdana"/>
              </a:rPr>
              <a:t>g</a:t>
            </a:r>
            <a:r>
              <a:rPr sz="2100" spc="-204" dirty="0">
                <a:solidFill>
                  <a:srgbClr val="4F4B44"/>
                </a:solidFill>
                <a:latin typeface="Verdana"/>
                <a:cs typeface="Verdana"/>
              </a:rPr>
              <a:t>m</a:t>
            </a:r>
            <a:r>
              <a:rPr sz="2100" spc="-25" dirty="0">
                <a:solidFill>
                  <a:srgbClr val="4F4B44"/>
                </a:solidFill>
                <a:latin typeface="Verdana"/>
                <a:cs typeface="Verdana"/>
              </a:rPr>
              <a:t>e</a:t>
            </a:r>
            <a:r>
              <a:rPr sz="2100" spc="-95" dirty="0">
                <a:solidFill>
                  <a:srgbClr val="4F4B44"/>
                </a:solidFill>
                <a:latin typeface="Verdana"/>
                <a:cs typeface="Verdana"/>
              </a:rPr>
              <a:t>n</a:t>
            </a:r>
            <a:r>
              <a:rPr sz="2100" spc="-65" dirty="0">
                <a:solidFill>
                  <a:srgbClr val="4F4B44"/>
                </a:solidFill>
                <a:latin typeface="Verdana"/>
                <a:cs typeface="Verdana"/>
              </a:rPr>
              <a:t>t</a:t>
            </a:r>
            <a:r>
              <a:rPr sz="2100" spc="-70" dirty="0">
                <a:solidFill>
                  <a:srgbClr val="4F4B44"/>
                </a:solidFill>
                <a:latin typeface="Verdana"/>
                <a:cs typeface="Verdana"/>
              </a:rPr>
              <a:t>a</a:t>
            </a:r>
            <a:r>
              <a:rPr sz="2100" spc="-65" dirty="0">
                <a:solidFill>
                  <a:srgbClr val="4F4B44"/>
                </a:solidFill>
                <a:latin typeface="Verdana"/>
                <a:cs typeface="Verdana"/>
              </a:rPr>
              <a:t>t</a:t>
            </a:r>
            <a:r>
              <a:rPr sz="2100" spc="-80" dirty="0">
                <a:solidFill>
                  <a:srgbClr val="4F4B44"/>
                </a:solidFill>
                <a:latin typeface="Verdana"/>
                <a:cs typeface="Verdana"/>
              </a:rPr>
              <a:t>i</a:t>
            </a:r>
            <a:r>
              <a:rPr sz="2100" spc="-15" dirty="0">
                <a:solidFill>
                  <a:srgbClr val="4F4B44"/>
                </a:solidFill>
                <a:latin typeface="Verdana"/>
                <a:cs typeface="Verdana"/>
              </a:rPr>
              <a:t>o</a:t>
            </a:r>
            <a:r>
              <a:rPr sz="2100" spc="-90" dirty="0">
                <a:solidFill>
                  <a:srgbClr val="4F4B44"/>
                </a:solidFill>
                <a:latin typeface="Verdana"/>
                <a:cs typeface="Verdana"/>
              </a:rPr>
              <a:t>n</a:t>
            </a:r>
            <a:r>
              <a:rPr sz="21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70" dirty="0">
                <a:solidFill>
                  <a:srgbClr val="4F4B44"/>
                </a:solidFill>
                <a:latin typeface="Verdana"/>
                <a:cs typeface="Verdana"/>
              </a:rPr>
              <a:t>a</a:t>
            </a:r>
            <a:r>
              <a:rPr sz="2100" spc="-95" dirty="0">
                <a:solidFill>
                  <a:srgbClr val="4F4B44"/>
                </a:solidFill>
                <a:latin typeface="Verdana"/>
                <a:cs typeface="Verdana"/>
              </a:rPr>
              <a:t>n</a:t>
            </a:r>
            <a:r>
              <a:rPr sz="2100" spc="5" dirty="0">
                <a:solidFill>
                  <a:srgbClr val="4F4B44"/>
                </a:solidFill>
                <a:latin typeface="Verdana"/>
                <a:cs typeface="Verdana"/>
              </a:rPr>
              <a:t>d</a:t>
            </a:r>
            <a:r>
              <a:rPr sz="21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d</a:t>
            </a:r>
            <a:r>
              <a:rPr sz="2100" spc="-70" dirty="0">
                <a:solidFill>
                  <a:srgbClr val="4F4B44"/>
                </a:solidFill>
                <a:latin typeface="Verdana"/>
                <a:cs typeface="Verdana"/>
              </a:rPr>
              <a:t>a</a:t>
            </a:r>
            <a:r>
              <a:rPr sz="2100" spc="-90" dirty="0">
                <a:solidFill>
                  <a:srgbClr val="4F4B44"/>
                </a:solidFill>
                <a:latin typeface="Verdana"/>
                <a:cs typeface="Verdana"/>
              </a:rPr>
              <a:t>r</a:t>
            </a:r>
            <a:r>
              <a:rPr sz="2100" spc="-95" dirty="0">
                <a:solidFill>
                  <a:srgbClr val="4F4B44"/>
                </a:solidFill>
                <a:latin typeface="Verdana"/>
                <a:cs typeface="Verdana"/>
              </a:rPr>
              <a:t>k</a:t>
            </a:r>
            <a:r>
              <a:rPr sz="2100" spc="-25" dirty="0">
                <a:solidFill>
                  <a:srgbClr val="4F4B44"/>
                </a:solidFill>
                <a:latin typeface="Verdana"/>
                <a:cs typeface="Verdana"/>
              </a:rPr>
              <a:t>e</a:t>
            </a:r>
            <a:r>
              <a:rPr sz="2100" spc="-95" dirty="0">
                <a:solidFill>
                  <a:srgbClr val="4F4B44"/>
                </a:solidFill>
                <a:latin typeface="Verdana"/>
                <a:cs typeface="Verdana"/>
              </a:rPr>
              <a:t>n</a:t>
            </a:r>
            <a:r>
              <a:rPr sz="2100" spc="-80" dirty="0">
                <a:solidFill>
                  <a:srgbClr val="4F4B44"/>
                </a:solidFill>
                <a:latin typeface="Verdana"/>
                <a:cs typeface="Verdana"/>
              </a:rPr>
              <a:t>i</a:t>
            </a:r>
            <a:r>
              <a:rPr sz="2100" spc="-95" dirty="0">
                <a:solidFill>
                  <a:srgbClr val="4F4B44"/>
                </a:solidFill>
                <a:latin typeface="Verdana"/>
                <a:cs typeface="Verdana"/>
              </a:rPr>
              <a:t>n</a:t>
            </a:r>
            <a:r>
              <a:rPr sz="2100" spc="-25" dirty="0">
                <a:solidFill>
                  <a:srgbClr val="4F4B44"/>
                </a:solidFill>
                <a:latin typeface="Verdana"/>
                <a:cs typeface="Verdana"/>
              </a:rPr>
              <a:t>g</a:t>
            </a:r>
            <a:r>
              <a:rPr sz="2100" spc="-175" dirty="0">
                <a:solidFill>
                  <a:srgbClr val="4F4B44"/>
                </a:solidFill>
                <a:latin typeface="Verdana"/>
                <a:cs typeface="Verdana"/>
              </a:rPr>
              <a:t>,</a:t>
            </a:r>
            <a:r>
              <a:rPr sz="21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10" dirty="0">
                <a:solidFill>
                  <a:srgbClr val="4F4B44"/>
                </a:solidFill>
                <a:latin typeface="Verdana"/>
                <a:cs typeface="Verdana"/>
              </a:rPr>
              <a:t>s</a:t>
            </a:r>
            <a:r>
              <a:rPr sz="2100" spc="-105" dirty="0">
                <a:solidFill>
                  <a:srgbClr val="4F4B44"/>
                </a:solidFill>
                <a:latin typeface="Verdana"/>
                <a:cs typeface="Verdana"/>
              </a:rPr>
              <a:t>u</a:t>
            </a:r>
            <a:r>
              <a:rPr sz="2100" spc="-90" dirty="0">
                <a:solidFill>
                  <a:srgbClr val="4F4B44"/>
                </a:solidFill>
                <a:latin typeface="Verdana"/>
                <a:cs typeface="Verdana"/>
              </a:rPr>
              <a:t>n</a:t>
            </a:r>
            <a:r>
              <a:rPr sz="21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d</a:t>
            </a:r>
            <a:r>
              <a:rPr sz="2100" spc="-70" dirty="0">
                <a:solidFill>
                  <a:srgbClr val="4F4B44"/>
                </a:solidFill>
                <a:latin typeface="Verdana"/>
                <a:cs typeface="Verdana"/>
              </a:rPr>
              <a:t>a</a:t>
            </a:r>
            <a:r>
              <a:rPr sz="2100" spc="-204" dirty="0">
                <a:solidFill>
                  <a:srgbClr val="4F4B44"/>
                </a:solidFill>
                <a:latin typeface="Verdana"/>
                <a:cs typeface="Verdana"/>
              </a:rPr>
              <a:t>m</a:t>
            </a:r>
            <a:r>
              <a:rPr sz="2100" spc="-70" dirty="0">
                <a:solidFill>
                  <a:srgbClr val="4F4B44"/>
                </a:solidFill>
                <a:latin typeface="Verdana"/>
                <a:cs typeface="Verdana"/>
              </a:rPr>
              <a:t>a</a:t>
            </a:r>
            <a:r>
              <a:rPr sz="2100" spc="-25" dirty="0">
                <a:solidFill>
                  <a:srgbClr val="4F4B44"/>
                </a:solidFill>
                <a:latin typeface="Verdana"/>
                <a:cs typeface="Verdana"/>
              </a:rPr>
              <a:t>ge</a:t>
            </a:r>
            <a:r>
              <a:rPr sz="2100" spc="-170" dirty="0">
                <a:solidFill>
                  <a:srgbClr val="4F4B44"/>
                </a:solidFill>
                <a:latin typeface="Verdana"/>
                <a:cs typeface="Verdana"/>
              </a:rPr>
              <a:t>,  </a:t>
            </a:r>
            <a:r>
              <a:rPr sz="2100" spc="-70" dirty="0">
                <a:solidFill>
                  <a:srgbClr val="4F4B44"/>
                </a:solidFill>
                <a:latin typeface="Verdana"/>
                <a:cs typeface="Verdana"/>
              </a:rPr>
              <a:t>a</a:t>
            </a:r>
            <a:r>
              <a:rPr sz="2100" spc="-95" dirty="0">
                <a:solidFill>
                  <a:srgbClr val="4F4B44"/>
                </a:solidFill>
                <a:latin typeface="Verdana"/>
                <a:cs typeface="Verdana"/>
              </a:rPr>
              <a:t>n</a:t>
            </a:r>
            <a:r>
              <a:rPr sz="2100" spc="5" dirty="0">
                <a:solidFill>
                  <a:srgbClr val="4F4B44"/>
                </a:solidFill>
                <a:latin typeface="Verdana"/>
                <a:cs typeface="Verdana"/>
              </a:rPr>
              <a:t>d</a:t>
            </a:r>
            <a:r>
              <a:rPr sz="21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80" dirty="0">
                <a:solidFill>
                  <a:srgbClr val="4F4B44"/>
                </a:solidFill>
                <a:latin typeface="Verdana"/>
                <a:cs typeface="Verdana"/>
              </a:rPr>
              <a:t>i</a:t>
            </a:r>
            <a:r>
              <a:rPr sz="2100" spc="-95" dirty="0">
                <a:solidFill>
                  <a:srgbClr val="4F4B44"/>
                </a:solidFill>
                <a:latin typeface="Verdana"/>
                <a:cs typeface="Verdana"/>
              </a:rPr>
              <a:t>n</a:t>
            </a:r>
            <a:r>
              <a:rPr sz="2100" spc="20" dirty="0">
                <a:solidFill>
                  <a:srgbClr val="4F4B44"/>
                </a:solidFill>
                <a:latin typeface="Verdana"/>
                <a:cs typeface="Verdana"/>
              </a:rPr>
              <a:t>f</a:t>
            </a:r>
            <a:r>
              <a:rPr sz="2100" spc="-80" dirty="0">
                <a:solidFill>
                  <a:srgbClr val="4F4B44"/>
                </a:solidFill>
                <a:latin typeface="Verdana"/>
                <a:cs typeface="Verdana"/>
              </a:rPr>
              <a:t>l</a:t>
            </a:r>
            <a:r>
              <a:rPr sz="2100" spc="-70" dirty="0">
                <a:solidFill>
                  <a:srgbClr val="4F4B44"/>
                </a:solidFill>
                <a:latin typeface="Verdana"/>
                <a:cs typeface="Verdana"/>
              </a:rPr>
              <a:t>a</a:t>
            </a:r>
            <a:r>
              <a:rPr sz="2100" spc="-204" dirty="0">
                <a:solidFill>
                  <a:srgbClr val="4F4B44"/>
                </a:solidFill>
                <a:latin typeface="Verdana"/>
                <a:cs typeface="Verdana"/>
              </a:rPr>
              <a:t>mm</a:t>
            </a:r>
            <a:r>
              <a:rPr sz="2100" spc="-70" dirty="0">
                <a:solidFill>
                  <a:srgbClr val="4F4B44"/>
                </a:solidFill>
                <a:latin typeface="Verdana"/>
                <a:cs typeface="Verdana"/>
              </a:rPr>
              <a:t>a</a:t>
            </a:r>
            <a:r>
              <a:rPr sz="2100" spc="-65" dirty="0">
                <a:solidFill>
                  <a:srgbClr val="4F4B44"/>
                </a:solidFill>
                <a:latin typeface="Verdana"/>
                <a:cs typeface="Verdana"/>
              </a:rPr>
              <a:t>t</a:t>
            </a:r>
            <a:r>
              <a:rPr sz="2100" spc="-80" dirty="0">
                <a:solidFill>
                  <a:srgbClr val="4F4B44"/>
                </a:solidFill>
                <a:latin typeface="Verdana"/>
                <a:cs typeface="Verdana"/>
              </a:rPr>
              <a:t>i</a:t>
            </a:r>
            <a:r>
              <a:rPr sz="2100" spc="-15" dirty="0">
                <a:solidFill>
                  <a:srgbClr val="4F4B44"/>
                </a:solidFill>
                <a:latin typeface="Verdana"/>
                <a:cs typeface="Verdana"/>
              </a:rPr>
              <a:t>o</a:t>
            </a:r>
            <a:r>
              <a:rPr sz="2100" spc="-95" dirty="0">
                <a:solidFill>
                  <a:srgbClr val="4F4B44"/>
                </a:solidFill>
                <a:latin typeface="Verdana"/>
                <a:cs typeface="Verdana"/>
              </a:rPr>
              <a:t>n</a:t>
            </a:r>
            <a:r>
              <a:rPr sz="2100" spc="-180" dirty="0">
                <a:solidFill>
                  <a:srgbClr val="4F4B44"/>
                </a:solidFill>
                <a:latin typeface="Verdana"/>
                <a:cs typeface="Verdana"/>
              </a:rPr>
              <a:t>.</a:t>
            </a:r>
            <a:endParaRPr sz="2100">
              <a:latin typeface="Verdana"/>
              <a:cs typeface="Verdana"/>
            </a:endParaRPr>
          </a:p>
          <a:p>
            <a:pPr marL="457834" marR="621665">
              <a:lnSpc>
                <a:spcPct val="116100"/>
              </a:lnSpc>
            </a:pPr>
            <a:r>
              <a:rPr sz="2100" spc="-55" dirty="0">
                <a:solidFill>
                  <a:srgbClr val="4F4B44"/>
                </a:solidFill>
                <a:latin typeface="Verdana"/>
                <a:cs typeface="Verdana"/>
              </a:rPr>
              <a:t>Another </a:t>
            </a:r>
            <a:r>
              <a:rPr sz="2100" spc="-70" dirty="0">
                <a:solidFill>
                  <a:srgbClr val="4F4B44"/>
                </a:solidFill>
                <a:latin typeface="Verdana"/>
                <a:cs typeface="Verdana"/>
              </a:rPr>
              <a:t>unique </a:t>
            </a:r>
            <a:r>
              <a:rPr sz="2100" spc="-20" dirty="0">
                <a:solidFill>
                  <a:srgbClr val="4F4B44"/>
                </a:solidFill>
                <a:latin typeface="Verdana"/>
                <a:cs typeface="Verdana"/>
              </a:rPr>
              <a:t>concern </a:t>
            </a:r>
            <a:r>
              <a:rPr sz="2100" spc="-85" dirty="0">
                <a:solidFill>
                  <a:srgbClr val="4F4B44"/>
                </a:solidFill>
                <a:latin typeface="Verdana"/>
                <a:cs typeface="Verdana"/>
              </a:rPr>
              <a:t>in </a:t>
            </a:r>
            <a:r>
              <a:rPr sz="2100" spc="-55" dirty="0">
                <a:solidFill>
                  <a:srgbClr val="4F4B44"/>
                </a:solidFill>
                <a:latin typeface="Verdana"/>
                <a:cs typeface="Verdana"/>
              </a:rPr>
              <a:t>this </a:t>
            </a:r>
            <a:r>
              <a:rPr sz="2100" spc="-90" dirty="0">
                <a:solidFill>
                  <a:srgbClr val="4F4B44"/>
                </a:solidFill>
                <a:latin typeface="Verdana"/>
                <a:cs typeface="Verdana"/>
              </a:rPr>
              <a:t>market </a:t>
            </a:r>
            <a:r>
              <a:rPr sz="2100" spc="-35" dirty="0">
                <a:solidFill>
                  <a:srgbClr val="4F4B44"/>
                </a:solidFill>
                <a:latin typeface="Verdana"/>
                <a:cs typeface="Verdana"/>
              </a:rPr>
              <a:t>is </a:t>
            </a:r>
            <a:r>
              <a:rPr sz="2100" spc="-25" dirty="0">
                <a:solidFill>
                  <a:srgbClr val="4F4B44"/>
                </a:solidFill>
                <a:latin typeface="Verdana"/>
                <a:cs typeface="Verdana"/>
              </a:rPr>
              <a:t>bleached </a:t>
            </a:r>
            <a:r>
              <a:rPr sz="2100" spc="-2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90" dirty="0">
                <a:solidFill>
                  <a:srgbClr val="4F4B44"/>
                </a:solidFill>
                <a:latin typeface="Verdana"/>
                <a:cs typeface="Verdana"/>
              </a:rPr>
              <a:t>skin.</a:t>
            </a:r>
            <a:r>
              <a:rPr sz="21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20" dirty="0">
                <a:solidFill>
                  <a:srgbClr val="4F4B44"/>
                </a:solidFill>
                <a:latin typeface="Verdana"/>
                <a:cs typeface="Verdana"/>
              </a:rPr>
              <a:t>This</a:t>
            </a:r>
            <a:r>
              <a:rPr sz="21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35" dirty="0">
                <a:solidFill>
                  <a:srgbClr val="4F4B44"/>
                </a:solidFill>
                <a:latin typeface="Verdana"/>
                <a:cs typeface="Verdana"/>
              </a:rPr>
              <a:t>is</a:t>
            </a:r>
            <a:r>
              <a:rPr sz="21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80" dirty="0">
                <a:solidFill>
                  <a:srgbClr val="4F4B44"/>
                </a:solidFill>
                <a:latin typeface="Verdana"/>
                <a:cs typeface="Verdana"/>
              </a:rPr>
              <a:t>an</a:t>
            </a:r>
            <a:r>
              <a:rPr sz="21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65" dirty="0">
                <a:solidFill>
                  <a:srgbClr val="4F4B44"/>
                </a:solidFill>
                <a:latin typeface="Verdana"/>
                <a:cs typeface="Verdana"/>
              </a:rPr>
              <a:t>area</a:t>
            </a:r>
            <a:r>
              <a:rPr sz="21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70" dirty="0">
                <a:solidFill>
                  <a:srgbClr val="4F4B44"/>
                </a:solidFill>
                <a:latin typeface="Verdana"/>
                <a:cs typeface="Verdana"/>
              </a:rPr>
              <a:t>that</a:t>
            </a:r>
            <a:r>
              <a:rPr sz="21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45" dirty="0">
                <a:solidFill>
                  <a:srgbClr val="4F4B44"/>
                </a:solidFill>
                <a:latin typeface="Verdana"/>
                <a:cs typeface="Verdana"/>
              </a:rPr>
              <a:t>uncover</a:t>
            </a:r>
            <a:r>
              <a:rPr sz="21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25" dirty="0">
                <a:solidFill>
                  <a:srgbClr val="4F4B44"/>
                </a:solidFill>
                <a:latin typeface="Verdana"/>
                <a:cs typeface="Verdana"/>
              </a:rPr>
              <a:t>can</a:t>
            </a:r>
            <a:r>
              <a:rPr sz="21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15" dirty="0">
                <a:solidFill>
                  <a:srgbClr val="4F4B44"/>
                </a:solidFill>
                <a:latin typeface="Verdana"/>
                <a:cs typeface="Verdana"/>
              </a:rPr>
              <a:t>conduct</a:t>
            </a:r>
            <a:r>
              <a:rPr sz="21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80" dirty="0">
                <a:solidFill>
                  <a:srgbClr val="4F4B44"/>
                </a:solidFill>
                <a:latin typeface="Verdana"/>
                <a:cs typeface="Verdana"/>
              </a:rPr>
              <a:t>more </a:t>
            </a:r>
            <a:r>
              <a:rPr sz="2100" spc="-72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35" dirty="0">
                <a:solidFill>
                  <a:srgbClr val="4F4B44"/>
                </a:solidFill>
                <a:latin typeface="Verdana"/>
                <a:cs typeface="Verdana"/>
              </a:rPr>
              <a:t>research</a:t>
            </a:r>
            <a:r>
              <a:rPr sz="21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55" dirty="0">
                <a:solidFill>
                  <a:srgbClr val="4F4B44"/>
                </a:solidFill>
                <a:latin typeface="Verdana"/>
                <a:cs typeface="Verdana"/>
              </a:rPr>
              <a:t>on</a:t>
            </a:r>
            <a:r>
              <a:rPr sz="21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55" dirty="0">
                <a:solidFill>
                  <a:srgbClr val="4F4B44"/>
                </a:solidFill>
                <a:latin typeface="Verdana"/>
                <a:cs typeface="Verdana"/>
              </a:rPr>
              <a:t>and</a:t>
            </a:r>
            <a:r>
              <a:rPr sz="21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65" dirty="0">
                <a:solidFill>
                  <a:srgbClr val="4F4B44"/>
                </a:solidFill>
                <a:latin typeface="Verdana"/>
                <a:cs typeface="Verdana"/>
              </a:rPr>
              <a:t>manufacture</a:t>
            </a:r>
            <a:r>
              <a:rPr sz="21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25" dirty="0">
                <a:solidFill>
                  <a:srgbClr val="4F4B44"/>
                </a:solidFill>
                <a:latin typeface="Verdana"/>
                <a:cs typeface="Verdana"/>
              </a:rPr>
              <a:t>products</a:t>
            </a:r>
            <a:r>
              <a:rPr sz="2100" spc="-14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70" dirty="0">
                <a:solidFill>
                  <a:srgbClr val="4F4B44"/>
                </a:solidFill>
                <a:latin typeface="Verdana"/>
                <a:cs typeface="Verdana"/>
              </a:rPr>
              <a:t>that</a:t>
            </a:r>
            <a:r>
              <a:rPr sz="21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45" dirty="0">
                <a:solidFill>
                  <a:srgbClr val="4F4B44"/>
                </a:solidFill>
                <a:latin typeface="Verdana"/>
                <a:cs typeface="Verdana"/>
              </a:rPr>
              <a:t>answer </a:t>
            </a:r>
            <a:r>
              <a:rPr sz="2100" spc="-72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65" dirty="0">
                <a:solidFill>
                  <a:srgbClr val="4F4B44"/>
                </a:solidFill>
                <a:latin typeface="Verdana"/>
                <a:cs typeface="Verdana"/>
              </a:rPr>
              <a:t>t</a:t>
            </a:r>
            <a:r>
              <a:rPr sz="2100" spc="-85" dirty="0">
                <a:solidFill>
                  <a:srgbClr val="4F4B44"/>
                </a:solidFill>
                <a:latin typeface="Verdana"/>
                <a:cs typeface="Verdana"/>
              </a:rPr>
              <a:t>h</a:t>
            </a:r>
            <a:r>
              <a:rPr sz="2100" spc="-80" dirty="0">
                <a:solidFill>
                  <a:srgbClr val="4F4B44"/>
                </a:solidFill>
                <a:latin typeface="Verdana"/>
                <a:cs typeface="Verdana"/>
              </a:rPr>
              <a:t>i</a:t>
            </a:r>
            <a:r>
              <a:rPr sz="2100" spc="15" dirty="0">
                <a:solidFill>
                  <a:srgbClr val="4F4B44"/>
                </a:solidFill>
                <a:latin typeface="Verdana"/>
                <a:cs typeface="Verdana"/>
              </a:rPr>
              <a:t>s</a:t>
            </a:r>
            <a:r>
              <a:rPr sz="21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25" dirty="0">
                <a:solidFill>
                  <a:srgbClr val="4F4B44"/>
                </a:solidFill>
                <a:latin typeface="Verdana"/>
                <a:cs typeface="Verdana"/>
              </a:rPr>
              <a:t>p</a:t>
            </a:r>
            <a:r>
              <a:rPr sz="2100" spc="-90" dirty="0">
                <a:solidFill>
                  <a:srgbClr val="4F4B44"/>
                </a:solidFill>
                <a:latin typeface="Verdana"/>
                <a:cs typeface="Verdana"/>
              </a:rPr>
              <a:t>r</a:t>
            </a:r>
            <a:r>
              <a:rPr sz="2100" spc="-15" dirty="0">
                <a:solidFill>
                  <a:srgbClr val="4F4B44"/>
                </a:solidFill>
                <a:latin typeface="Verdana"/>
                <a:cs typeface="Verdana"/>
              </a:rPr>
              <a:t>o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b</a:t>
            </a:r>
            <a:r>
              <a:rPr sz="2100" spc="-80" dirty="0">
                <a:solidFill>
                  <a:srgbClr val="4F4B44"/>
                </a:solidFill>
                <a:latin typeface="Verdana"/>
                <a:cs typeface="Verdana"/>
              </a:rPr>
              <a:t>l</a:t>
            </a:r>
            <a:r>
              <a:rPr sz="2100" spc="-25" dirty="0">
                <a:solidFill>
                  <a:srgbClr val="4F4B44"/>
                </a:solidFill>
                <a:latin typeface="Verdana"/>
                <a:cs typeface="Verdana"/>
              </a:rPr>
              <a:t>e</a:t>
            </a:r>
            <a:r>
              <a:rPr sz="2100" spc="-204" dirty="0">
                <a:solidFill>
                  <a:srgbClr val="4F4B44"/>
                </a:solidFill>
                <a:latin typeface="Verdana"/>
                <a:cs typeface="Verdana"/>
              </a:rPr>
              <a:t>m</a:t>
            </a:r>
            <a:r>
              <a:rPr sz="2100" spc="-180" dirty="0">
                <a:solidFill>
                  <a:srgbClr val="4F4B44"/>
                </a:solidFill>
                <a:latin typeface="Verdana"/>
                <a:cs typeface="Verdana"/>
              </a:rPr>
              <a:t>.</a:t>
            </a:r>
            <a:endParaRPr sz="2100">
              <a:latin typeface="Verdana"/>
              <a:cs typeface="Verdana"/>
            </a:endParaRPr>
          </a:p>
          <a:p>
            <a:pPr marL="457834" marR="697865">
              <a:lnSpc>
                <a:spcPct val="116100"/>
              </a:lnSpc>
            </a:pPr>
            <a:r>
              <a:rPr sz="2100" spc="-50" dirty="0">
                <a:solidFill>
                  <a:srgbClr val="4F4B44"/>
                </a:solidFill>
                <a:latin typeface="Verdana"/>
                <a:cs typeface="Verdana"/>
              </a:rPr>
              <a:t>Bleaching</a:t>
            </a:r>
            <a:r>
              <a:rPr sz="21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35" dirty="0">
                <a:solidFill>
                  <a:srgbClr val="4F4B44"/>
                </a:solidFill>
                <a:latin typeface="Verdana"/>
                <a:cs typeface="Verdana"/>
              </a:rPr>
              <a:t>is</a:t>
            </a:r>
            <a:r>
              <a:rPr sz="21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65" dirty="0">
                <a:solidFill>
                  <a:srgbClr val="4F4B44"/>
                </a:solidFill>
                <a:latin typeface="Verdana"/>
                <a:cs typeface="Verdana"/>
              </a:rPr>
              <a:t>a</a:t>
            </a:r>
            <a:r>
              <a:rPr sz="2100" spc="-14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70" dirty="0">
                <a:solidFill>
                  <a:srgbClr val="4F4B44"/>
                </a:solidFill>
                <a:latin typeface="Verdana"/>
                <a:cs typeface="Verdana"/>
              </a:rPr>
              <a:t>unique</a:t>
            </a:r>
            <a:r>
              <a:rPr sz="21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45" dirty="0">
                <a:solidFill>
                  <a:srgbClr val="4F4B44"/>
                </a:solidFill>
                <a:latin typeface="Verdana"/>
                <a:cs typeface="Verdana"/>
              </a:rPr>
              <a:t>skincare</a:t>
            </a:r>
            <a:r>
              <a:rPr sz="2100" spc="-14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20" dirty="0">
                <a:solidFill>
                  <a:srgbClr val="4F4B44"/>
                </a:solidFill>
                <a:latin typeface="Verdana"/>
                <a:cs typeface="Verdana"/>
              </a:rPr>
              <a:t>concern</a:t>
            </a:r>
            <a:r>
              <a:rPr sz="21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25" dirty="0">
                <a:solidFill>
                  <a:srgbClr val="4F4B44"/>
                </a:solidFill>
                <a:latin typeface="Verdana"/>
                <a:cs typeface="Verdana"/>
              </a:rPr>
              <a:t>for</a:t>
            </a:r>
            <a:r>
              <a:rPr sz="21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30" dirty="0">
                <a:solidFill>
                  <a:srgbClr val="4F4B44"/>
                </a:solidFill>
                <a:latin typeface="Verdana"/>
                <a:cs typeface="Verdana"/>
              </a:rPr>
              <a:t>Africans </a:t>
            </a:r>
            <a:r>
              <a:rPr sz="2100" spc="-72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70" dirty="0">
                <a:solidFill>
                  <a:srgbClr val="4F4B44"/>
                </a:solidFill>
                <a:latin typeface="Verdana"/>
                <a:cs typeface="Verdana"/>
              </a:rPr>
              <a:t>a</a:t>
            </a:r>
            <a:r>
              <a:rPr sz="2100" spc="-95" dirty="0">
                <a:solidFill>
                  <a:srgbClr val="4F4B44"/>
                </a:solidFill>
                <a:latin typeface="Verdana"/>
                <a:cs typeface="Verdana"/>
              </a:rPr>
              <a:t>n</a:t>
            </a:r>
            <a:r>
              <a:rPr sz="2100" spc="5" dirty="0">
                <a:solidFill>
                  <a:srgbClr val="4F4B44"/>
                </a:solidFill>
                <a:latin typeface="Verdana"/>
                <a:cs typeface="Verdana"/>
              </a:rPr>
              <a:t>d</a:t>
            </a:r>
            <a:r>
              <a:rPr sz="21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85" dirty="0">
                <a:solidFill>
                  <a:srgbClr val="4F4B44"/>
                </a:solidFill>
                <a:latin typeface="Verdana"/>
                <a:cs typeface="Verdana"/>
              </a:rPr>
              <a:t>c</a:t>
            </a:r>
            <a:r>
              <a:rPr sz="2100" spc="-70" dirty="0">
                <a:solidFill>
                  <a:srgbClr val="4F4B44"/>
                </a:solidFill>
                <a:latin typeface="Verdana"/>
                <a:cs typeface="Verdana"/>
              </a:rPr>
              <a:t>a</a:t>
            </a:r>
            <a:r>
              <a:rPr sz="2100" spc="-90" dirty="0">
                <a:solidFill>
                  <a:srgbClr val="4F4B44"/>
                </a:solidFill>
                <a:latin typeface="Verdana"/>
                <a:cs typeface="Verdana"/>
              </a:rPr>
              <a:t>n</a:t>
            </a:r>
            <a:r>
              <a:rPr sz="21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b</a:t>
            </a:r>
            <a:r>
              <a:rPr sz="2100" spc="-20" dirty="0">
                <a:solidFill>
                  <a:srgbClr val="4F4B44"/>
                </a:solidFill>
                <a:latin typeface="Verdana"/>
                <a:cs typeface="Verdana"/>
              </a:rPr>
              <a:t>e</a:t>
            </a:r>
            <a:r>
              <a:rPr sz="21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90" dirty="0">
                <a:solidFill>
                  <a:srgbClr val="4F4B44"/>
                </a:solidFill>
                <a:latin typeface="Verdana"/>
                <a:cs typeface="Verdana"/>
              </a:rPr>
              <a:t>r</a:t>
            </a:r>
            <a:r>
              <a:rPr sz="2100" spc="-25" dirty="0">
                <a:solidFill>
                  <a:srgbClr val="4F4B44"/>
                </a:solidFill>
                <a:latin typeface="Verdana"/>
                <a:cs typeface="Verdana"/>
              </a:rPr>
              <a:t>e</a:t>
            </a:r>
            <a:r>
              <a:rPr sz="2100" spc="10" dirty="0">
                <a:solidFill>
                  <a:srgbClr val="4F4B44"/>
                </a:solidFill>
                <a:latin typeface="Verdana"/>
                <a:cs typeface="Verdana"/>
              </a:rPr>
              <a:t>s</a:t>
            </a:r>
            <a:r>
              <a:rPr sz="2100" spc="-25" dirty="0">
                <a:solidFill>
                  <a:srgbClr val="4F4B44"/>
                </a:solidFill>
                <a:latin typeface="Verdana"/>
                <a:cs typeface="Verdana"/>
              </a:rPr>
              <a:t>e</a:t>
            </a:r>
            <a:r>
              <a:rPr sz="2100" spc="-70" dirty="0">
                <a:solidFill>
                  <a:srgbClr val="4F4B44"/>
                </a:solidFill>
                <a:latin typeface="Verdana"/>
                <a:cs typeface="Verdana"/>
              </a:rPr>
              <a:t>a</a:t>
            </a:r>
            <a:r>
              <a:rPr sz="2100" spc="-90" dirty="0">
                <a:solidFill>
                  <a:srgbClr val="4F4B44"/>
                </a:solidFill>
                <a:latin typeface="Verdana"/>
                <a:cs typeface="Verdana"/>
              </a:rPr>
              <a:t>r</a:t>
            </a:r>
            <a:r>
              <a:rPr sz="2100" spc="85" dirty="0">
                <a:solidFill>
                  <a:srgbClr val="4F4B44"/>
                </a:solidFill>
                <a:latin typeface="Verdana"/>
                <a:cs typeface="Verdana"/>
              </a:rPr>
              <a:t>c</a:t>
            </a:r>
            <a:r>
              <a:rPr sz="2100" spc="-85" dirty="0">
                <a:solidFill>
                  <a:srgbClr val="4F4B44"/>
                </a:solidFill>
                <a:latin typeface="Verdana"/>
                <a:cs typeface="Verdana"/>
              </a:rPr>
              <a:t>h</a:t>
            </a:r>
            <a:r>
              <a:rPr sz="2100" spc="-25" dirty="0">
                <a:solidFill>
                  <a:srgbClr val="4F4B44"/>
                </a:solidFill>
                <a:latin typeface="Verdana"/>
                <a:cs typeface="Verdana"/>
              </a:rPr>
              <a:t>e</a:t>
            </a:r>
            <a:r>
              <a:rPr sz="2100" spc="5" dirty="0">
                <a:solidFill>
                  <a:srgbClr val="4F4B44"/>
                </a:solidFill>
                <a:latin typeface="Verdana"/>
                <a:cs typeface="Verdana"/>
              </a:rPr>
              <a:t>d</a:t>
            </a:r>
            <a:r>
              <a:rPr sz="21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b</a:t>
            </a:r>
            <a:r>
              <a:rPr sz="2100" spc="-65" dirty="0">
                <a:solidFill>
                  <a:srgbClr val="4F4B44"/>
                </a:solidFill>
                <a:latin typeface="Verdana"/>
                <a:cs typeface="Verdana"/>
              </a:rPr>
              <a:t>y</a:t>
            </a:r>
            <a:r>
              <a:rPr sz="21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65" dirty="0">
                <a:solidFill>
                  <a:srgbClr val="4F4B44"/>
                </a:solidFill>
                <a:latin typeface="Verdana"/>
                <a:cs typeface="Verdana"/>
              </a:rPr>
              <a:t>t</a:t>
            </a:r>
            <a:r>
              <a:rPr sz="2100" spc="-85" dirty="0">
                <a:solidFill>
                  <a:srgbClr val="4F4B44"/>
                </a:solidFill>
                <a:latin typeface="Verdana"/>
                <a:cs typeface="Verdana"/>
              </a:rPr>
              <a:t>h</a:t>
            </a:r>
            <a:r>
              <a:rPr sz="2100" spc="-20" dirty="0">
                <a:solidFill>
                  <a:srgbClr val="4F4B44"/>
                </a:solidFill>
                <a:latin typeface="Verdana"/>
                <a:cs typeface="Verdana"/>
              </a:rPr>
              <a:t>e</a:t>
            </a:r>
            <a:r>
              <a:rPr sz="21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b</a:t>
            </a:r>
            <a:r>
              <a:rPr sz="2100" spc="-90" dirty="0">
                <a:solidFill>
                  <a:srgbClr val="4F4B44"/>
                </a:solidFill>
                <a:latin typeface="Verdana"/>
                <a:cs typeface="Verdana"/>
              </a:rPr>
              <a:t>r</a:t>
            </a:r>
            <a:r>
              <a:rPr sz="2100" spc="-70" dirty="0">
                <a:solidFill>
                  <a:srgbClr val="4F4B44"/>
                </a:solidFill>
                <a:latin typeface="Verdana"/>
                <a:cs typeface="Verdana"/>
              </a:rPr>
              <a:t>a</a:t>
            </a:r>
            <a:r>
              <a:rPr sz="2100" spc="-95" dirty="0">
                <a:solidFill>
                  <a:srgbClr val="4F4B44"/>
                </a:solidFill>
                <a:latin typeface="Verdana"/>
                <a:cs typeface="Verdana"/>
              </a:rPr>
              <a:t>n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d</a:t>
            </a:r>
            <a:r>
              <a:rPr sz="2100" spc="-180" dirty="0">
                <a:solidFill>
                  <a:srgbClr val="4F4B44"/>
                </a:solidFill>
                <a:latin typeface="Verdana"/>
                <a:cs typeface="Verdana"/>
              </a:rPr>
              <a:t>.</a:t>
            </a:r>
            <a:endParaRPr sz="2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7180" y="1005956"/>
            <a:ext cx="17990820" cy="8930640"/>
            <a:chOff x="297605" y="1356476"/>
            <a:chExt cx="17990820" cy="8930640"/>
          </a:xfrm>
        </p:grpSpPr>
        <p:sp>
          <p:nvSpPr>
            <p:cNvPr id="3" name="object 3"/>
            <p:cNvSpPr/>
            <p:nvPr/>
          </p:nvSpPr>
          <p:spPr>
            <a:xfrm>
              <a:off x="297605" y="1356476"/>
              <a:ext cx="7666355" cy="8229600"/>
            </a:xfrm>
            <a:custGeom>
              <a:avLst/>
              <a:gdLst/>
              <a:ahLst/>
              <a:cxnLst/>
              <a:rect l="l" t="t" r="r" b="b"/>
              <a:pathLst>
                <a:path w="7666355" h="8229600">
                  <a:moveTo>
                    <a:pt x="0" y="0"/>
                  </a:moveTo>
                  <a:lnTo>
                    <a:pt x="7666346" y="0"/>
                  </a:lnTo>
                  <a:lnTo>
                    <a:pt x="7666346" y="8229599"/>
                  </a:lnTo>
                  <a:lnTo>
                    <a:pt x="0" y="8229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EC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92931" y="1356476"/>
              <a:ext cx="10895068" cy="893052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7702" y="2992457"/>
              <a:ext cx="85725" cy="857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7702" y="4849832"/>
              <a:ext cx="85725" cy="857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7702" y="5592781"/>
              <a:ext cx="85725" cy="85724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769705" y="358671"/>
            <a:ext cx="5660295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86000" algn="l"/>
              </a:tabLst>
            </a:pPr>
            <a:r>
              <a:rPr sz="2600" spc="35" dirty="0"/>
              <a:t>S</a:t>
            </a:r>
            <a:r>
              <a:rPr sz="2600" spc="-55" dirty="0"/>
              <a:t> </a:t>
            </a:r>
            <a:r>
              <a:rPr sz="2600" spc="160" dirty="0"/>
              <a:t>K</a:t>
            </a:r>
            <a:r>
              <a:rPr sz="2600" spc="-55" dirty="0"/>
              <a:t> </a:t>
            </a:r>
            <a:r>
              <a:rPr sz="2600" spc="30" dirty="0"/>
              <a:t>I</a:t>
            </a:r>
            <a:r>
              <a:rPr sz="2600" spc="-50" dirty="0"/>
              <a:t> </a:t>
            </a:r>
            <a:r>
              <a:rPr sz="2600" spc="145" dirty="0"/>
              <a:t>N</a:t>
            </a:r>
            <a:r>
              <a:rPr sz="2600" spc="-55" dirty="0"/>
              <a:t> </a:t>
            </a:r>
            <a:r>
              <a:rPr sz="2600" spc="305" dirty="0"/>
              <a:t>C</a:t>
            </a:r>
            <a:r>
              <a:rPr sz="2600" spc="-55" dirty="0"/>
              <a:t> </a:t>
            </a:r>
            <a:r>
              <a:rPr sz="2600" spc="80" dirty="0"/>
              <a:t>A</a:t>
            </a:r>
            <a:r>
              <a:rPr sz="2600" spc="-50" dirty="0"/>
              <a:t> </a:t>
            </a:r>
            <a:r>
              <a:rPr sz="2600" spc="110" dirty="0"/>
              <a:t>R</a:t>
            </a:r>
            <a:r>
              <a:rPr sz="2600" spc="-55" dirty="0"/>
              <a:t> </a:t>
            </a:r>
            <a:r>
              <a:rPr sz="2600" spc="5" dirty="0"/>
              <a:t>E	</a:t>
            </a:r>
            <a:r>
              <a:rPr sz="2600" spc="25" dirty="0"/>
              <a:t>P</a:t>
            </a:r>
            <a:r>
              <a:rPr sz="2600" spc="-65" dirty="0"/>
              <a:t> </a:t>
            </a:r>
            <a:r>
              <a:rPr sz="2600" spc="80" dirty="0"/>
              <a:t>A</a:t>
            </a:r>
            <a:r>
              <a:rPr sz="2600" spc="-60" dirty="0"/>
              <a:t> </a:t>
            </a:r>
            <a:r>
              <a:rPr sz="2600" spc="30" dirty="0"/>
              <a:t>I</a:t>
            </a:r>
            <a:r>
              <a:rPr sz="2600" spc="-65" dirty="0"/>
              <a:t> </a:t>
            </a:r>
            <a:r>
              <a:rPr sz="2600" spc="145" dirty="0"/>
              <a:t>N</a:t>
            </a:r>
            <a:r>
              <a:rPr lang="en-GB" sz="2600" spc="145" dirty="0"/>
              <a:t> </a:t>
            </a:r>
            <a:r>
              <a:rPr sz="2600" spc="-65" dirty="0"/>
              <a:t> </a:t>
            </a:r>
            <a:r>
              <a:rPr sz="2600" spc="25" dirty="0"/>
              <a:t>P</a:t>
            </a:r>
            <a:r>
              <a:rPr sz="2600" spc="-60" dirty="0"/>
              <a:t> </a:t>
            </a:r>
            <a:r>
              <a:rPr sz="2600" spc="385" dirty="0"/>
              <a:t>O</a:t>
            </a:r>
            <a:r>
              <a:rPr sz="2600" spc="-65" dirty="0"/>
              <a:t> </a:t>
            </a:r>
            <a:r>
              <a:rPr sz="2600" spc="30" dirty="0"/>
              <a:t>I</a:t>
            </a:r>
            <a:r>
              <a:rPr sz="2600" spc="-65" dirty="0"/>
              <a:t> </a:t>
            </a:r>
            <a:r>
              <a:rPr sz="2600" spc="145" dirty="0"/>
              <a:t>N</a:t>
            </a:r>
            <a:r>
              <a:rPr sz="2600" spc="-60" dirty="0"/>
              <a:t> </a:t>
            </a:r>
            <a:r>
              <a:rPr sz="2600" spc="75" dirty="0"/>
              <a:t>T</a:t>
            </a:r>
            <a:r>
              <a:rPr sz="2600" spc="-65" dirty="0"/>
              <a:t> </a:t>
            </a:r>
            <a:r>
              <a:rPr sz="2600" spc="35" dirty="0"/>
              <a:t>S</a:t>
            </a:r>
            <a:endParaRPr sz="2600" dirty="0"/>
          </a:p>
        </p:txBody>
      </p:sp>
      <p:sp>
        <p:nvSpPr>
          <p:cNvPr id="9" name="object 9"/>
          <p:cNvSpPr txBox="1"/>
          <p:nvPr/>
        </p:nvSpPr>
        <p:spPr>
          <a:xfrm>
            <a:off x="297605" y="1356476"/>
            <a:ext cx="7666355" cy="48647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500" dirty="0">
              <a:latin typeface="Times New Roman"/>
              <a:cs typeface="Times New Roman"/>
            </a:endParaRPr>
          </a:p>
          <a:p>
            <a:pPr marL="1028700" marR="97155">
              <a:lnSpc>
                <a:spcPct val="116100"/>
              </a:lnSpc>
            </a:pPr>
            <a:r>
              <a:rPr sz="2100" spc="-90" dirty="0">
                <a:solidFill>
                  <a:srgbClr val="4F4B44"/>
                </a:solidFill>
                <a:latin typeface="Verdana"/>
                <a:cs typeface="Verdana"/>
              </a:rPr>
              <a:t>S</a:t>
            </a:r>
            <a:r>
              <a:rPr sz="2100" spc="-15" dirty="0">
                <a:solidFill>
                  <a:srgbClr val="4F4B44"/>
                </a:solidFill>
                <a:latin typeface="Verdana"/>
                <a:cs typeface="Verdana"/>
              </a:rPr>
              <a:t>o</a:t>
            </a:r>
            <a:r>
              <a:rPr sz="2100" spc="-204" dirty="0">
                <a:solidFill>
                  <a:srgbClr val="4F4B44"/>
                </a:solidFill>
                <a:latin typeface="Verdana"/>
                <a:cs typeface="Verdana"/>
              </a:rPr>
              <a:t>m</a:t>
            </a:r>
            <a:r>
              <a:rPr sz="2100" spc="-20" dirty="0">
                <a:solidFill>
                  <a:srgbClr val="4F4B44"/>
                </a:solidFill>
                <a:latin typeface="Verdana"/>
                <a:cs typeface="Verdana"/>
              </a:rPr>
              <a:t>e</a:t>
            </a:r>
            <a:r>
              <a:rPr sz="21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15" dirty="0">
                <a:solidFill>
                  <a:srgbClr val="4F4B44"/>
                </a:solidFill>
                <a:latin typeface="Verdana"/>
                <a:cs typeface="Verdana"/>
              </a:rPr>
              <a:t>o</a:t>
            </a:r>
            <a:r>
              <a:rPr sz="2100" spc="25" dirty="0">
                <a:solidFill>
                  <a:srgbClr val="4F4B44"/>
                </a:solidFill>
                <a:latin typeface="Verdana"/>
                <a:cs typeface="Verdana"/>
              </a:rPr>
              <a:t>f</a:t>
            </a:r>
            <a:r>
              <a:rPr sz="21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65" dirty="0">
                <a:solidFill>
                  <a:srgbClr val="4F4B44"/>
                </a:solidFill>
                <a:latin typeface="Verdana"/>
                <a:cs typeface="Verdana"/>
              </a:rPr>
              <a:t>t</a:t>
            </a:r>
            <a:r>
              <a:rPr sz="2100" spc="-85" dirty="0">
                <a:solidFill>
                  <a:srgbClr val="4F4B44"/>
                </a:solidFill>
                <a:latin typeface="Verdana"/>
                <a:cs typeface="Verdana"/>
              </a:rPr>
              <a:t>h</a:t>
            </a:r>
            <a:r>
              <a:rPr sz="2100" spc="-20" dirty="0">
                <a:solidFill>
                  <a:srgbClr val="4F4B44"/>
                </a:solidFill>
                <a:latin typeface="Verdana"/>
                <a:cs typeface="Verdana"/>
              </a:rPr>
              <a:t>e</a:t>
            </a:r>
            <a:r>
              <a:rPr sz="21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204" dirty="0">
                <a:solidFill>
                  <a:srgbClr val="4F4B44"/>
                </a:solidFill>
                <a:latin typeface="Verdana"/>
                <a:cs typeface="Verdana"/>
              </a:rPr>
              <a:t>m</a:t>
            </a:r>
            <a:r>
              <a:rPr sz="2100" spc="-70" dirty="0">
                <a:solidFill>
                  <a:srgbClr val="4F4B44"/>
                </a:solidFill>
                <a:latin typeface="Verdana"/>
                <a:cs typeface="Verdana"/>
              </a:rPr>
              <a:t>a</a:t>
            </a:r>
            <a:r>
              <a:rPr sz="2100" spc="-80" dirty="0">
                <a:solidFill>
                  <a:srgbClr val="4F4B44"/>
                </a:solidFill>
                <a:latin typeface="Verdana"/>
                <a:cs typeface="Verdana"/>
              </a:rPr>
              <a:t>i</a:t>
            </a:r>
            <a:r>
              <a:rPr sz="2100" spc="-90" dirty="0">
                <a:solidFill>
                  <a:srgbClr val="4F4B44"/>
                </a:solidFill>
                <a:latin typeface="Verdana"/>
                <a:cs typeface="Verdana"/>
              </a:rPr>
              <a:t>n</a:t>
            </a:r>
            <a:r>
              <a:rPr sz="21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85" dirty="0">
                <a:solidFill>
                  <a:srgbClr val="4F4B44"/>
                </a:solidFill>
                <a:latin typeface="Verdana"/>
                <a:cs typeface="Verdana"/>
              </a:rPr>
              <a:t>c</a:t>
            </a:r>
            <a:r>
              <a:rPr sz="2100" spc="-85" dirty="0">
                <a:solidFill>
                  <a:srgbClr val="4F4B44"/>
                </a:solidFill>
                <a:latin typeface="Verdana"/>
                <a:cs typeface="Verdana"/>
              </a:rPr>
              <a:t>h</a:t>
            </a:r>
            <a:r>
              <a:rPr sz="2100" spc="-70" dirty="0">
                <a:solidFill>
                  <a:srgbClr val="4F4B44"/>
                </a:solidFill>
                <a:latin typeface="Verdana"/>
                <a:cs typeface="Verdana"/>
              </a:rPr>
              <a:t>a</a:t>
            </a:r>
            <a:r>
              <a:rPr sz="2100" spc="-80" dirty="0">
                <a:solidFill>
                  <a:srgbClr val="4F4B44"/>
                </a:solidFill>
                <a:latin typeface="Verdana"/>
                <a:cs typeface="Verdana"/>
              </a:rPr>
              <a:t>ll</a:t>
            </a:r>
            <a:r>
              <a:rPr sz="2100" spc="-25" dirty="0">
                <a:solidFill>
                  <a:srgbClr val="4F4B44"/>
                </a:solidFill>
                <a:latin typeface="Verdana"/>
                <a:cs typeface="Verdana"/>
              </a:rPr>
              <a:t>e</a:t>
            </a:r>
            <a:r>
              <a:rPr sz="2100" spc="-95" dirty="0">
                <a:solidFill>
                  <a:srgbClr val="4F4B44"/>
                </a:solidFill>
                <a:latin typeface="Verdana"/>
                <a:cs typeface="Verdana"/>
              </a:rPr>
              <a:t>n</a:t>
            </a:r>
            <a:r>
              <a:rPr sz="2100" spc="-25" dirty="0">
                <a:solidFill>
                  <a:srgbClr val="4F4B44"/>
                </a:solidFill>
                <a:latin typeface="Verdana"/>
                <a:cs typeface="Verdana"/>
              </a:rPr>
              <a:t>ge</a:t>
            </a:r>
            <a:r>
              <a:rPr sz="2100" spc="15" dirty="0">
                <a:solidFill>
                  <a:srgbClr val="4F4B44"/>
                </a:solidFill>
                <a:latin typeface="Verdana"/>
                <a:cs typeface="Verdana"/>
              </a:rPr>
              <a:t>s</a:t>
            </a:r>
            <a:r>
              <a:rPr sz="21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65" dirty="0">
                <a:solidFill>
                  <a:srgbClr val="4F4B44"/>
                </a:solidFill>
                <a:latin typeface="Verdana"/>
                <a:cs typeface="Verdana"/>
              </a:rPr>
              <a:t>t</a:t>
            </a:r>
            <a:r>
              <a:rPr sz="2100" spc="-85" dirty="0">
                <a:solidFill>
                  <a:srgbClr val="4F4B44"/>
                </a:solidFill>
                <a:latin typeface="Verdana"/>
                <a:cs typeface="Verdana"/>
              </a:rPr>
              <a:t>h</a:t>
            </a:r>
            <a:r>
              <a:rPr sz="2100" spc="-70" dirty="0">
                <a:solidFill>
                  <a:srgbClr val="4F4B44"/>
                </a:solidFill>
                <a:latin typeface="Verdana"/>
                <a:cs typeface="Verdana"/>
              </a:rPr>
              <a:t>a</a:t>
            </a:r>
            <a:r>
              <a:rPr sz="2100" spc="-60" dirty="0">
                <a:solidFill>
                  <a:srgbClr val="4F4B44"/>
                </a:solidFill>
                <a:latin typeface="Verdana"/>
                <a:cs typeface="Verdana"/>
              </a:rPr>
              <a:t>t</a:t>
            </a:r>
            <a:r>
              <a:rPr sz="21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25" dirty="0">
                <a:solidFill>
                  <a:srgbClr val="4F4B44"/>
                </a:solidFill>
                <a:latin typeface="Verdana"/>
                <a:cs typeface="Verdana"/>
              </a:rPr>
              <a:t>p</a:t>
            </a:r>
            <a:r>
              <a:rPr sz="2100" spc="-70" dirty="0">
                <a:solidFill>
                  <a:srgbClr val="4F4B44"/>
                </a:solidFill>
                <a:latin typeface="Verdana"/>
                <a:cs typeface="Verdana"/>
              </a:rPr>
              <a:t>a</a:t>
            </a:r>
            <a:r>
              <a:rPr sz="2100" spc="-90" dirty="0">
                <a:solidFill>
                  <a:srgbClr val="4F4B44"/>
                </a:solidFill>
                <a:latin typeface="Verdana"/>
                <a:cs typeface="Verdana"/>
              </a:rPr>
              <a:t>r</a:t>
            </a:r>
            <a:r>
              <a:rPr sz="2100" spc="-65" dirty="0">
                <a:solidFill>
                  <a:srgbClr val="4F4B44"/>
                </a:solidFill>
                <a:latin typeface="Verdana"/>
                <a:cs typeface="Verdana"/>
              </a:rPr>
              <a:t>t</a:t>
            </a:r>
            <a:r>
              <a:rPr sz="2100" spc="-80" dirty="0">
                <a:solidFill>
                  <a:srgbClr val="4F4B44"/>
                </a:solidFill>
                <a:latin typeface="Verdana"/>
                <a:cs typeface="Verdana"/>
              </a:rPr>
              <a:t>i</a:t>
            </a:r>
            <a:r>
              <a:rPr sz="2100" spc="85" dirty="0">
                <a:solidFill>
                  <a:srgbClr val="4F4B44"/>
                </a:solidFill>
                <a:latin typeface="Verdana"/>
                <a:cs typeface="Verdana"/>
              </a:rPr>
              <a:t>c</a:t>
            </a:r>
            <a:r>
              <a:rPr sz="2100" spc="-80" dirty="0">
                <a:solidFill>
                  <a:srgbClr val="4F4B44"/>
                </a:solidFill>
                <a:latin typeface="Verdana"/>
                <a:cs typeface="Verdana"/>
              </a:rPr>
              <a:t>i</a:t>
            </a:r>
            <a:r>
              <a:rPr sz="2100" spc="-25" dirty="0">
                <a:solidFill>
                  <a:srgbClr val="4F4B44"/>
                </a:solidFill>
                <a:latin typeface="Verdana"/>
                <a:cs typeface="Verdana"/>
              </a:rPr>
              <a:t>p</a:t>
            </a:r>
            <a:r>
              <a:rPr sz="2100" spc="-70" dirty="0">
                <a:solidFill>
                  <a:srgbClr val="4F4B44"/>
                </a:solidFill>
                <a:latin typeface="Verdana"/>
                <a:cs typeface="Verdana"/>
              </a:rPr>
              <a:t>a</a:t>
            </a:r>
            <a:r>
              <a:rPr sz="2100" spc="-95" dirty="0">
                <a:solidFill>
                  <a:srgbClr val="4F4B44"/>
                </a:solidFill>
                <a:latin typeface="Verdana"/>
                <a:cs typeface="Verdana"/>
              </a:rPr>
              <a:t>n</a:t>
            </a:r>
            <a:r>
              <a:rPr sz="2100" spc="-65" dirty="0">
                <a:solidFill>
                  <a:srgbClr val="4F4B44"/>
                </a:solidFill>
                <a:latin typeface="Verdana"/>
                <a:cs typeface="Verdana"/>
              </a:rPr>
              <a:t>t</a:t>
            </a:r>
            <a:r>
              <a:rPr sz="2100" spc="15" dirty="0">
                <a:solidFill>
                  <a:srgbClr val="4F4B44"/>
                </a:solidFill>
                <a:latin typeface="Verdana"/>
                <a:cs typeface="Verdana"/>
              </a:rPr>
              <a:t>s</a:t>
            </a:r>
            <a:r>
              <a:rPr sz="21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85" dirty="0">
                <a:solidFill>
                  <a:srgbClr val="4F4B44"/>
                </a:solidFill>
                <a:latin typeface="Verdana"/>
                <a:cs typeface="Verdana"/>
              </a:rPr>
              <a:t>h</a:t>
            </a:r>
            <a:r>
              <a:rPr sz="2100" spc="-70" dirty="0">
                <a:solidFill>
                  <a:srgbClr val="4F4B44"/>
                </a:solidFill>
                <a:latin typeface="Verdana"/>
                <a:cs typeface="Verdana"/>
              </a:rPr>
              <a:t>av</a:t>
            </a:r>
            <a:r>
              <a:rPr sz="2100" spc="-15" dirty="0">
                <a:solidFill>
                  <a:srgbClr val="4F4B44"/>
                </a:solidFill>
                <a:latin typeface="Verdana"/>
                <a:cs typeface="Verdana"/>
              </a:rPr>
              <a:t>e  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b</a:t>
            </a:r>
            <a:r>
              <a:rPr sz="2100" spc="-25" dirty="0">
                <a:solidFill>
                  <a:srgbClr val="4F4B44"/>
                </a:solidFill>
                <a:latin typeface="Verdana"/>
                <a:cs typeface="Verdana"/>
              </a:rPr>
              <a:t>ee</a:t>
            </a:r>
            <a:r>
              <a:rPr sz="2100" spc="-90" dirty="0">
                <a:solidFill>
                  <a:srgbClr val="4F4B44"/>
                </a:solidFill>
                <a:latin typeface="Verdana"/>
                <a:cs typeface="Verdana"/>
              </a:rPr>
              <a:t>n</a:t>
            </a:r>
            <a:r>
              <a:rPr sz="21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20" dirty="0">
                <a:solidFill>
                  <a:srgbClr val="4F4B44"/>
                </a:solidFill>
                <a:latin typeface="Verdana"/>
                <a:cs typeface="Verdana"/>
              </a:rPr>
              <a:t>f</a:t>
            </a:r>
            <a:r>
              <a:rPr sz="2100" spc="-70" dirty="0">
                <a:solidFill>
                  <a:srgbClr val="4F4B44"/>
                </a:solidFill>
                <a:latin typeface="Verdana"/>
                <a:cs typeface="Verdana"/>
              </a:rPr>
              <a:t>a</a:t>
            </a:r>
            <a:r>
              <a:rPr sz="2100" spc="85" dirty="0">
                <a:solidFill>
                  <a:srgbClr val="4F4B44"/>
                </a:solidFill>
                <a:latin typeface="Verdana"/>
                <a:cs typeface="Verdana"/>
              </a:rPr>
              <a:t>c</a:t>
            </a:r>
            <a:r>
              <a:rPr sz="2100" spc="-80" dirty="0">
                <a:solidFill>
                  <a:srgbClr val="4F4B44"/>
                </a:solidFill>
                <a:latin typeface="Verdana"/>
                <a:cs typeface="Verdana"/>
              </a:rPr>
              <a:t>i</a:t>
            </a:r>
            <a:r>
              <a:rPr sz="2100" spc="-95" dirty="0">
                <a:solidFill>
                  <a:srgbClr val="4F4B44"/>
                </a:solidFill>
                <a:latin typeface="Verdana"/>
                <a:cs typeface="Verdana"/>
              </a:rPr>
              <a:t>n</a:t>
            </a:r>
            <a:r>
              <a:rPr sz="2100" spc="-20" dirty="0">
                <a:solidFill>
                  <a:srgbClr val="4F4B44"/>
                </a:solidFill>
                <a:latin typeface="Verdana"/>
                <a:cs typeface="Verdana"/>
              </a:rPr>
              <a:t>g</a:t>
            </a:r>
            <a:r>
              <a:rPr sz="21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80" dirty="0">
                <a:solidFill>
                  <a:srgbClr val="4F4B44"/>
                </a:solidFill>
                <a:latin typeface="Verdana"/>
                <a:cs typeface="Verdana"/>
              </a:rPr>
              <a:t>i</a:t>
            </a:r>
            <a:r>
              <a:rPr sz="2100" spc="-90" dirty="0">
                <a:solidFill>
                  <a:srgbClr val="4F4B44"/>
                </a:solidFill>
                <a:latin typeface="Verdana"/>
                <a:cs typeface="Verdana"/>
              </a:rPr>
              <a:t>n</a:t>
            </a:r>
            <a:r>
              <a:rPr sz="21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90" dirty="0">
                <a:solidFill>
                  <a:srgbClr val="4F4B44"/>
                </a:solidFill>
                <a:latin typeface="Verdana"/>
                <a:cs typeface="Verdana"/>
              </a:rPr>
              <a:t>r</a:t>
            </a:r>
            <a:r>
              <a:rPr sz="2100" spc="-25" dirty="0">
                <a:solidFill>
                  <a:srgbClr val="4F4B44"/>
                </a:solidFill>
                <a:latin typeface="Verdana"/>
                <a:cs typeface="Verdana"/>
              </a:rPr>
              <a:t>eg</a:t>
            </a:r>
            <a:r>
              <a:rPr sz="2100" spc="-70" dirty="0">
                <a:solidFill>
                  <a:srgbClr val="4F4B44"/>
                </a:solidFill>
                <a:latin typeface="Verdana"/>
                <a:cs typeface="Verdana"/>
              </a:rPr>
              <a:t>a</a:t>
            </a:r>
            <a:r>
              <a:rPr sz="2100" spc="-90" dirty="0">
                <a:solidFill>
                  <a:srgbClr val="4F4B44"/>
                </a:solidFill>
                <a:latin typeface="Verdana"/>
                <a:cs typeface="Verdana"/>
              </a:rPr>
              <a:t>r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d</a:t>
            </a:r>
            <a:r>
              <a:rPr sz="2100" spc="15" dirty="0">
                <a:solidFill>
                  <a:srgbClr val="4F4B44"/>
                </a:solidFill>
                <a:latin typeface="Verdana"/>
                <a:cs typeface="Verdana"/>
              </a:rPr>
              <a:t>s</a:t>
            </a:r>
            <a:r>
              <a:rPr sz="21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65" dirty="0">
                <a:solidFill>
                  <a:srgbClr val="4F4B44"/>
                </a:solidFill>
                <a:latin typeface="Verdana"/>
                <a:cs typeface="Verdana"/>
              </a:rPr>
              <a:t>t</a:t>
            </a:r>
            <a:r>
              <a:rPr sz="2100" spc="-10" dirty="0">
                <a:solidFill>
                  <a:srgbClr val="4F4B44"/>
                </a:solidFill>
                <a:latin typeface="Verdana"/>
                <a:cs typeface="Verdana"/>
              </a:rPr>
              <a:t>o</a:t>
            </a:r>
            <a:r>
              <a:rPr sz="21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10" dirty="0">
                <a:solidFill>
                  <a:srgbClr val="4F4B44"/>
                </a:solidFill>
                <a:latin typeface="Verdana"/>
                <a:cs typeface="Verdana"/>
              </a:rPr>
              <a:t>s</a:t>
            </a:r>
            <a:r>
              <a:rPr sz="2100" spc="-95" dirty="0">
                <a:solidFill>
                  <a:srgbClr val="4F4B44"/>
                </a:solidFill>
                <a:latin typeface="Verdana"/>
                <a:cs typeface="Verdana"/>
              </a:rPr>
              <a:t>k</a:t>
            </a:r>
            <a:r>
              <a:rPr sz="2100" spc="-80" dirty="0">
                <a:solidFill>
                  <a:srgbClr val="4F4B44"/>
                </a:solidFill>
                <a:latin typeface="Verdana"/>
                <a:cs typeface="Verdana"/>
              </a:rPr>
              <a:t>i</a:t>
            </a:r>
            <a:r>
              <a:rPr sz="2100" spc="-95" dirty="0">
                <a:solidFill>
                  <a:srgbClr val="4F4B44"/>
                </a:solidFill>
                <a:latin typeface="Verdana"/>
                <a:cs typeface="Verdana"/>
              </a:rPr>
              <a:t>n</a:t>
            </a:r>
            <a:r>
              <a:rPr sz="2100" spc="85" dirty="0">
                <a:solidFill>
                  <a:srgbClr val="4F4B44"/>
                </a:solidFill>
                <a:latin typeface="Verdana"/>
                <a:cs typeface="Verdana"/>
              </a:rPr>
              <a:t>c</a:t>
            </a:r>
            <a:r>
              <a:rPr sz="2100" spc="-70" dirty="0">
                <a:solidFill>
                  <a:srgbClr val="4F4B44"/>
                </a:solidFill>
                <a:latin typeface="Verdana"/>
                <a:cs typeface="Verdana"/>
              </a:rPr>
              <a:t>a</a:t>
            </a:r>
            <a:r>
              <a:rPr sz="2100" spc="-90" dirty="0">
                <a:solidFill>
                  <a:srgbClr val="4F4B44"/>
                </a:solidFill>
                <a:latin typeface="Verdana"/>
                <a:cs typeface="Verdana"/>
              </a:rPr>
              <a:t>r</a:t>
            </a:r>
            <a:r>
              <a:rPr sz="2100" spc="-20" dirty="0">
                <a:solidFill>
                  <a:srgbClr val="4F4B44"/>
                </a:solidFill>
                <a:latin typeface="Verdana"/>
                <a:cs typeface="Verdana"/>
              </a:rPr>
              <a:t>e</a:t>
            </a:r>
            <a:r>
              <a:rPr sz="21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70" dirty="0">
                <a:solidFill>
                  <a:srgbClr val="4F4B44"/>
                </a:solidFill>
                <a:latin typeface="Verdana"/>
                <a:cs typeface="Verdana"/>
              </a:rPr>
              <a:t>a</a:t>
            </a:r>
            <a:r>
              <a:rPr sz="2100" spc="-90" dirty="0">
                <a:solidFill>
                  <a:srgbClr val="4F4B44"/>
                </a:solidFill>
                <a:latin typeface="Verdana"/>
                <a:cs typeface="Verdana"/>
              </a:rPr>
              <a:t>r</a:t>
            </a:r>
            <a:r>
              <a:rPr sz="2100" spc="-20" dirty="0">
                <a:solidFill>
                  <a:srgbClr val="4F4B44"/>
                </a:solidFill>
                <a:latin typeface="Verdana"/>
                <a:cs typeface="Verdana"/>
              </a:rPr>
              <a:t>e</a:t>
            </a:r>
            <a:r>
              <a:rPr sz="21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80" dirty="0">
                <a:solidFill>
                  <a:srgbClr val="4F4B44"/>
                </a:solidFill>
                <a:latin typeface="Verdana"/>
                <a:cs typeface="Verdana"/>
              </a:rPr>
              <a:t>l</a:t>
            </a:r>
            <a:r>
              <a:rPr sz="2100" spc="-70" dirty="0">
                <a:solidFill>
                  <a:srgbClr val="4F4B44"/>
                </a:solidFill>
                <a:latin typeface="Verdana"/>
                <a:cs typeface="Verdana"/>
              </a:rPr>
              <a:t>a</a:t>
            </a:r>
            <a:r>
              <a:rPr sz="2100" spc="85" dirty="0">
                <a:solidFill>
                  <a:srgbClr val="4F4B44"/>
                </a:solidFill>
                <a:latin typeface="Verdana"/>
                <a:cs typeface="Verdana"/>
              </a:rPr>
              <a:t>c</a:t>
            </a:r>
            <a:r>
              <a:rPr sz="2100" spc="-90" dirty="0">
                <a:solidFill>
                  <a:srgbClr val="4F4B44"/>
                </a:solidFill>
                <a:latin typeface="Verdana"/>
                <a:cs typeface="Verdana"/>
              </a:rPr>
              <a:t>k</a:t>
            </a:r>
            <a:r>
              <a:rPr sz="21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15" dirty="0">
                <a:solidFill>
                  <a:srgbClr val="4F4B44"/>
                </a:solidFill>
                <a:latin typeface="Verdana"/>
                <a:cs typeface="Verdana"/>
              </a:rPr>
              <a:t>o</a:t>
            </a:r>
            <a:r>
              <a:rPr sz="2100" spc="25" dirty="0">
                <a:solidFill>
                  <a:srgbClr val="4F4B44"/>
                </a:solidFill>
                <a:latin typeface="Verdana"/>
                <a:cs typeface="Verdana"/>
              </a:rPr>
              <a:t>f  </a:t>
            </a:r>
            <a:r>
              <a:rPr sz="2100" spc="-80" dirty="0">
                <a:solidFill>
                  <a:srgbClr val="4F4B44"/>
                </a:solidFill>
                <a:latin typeface="Verdana"/>
                <a:cs typeface="Verdana"/>
              </a:rPr>
              <a:t>i</a:t>
            </a:r>
            <a:r>
              <a:rPr sz="2100" spc="-95" dirty="0">
                <a:solidFill>
                  <a:srgbClr val="4F4B44"/>
                </a:solidFill>
                <a:latin typeface="Verdana"/>
                <a:cs typeface="Verdana"/>
              </a:rPr>
              <a:t>n</a:t>
            </a:r>
            <a:r>
              <a:rPr sz="2100" spc="20" dirty="0">
                <a:solidFill>
                  <a:srgbClr val="4F4B44"/>
                </a:solidFill>
                <a:latin typeface="Verdana"/>
                <a:cs typeface="Verdana"/>
              </a:rPr>
              <a:t>f</a:t>
            </a:r>
            <a:r>
              <a:rPr sz="2100" spc="-15" dirty="0">
                <a:solidFill>
                  <a:srgbClr val="4F4B44"/>
                </a:solidFill>
                <a:latin typeface="Verdana"/>
                <a:cs typeface="Verdana"/>
              </a:rPr>
              <a:t>o</a:t>
            </a:r>
            <a:r>
              <a:rPr sz="2100" spc="-90" dirty="0">
                <a:solidFill>
                  <a:srgbClr val="4F4B44"/>
                </a:solidFill>
                <a:latin typeface="Verdana"/>
                <a:cs typeface="Verdana"/>
              </a:rPr>
              <a:t>r</a:t>
            </a:r>
            <a:r>
              <a:rPr sz="2100" spc="-204" dirty="0">
                <a:solidFill>
                  <a:srgbClr val="4F4B44"/>
                </a:solidFill>
                <a:latin typeface="Verdana"/>
                <a:cs typeface="Verdana"/>
              </a:rPr>
              <a:t>m</a:t>
            </a:r>
            <a:r>
              <a:rPr sz="2100" spc="-70" dirty="0">
                <a:solidFill>
                  <a:srgbClr val="4F4B44"/>
                </a:solidFill>
                <a:latin typeface="Verdana"/>
                <a:cs typeface="Verdana"/>
              </a:rPr>
              <a:t>a</a:t>
            </a:r>
            <a:r>
              <a:rPr sz="2100" spc="-65" dirty="0">
                <a:solidFill>
                  <a:srgbClr val="4F4B44"/>
                </a:solidFill>
                <a:latin typeface="Verdana"/>
                <a:cs typeface="Verdana"/>
              </a:rPr>
              <a:t>t</a:t>
            </a:r>
            <a:r>
              <a:rPr sz="2100" spc="-80" dirty="0">
                <a:solidFill>
                  <a:srgbClr val="4F4B44"/>
                </a:solidFill>
                <a:latin typeface="Verdana"/>
                <a:cs typeface="Verdana"/>
              </a:rPr>
              <a:t>i</a:t>
            </a:r>
            <a:r>
              <a:rPr sz="2100" spc="-15" dirty="0">
                <a:solidFill>
                  <a:srgbClr val="4F4B44"/>
                </a:solidFill>
                <a:latin typeface="Verdana"/>
                <a:cs typeface="Verdana"/>
              </a:rPr>
              <a:t>o</a:t>
            </a:r>
            <a:r>
              <a:rPr sz="2100" spc="-90" dirty="0">
                <a:solidFill>
                  <a:srgbClr val="4F4B44"/>
                </a:solidFill>
                <a:latin typeface="Verdana"/>
                <a:cs typeface="Verdana"/>
              </a:rPr>
              <a:t>n</a:t>
            </a:r>
            <a:r>
              <a:rPr sz="21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15" dirty="0">
                <a:solidFill>
                  <a:srgbClr val="4F4B44"/>
                </a:solidFill>
                <a:latin typeface="Verdana"/>
                <a:cs typeface="Verdana"/>
              </a:rPr>
              <a:t>o</a:t>
            </a:r>
            <a:r>
              <a:rPr sz="2100" spc="-90" dirty="0">
                <a:solidFill>
                  <a:srgbClr val="4F4B44"/>
                </a:solidFill>
                <a:latin typeface="Verdana"/>
                <a:cs typeface="Verdana"/>
              </a:rPr>
              <a:t>n</a:t>
            </a:r>
            <a:r>
              <a:rPr sz="21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10" dirty="0">
                <a:solidFill>
                  <a:srgbClr val="4F4B44"/>
                </a:solidFill>
                <a:latin typeface="Verdana"/>
                <a:cs typeface="Verdana"/>
              </a:rPr>
              <a:t>s</a:t>
            </a:r>
            <a:r>
              <a:rPr sz="2100" spc="-95" dirty="0">
                <a:solidFill>
                  <a:srgbClr val="4F4B44"/>
                </a:solidFill>
                <a:latin typeface="Verdana"/>
                <a:cs typeface="Verdana"/>
              </a:rPr>
              <a:t>k</a:t>
            </a:r>
            <a:r>
              <a:rPr sz="2100" spc="-80" dirty="0">
                <a:solidFill>
                  <a:srgbClr val="4F4B44"/>
                </a:solidFill>
                <a:latin typeface="Verdana"/>
                <a:cs typeface="Verdana"/>
              </a:rPr>
              <a:t>i</a:t>
            </a:r>
            <a:r>
              <a:rPr sz="2100" spc="-90" dirty="0">
                <a:solidFill>
                  <a:srgbClr val="4F4B44"/>
                </a:solidFill>
                <a:latin typeface="Verdana"/>
                <a:cs typeface="Verdana"/>
              </a:rPr>
              <a:t>n</a:t>
            </a:r>
            <a:r>
              <a:rPr sz="21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85" dirty="0">
                <a:solidFill>
                  <a:srgbClr val="4F4B44"/>
                </a:solidFill>
                <a:latin typeface="Verdana"/>
                <a:cs typeface="Verdana"/>
              </a:rPr>
              <a:t>c</a:t>
            </a:r>
            <a:r>
              <a:rPr sz="2100" spc="-70" dirty="0">
                <a:solidFill>
                  <a:srgbClr val="4F4B44"/>
                </a:solidFill>
                <a:latin typeface="Verdana"/>
                <a:cs typeface="Verdana"/>
              </a:rPr>
              <a:t>a</a:t>
            </a:r>
            <a:r>
              <a:rPr sz="2100" spc="-90" dirty="0">
                <a:solidFill>
                  <a:srgbClr val="4F4B44"/>
                </a:solidFill>
                <a:latin typeface="Verdana"/>
                <a:cs typeface="Verdana"/>
              </a:rPr>
              <a:t>r</a:t>
            </a:r>
            <a:r>
              <a:rPr sz="2100" spc="-25" dirty="0">
                <a:solidFill>
                  <a:srgbClr val="4F4B44"/>
                </a:solidFill>
                <a:latin typeface="Verdana"/>
                <a:cs typeface="Verdana"/>
              </a:rPr>
              <a:t>e</a:t>
            </a:r>
            <a:r>
              <a:rPr sz="2100" spc="-175" dirty="0">
                <a:solidFill>
                  <a:srgbClr val="4F4B44"/>
                </a:solidFill>
                <a:latin typeface="Verdana"/>
                <a:cs typeface="Verdana"/>
              </a:rPr>
              <a:t>,</a:t>
            </a:r>
            <a:r>
              <a:rPr sz="21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80" dirty="0">
                <a:solidFill>
                  <a:srgbClr val="4F4B44"/>
                </a:solidFill>
                <a:latin typeface="Verdana"/>
                <a:cs typeface="Verdana"/>
              </a:rPr>
              <a:t>l</a:t>
            </a:r>
            <a:r>
              <a:rPr sz="2100" spc="-70" dirty="0">
                <a:solidFill>
                  <a:srgbClr val="4F4B44"/>
                </a:solidFill>
                <a:latin typeface="Verdana"/>
                <a:cs typeface="Verdana"/>
              </a:rPr>
              <a:t>a</a:t>
            </a:r>
            <a:r>
              <a:rPr sz="2100" spc="85" dirty="0">
                <a:solidFill>
                  <a:srgbClr val="4F4B44"/>
                </a:solidFill>
                <a:latin typeface="Verdana"/>
                <a:cs typeface="Verdana"/>
              </a:rPr>
              <a:t>c</a:t>
            </a:r>
            <a:r>
              <a:rPr sz="2100" spc="-90" dirty="0">
                <a:solidFill>
                  <a:srgbClr val="4F4B44"/>
                </a:solidFill>
                <a:latin typeface="Verdana"/>
                <a:cs typeface="Verdana"/>
              </a:rPr>
              <a:t>k</a:t>
            </a:r>
            <a:r>
              <a:rPr sz="21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15" dirty="0">
                <a:solidFill>
                  <a:srgbClr val="4F4B44"/>
                </a:solidFill>
                <a:latin typeface="Verdana"/>
                <a:cs typeface="Verdana"/>
              </a:rPr>
              <a:t>o</a:t>
            </a:r>
            <a:r>
              <a:rPr sz="2100" spc="25" dirty="0">
                <a:solidFill>
                  <a:srgbClr val="4F4B44"/>
                </a:solidFill>
                <a:latin typeface="Verdana"/>
                <a:cs typeface="Verdana"/>
              </a:rPr>
              <a:t>f</a:t>
            </a:r>
            <a:r>
              <a:rPr sz="21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85" dirty="0">
                <a:solidFill>
                  <a:srgbClr val="4F4B44"/>
                </a:solidFill>
                <a:latin typeface="Verdana"/>
                <a:cs typeface="Verdana"/>
              </a:rPr>
              <a:t>c</a:t>
            </a:r>
            <a:r>
              <a:rPr sz="2100" spc="-15" dirty="0">
                <a:solidFill>
                  <a:srgbClr val="4F4B44"/>
                </a:solidFill>
                <a:latin typeface="Verdana"/>
                <a:cs typeface="Verdana"/>
              </a:rPr>
              <a:t>o</a:t>
            </a:r>
            <a:r>
              <a:rPr sz="2100" spc="-95" dirty="0">
                <a:solidFill>
                  <a:srgbClr val="4F4B44"/>
                </a:solidFill>
                <a:latin typeface="Verdana"/>
                <a:cs typeface="Verdana"/>
              </a:rPr>
              <a:t>n</a:t>
            </a:r>
            <a:r>
              <a:rPr sz="2100" spc="10" dirty="0">
                <a:solidFill>
                  <a:srgbClr val="4F4B44"/>
                </a:solidFill>
                <a:latin typeface="Verdana"/>
                <a:cs typeface="Verdana"/>
              </a:rPr>
              <a:t>s</a:t>
            </a:r>
            <a:r>
              <a:rPr sz="2100" spc="-80" dirty="0">
                <a:solidFill>
                  <a:srgbClr val="4F4B44"/>
                </a:solidFill>
                <a:latin typeface="Verdana"/>
                <a:cs typeface="Verdana"/>
              </a:rPr>
              <a:t>i</a:t>
            </a:r>
            <a:r>
              <a:rPr sz="2100" spc="10" dirty="0">
                <a:solidFill>
                  <a:srgbClr val="4F4B44"/>
                </a:solidFill>
                <a:latin typeface="Verdana"/>
                <a:cs typeface="Verdana"/>
              </a:rPr>
              <a:t>s</a:t>
            </a:r>
            <a:r>
              <a:rPr sz="2100" spc="-65" dirty="0">
                <a:solidFill>
                  <a:srgbClr val="4F4B44"/>
                </a:solidFill>
                <a:latin typeface="Verdana"/>
                <a:cs typeface="Verdana"/>
              </a:rPr>
              <a:t>t</a:t>
            </a:r>
            <a:r>
              <a:rPr sz="2100" spc="-25" dirty="0">
                <a:solidFill>
                  <a:srgbClr val="4F4B44"/>
                </a:solidFill>
                <a:latin typeface="Verdana"/>
                <a:cs typeface="Verdana"/>
              </a:rPr>
              <a:t>e</a:t>
            </a:r>
            <a:r>
              <a:rPr sz="2100" spc="-95" dirty="0">
                <a:solidFill>
                  <a:srgbClr val="4F4B44"/>
                </a:solidFill>
                <a:latin typeface="Verdana"/>
                <a:cs typeface="Verdana"/>
              </a:rPr>
              <a:t>n</a:t>
            </a:r>
            <a:r>
              <a:rPr sz="2100" spc="-65" dirty="0">
                <a:solidFill>
                  <a:srgbClr val="4F4B44"/>
                </a:solidFill>
                <a:latin typeface="Verdana"/>
                <a:cs typeface="Verdana"/>
              </a:rPr>
              <a:t>t</a:t>
            </a:r>
            <a:r>
              <a:rPr sz="2100" spc="-80" dirty="0">
                <a:solidFill>
                  <a:srgbClr val="4F4B44"/>
                </a:solidFill>
                <a:latin typeface="Verdana"/>
                <a:cs typeface="Verdana"/>
              </a:rPr>
              <a:t>l</a:t>
            </a:r>
            <a:r>
              <a:rPr sz="2100" spc="-45" dirty="0">
                <a:solidFill>
                  <a:srgbClr val="4F4B44"/>
                </a:solidFill>
                <a:latin typeface="Verdana"/>
                <a:cs typeface="Verdana"/>
              </a:rPr>
              <a:t>y  </a:t>
            </a:r>
            <a:r>
              <a:rPr sz="2100" spc="-70" dirty="0">
                <a:solidFill>
                  <a:srgbClr val="4F4B44"/>
                </a:solidFill>
                <a:latin typeface="Verdana"/>
                <a:cs typeface="Verdana"/>
              </a:rPr>
              <a:t>ava</a:t>
            </a:r>
            <a:r>
              <a:rPr sz="2100" spc="-80" dirty="0">
                <a:solidFill>
                  <a:srgbClr val="4F4B44"/>
                </a:solidFill>
                <a:latin typeface="Verdana"/>
                <a:cs typeface="Verdana"/>
              </a:rPr>
              <a:t>il</a:t>
            </a:r>
            <a:r>
              <a:rPr sz="2100" spc="-70" dirty="0">
                <a:solidFill>
                  <a:srgbClr val="4F4B44"/>
                </a:solidFill>
                <a:latin typeface="Verdana"/>
                <a:cs typeface="Verdana"/>
              </a:rPr>
              <a:t>a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b</a:t>
            </a:r>
            <a:r>
              <a:rPr sz="2100" spc="-80" dirty="0">
                <a:solidFill>
                  <a:srgbClr val="4F4B44"/>
                </a:solidFill>
                <a:latin typeface="Verdana"/>
                <a:cs typeface="Verdana"/>
              </a:rPr>
              <a:t>l</a:t>
            </a:r>
            <a:r>
              <a:rPr sz="2100" spc="-20" dirty="0">
                <a:solidFill>
                  <a:srgbClr val="4F4B44"/>
                </a:solidFill>
                <a:latin typeface="Verdana"/>
                <a:cs typeface="Verdana"/>
              </a:rPr>
              <a:t>e</a:t>
            </a:r>
            <a:r>
              <a:rPr sz="21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25" dirty="0">
                <a:solidFill>
                  <a:srgbClr val="4F4B44"/>
                </a:solidFill>
                <a:latin typeface="Verdana"/>
                <a:cs typeface="Verdana"/>
              </a:rPr>
              <a:t>p</a:t>
            </a:r>
            <a:r>
              <a:rPr sz="2100" spc="-90" dirty="0">
                <a:solidFill>
                  <a:srgbClr val="4F4B44"/>
                </a:solidFill>
                <a:latin typeface="Verdana"/>
                <a:cs typeface="Verdana"/>
              </a:rPr>
              <a:t>r</a:t>
            </a:r>
            <a:r>
              <a:rPr sz="2100" spc="-15" dirty="0">
                <a:solidFill>
                  <a:srgbClr val="4F4B44"/>
                </a:solidFill>
                <a:latin typeface="Verdana"/>
                <a:cs typeface="Verdana"/>
              </a:rPr>
              <a:t>o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d</a:t>
            </a:r>
            <a:r>
              <a:rPr sz="2100" spc="-105" dirty="0">
                <a:solidFill>
                  <a:srgbClr val="4F4B44"/>
                </a:solidFill>
                <a:latin typeface="Verdana"/>
                <a:cs typeface="Verdana"/>
              </a:rPr>
              <a:t>u</a:t>
            </a:r>
            <a:r>
              <a:rPr sz="2100" spc="85" dirty="0">
                <a:solidFill>
                  <a:srgbClr val="4F4B44"/>
                </a:solidFill>
                <a:latin typeface="Verdana"/>
                <a:cs typeface="Verdana"/>
              </a:rPr>
              <a:t>c</a:t>
            </a:r>
            <a:r>
              <a:rPr sz="2100" spc="-65" dirty="0">
                <a:solidFill>
                  <a:srgbClr val="4F4B44"/>
                </a:solidFill>
                <a:latin typeface="Verdana"/>
                <a:cs typeface="Verdana"/>
              </a:rPr>
              <a:t>t</a:t>
            </a:r>
            <a:r>
              <a:rPr sz="2100" spc="15" dirty="0">
                <a:solidFill>
                  <a:srgbClr val="4F4B44"/>
                </a:solidFill>
                <a:latin typeface="Verdana"/>
                <a:cs typeface="Verdana"/>
              </a:rPr>
              <a:t>s</a:t>
            </a:r>
            <a:r>
              <a:rPr sz="21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70" dirty="0">
                <a:solidFill>
                  <a:srgbClr val="4F4B44"/>
                </a:solidFill>
                <a:latin typeface="Verdana"/>
                <a:cs typeface="Verdana"/>
              </a:rPr>
              <a:t>a</a:t>
            </a:r>
            <a:r>
              <a:rPr sz="2100" spc="-95" dirty="0">
                <a:solidFill>
                  <a:srgbClr val="4F4B44"/>
                </a:solidFill>
                <a:latin typeface="Verdana"/>
                <a:cs typeface="Verdana"/>
              </a:rPr>
              <a:t>n</a:t>
            </a:r>
            <a:r>
              <a:rPr sz="2100" spc="5" dirty="0">
                <a:solidFill>
                  <a:srgbClr val="4F4B44"/>
                </a:solidFill>
                <a:latin typeface="Verdana"/>
                <a:cs typeface="Verdana"/>
              </a:rPr>
              <a:t>d</a:t>
            </a:r>
            <a:r>
              <a:rPr sz="21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204" dirty="0">
                <a:solidFill>
                  <a:srgbClr val="4F4B44"/>
                </a:solidFill>
                <a:latin typeface="Verdana"/>
                <a:cs typeface="Verdana"/>
              </a:rPr>
              <a:t>m</a:t>
            </a:r>
            <a:r>
              <a:rPr sz="2100" spc="-15" dirty="0">
                <a:solidFill>
                  <a:srgbClr val="4F4B44"/>
                </a:solidFill>
                <a:latin typeface="Verdana"/>
                <a:cs typeface="Verdana"/>
              </a:rPr>
              <a:t>o</a:t>
            </a:r>
            <a:r>
              <a:rPr sz="2100" spc="-90" dirty="0">
                <a:solidFill>
                  <a:srgbClr val="4F4B44"/>
                </a:solidFill>
                <a:latin typeface="Verdana"/>
                <a:cs typeface="Verdana"/>
              </a:rPr>
              <a:t>r</a:t>
            </a:r>
            <a:r>
              <a:rPr sz="2100" spc="-20" dirty="0">
                <a:solidFill>
                  <a:srgbClr val="4F4B44"/>
                </a:solidFill>
                <a:latin typeface="Verdana"/>
                <a:cs typeface="Verdana"/>
              </a:rPr>
              <a:t>e</a:t>
            </a:r>
            <a:r>
              <a:rPr sz="21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85" dirty="0">
                <a:solidFill>
                  <a:srgbClr val="4F4B44"/>
                </a:solidFill>
                <a:latin typeface="Verdana"/>
                <a:cs typeface="Verdana"/>
              </a:rPr>
              <a:t>c</a:t>
            </a:r>
            <a:r>
              <a:rPr sz="2100" spc="-85" dirty="0">
                <a:solidFill>
                  <a:srgbClr val="4F4B44"/>
                </a:solidFill>
                <a:latin typeface="Verdana"/>
                <a:cs typeface="Verdana"/>
              </a:rPr>
              <a:t>h</a:t>
            </a:r>
            <a:r>
              <a:rPr sz="2100" spc="-15" dirty="0">
                <a:solidFill>
                  <a:srgbClr val="4F4B44"/>
                </a:solidFill>
                <a:latin typeface="Verdana"/>
                <a:cs typeface="Verdana"/>
              </a:rPr>
              <a:t>o</a:t>
            </a:r>
            <a:r>
              <a:rPr sz="2100" spc="-80" dirty="0">
                <a:solidFill>
                  <a:srgbClr val="4F4B44"/>
                </a:solidFill>
                <a:latin typeface="Verdana"/>
                <a:cs typeface="Verdana"/>
              </a:rPr>
              <a:t>i</a:t>
            </a:r>
            <a:r>
              <a:rPr sz="2100" spc="85" dirty="0">
                <a:solidFill>
                  <a:srgbClr val="4F4B44"/>
                </a:solidFill>
                <a:latin typeface="Verdana"/>
                <a:cs typeface="Verdana"/>
              </a:rPr>
              <a:t>c</a:t>
            </a:r>
            <a:r>
              <a:rPr sz="2100" spc="-25" dirty="0">
                <a:solidFill>
                  <a:srgbClr val="4F4B44"/>
                </a:solidFill>
                <a:latin typeface="Verdana"/>
                <a:cs typeface="Verdana"/>
              </a:rPr>
              <a:t>e</a:t>
            </a:r>
            <a:r>
              <a:rPr sz="2100" spc="10" dirty="0">
                <a:solidFill>
                  <a:srgbClr val="4F4B44"/>
                </a:solidFill>
                <a:latin typeface="Verdana"/>
                <a:cs typeface="Verdana"/>
              </a:rPr>
              <a:t>s</a:t>
            </a:r>
            <a:r>
              <a:rPr sz="2100" spc="-175" dirty="0">
                <a:solidFill>
                  <a:srgbClr val="4F4B44"/>
                </a:solidFill>
                <a:latin typeface="Verdana"/>
                <a:cs typeface="Verdana"/>
              </a:rPr>
              <a:t>,</a:t>
            </a:r>
            <a:r>
              <a:rPr sz="21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70" dirty="0">
                <a:solidFill>
                  <a:srgbClr val="4F4B44"/>
                </a:solidFill>
                <a:latin typeface="Verdana"/>
                <a:cs typeface="Verdana"/>
              </a:rPr>
              <a:t>a</a:t>
            </a:r>
            <a:r>
              <a:rPr sz="2100" spc="-95" dirty="0">
                <a:solidFill>
                  <a:srgbClr val="4F4B44"/>
                </a:solidFill>
                <a:latin typeface="Verdana"/>
                <a:cs typeface="Verdana"/>
              </a:rPr>
              <a:t>n</a:t>
            </a:r>
            <a:r>
              <a:rPr sz="2100" spc="5" dirty="0">
                <a:solidFill>
                  <a:srgbClr val="4F4B44"/>
                </a:solidFill>
                <a:latin typeface="Verdana"/>
                <a:cs typeface="Verdana"/>
              </a:rPr>
              <a:t>d</a:t>
            </a:r>
            <a:r>
              <a:rPr sz="21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80" dirty="0">
                <a:solidFill>
                  <a:srgbClr val="4F4B44"/>
                </a:solidFill>
                <a:latin typeface="Verdana"/>
                <a:cs typeface="Verdana"/>
              </a:rPr>
              <a:t>l</a:t>
            </a:r>
            <a:r>
              <a:rPr sz="2100" spc="-70" dirty="0">
                <a:solidFill>
                  <a:srgbClr val="4F4B44"/>
                </a:solidFill>
                <a:latin typeface="Verdana"/>
                <a:cs typeface="Verdana"/>
              </a:rPr>
              <a:t>a</a:t>
            </a:r>
            <a:r>
              <a:rPr sz="2100" spc="85" dirty="0">
                <a:solidFill>
                  <a:srgbClr val="4F4B44"/>
                </a:solidFill>
                <a:latin typeface="Verdana"/>
                <a:cs typeface="Verdana"/>
              </a:rPr>
              <a:t>c</a:t>
            </a:r>
            <a:r>
              <a:rPr sz="2100" spc="-90" dirty="0">
                <a:solidFill>
                  <a:srgbClr val="4F4B44"/>
                </a:solidFill>
                <a:latin typeface="Verdana"/>
                <a:cs typeface="Verdana"/>
              </a:rPr>
              <a:t>k</a:t>
            </a:r>
            <a:r>
              <a:rPr sz="21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15" dirty="0">
                <a:solidFill>
                  <a:srgbClr val="4F4B44"/>
                </a:solidFill>
                <a:latin typeface="Verdana"/>
                <a:cs typeface="Verdana"/>
              </a:rPr>
              <a:t>o</a:t>
            </a:r>
            <a:r>
              <a:rPr sz="2100" spc="25" dirty="0">
                <a:solidFill>
                  <a:srgbClr val="4F4B44"/>
                </a:solidFill>
                <a:latin typeface="Verdana"/>
                <a:cs typeface="Verdana"/>
              </a:rPr>
              <a:t>f  </a:t>
            </a:r>
            <a:r>
              <a:rPr sz="2100" spc="-30" dirty="0">
                <a:solidFill>
                  <a:srgbClr val="4F4B44"/>
                </a:solidFill>
                <a:latin typeface="Verdana"/>
                <a:cs typeface="Verdana"/>
              </a:rPr>
              <a:t>affordable</a:t>
            </a:r>
            <a:r>
              <a:rPr sz="2100" spc="-15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25" dirty="0">
                <a:solidFill>
                  <a:srgbClr val="4F4B44"/>
                </a:solidFill>
                <a:latin typeface="Verdana"/>
                <a:cs typeface="Verdana"/>
              </a:rPr>
              <a:t>products</a:t>
            </a:r>
            <a:endParaRPr sz="2100" dirty="0">
              <a:latin typeface="Verdana"/>
              <a:cs typeface="Verdana"/>
            </a:endParaRPr>
          </a:p>
          <a:p>
            <a:pPr marL="1028700" marR="614680">
              <a:lnSpc>
                <a:spcPct val="116100"/>
              </a:lnSpc>
            </a:pPr>
            <a:r>
              <a:rPr sz="2100" spc="30" dirty="0">
                <a:solidFill>
                  <a:srgbClr val="4F4B44"/>
                </a:solidFill>
                <a:latin typeface="Verdana"/>
                <a:cs typeface="Verdana"/>
              </a:rPr>
              <a:t>U</a:t>
            </a:r>
            <a:r>
              <a:rPr sz="2100" spc="-95" dirty="0">
                <a:solidFill>
                  <a:srgbClr val="4F4B44"/>
                </a:solidFill>
                <a:latin typeface="Verdana"/>
                <a:cs typeface="Verdana"/>
              </a:rPr>
              <a:t>n</a:t>
            </a:r>
            <a:r>
              <a:rPr sz="2100" spc="85" dirty="0">
                <a:solidFill>
                  <a:srgbClr val="4F4B44"/>
                </a:solidFill>
                <a:latin typeface="Verdana"/>
                <a:cs typeface="Verdana"/>
              </a:rPr>
              <a:t>c</a:t>
            </a:r>
            <a:r>
              <a:rPr sz="2100" spc="-15" dirty="0">
                <a:solidFill>
                  <a:srgbClr val="4F4B44"/>
                </a:solidFill>
                <a:latin typeface="Verdana"/>
                <a:cs typeface="Verdana"/>
              </a:rPr>
              <a:t>o</a:t>
            </a:r>
            <a:r>
              <a:rPr sz="2100" spc="-70" dirty="0">
                <a:solidFill>
                  <a:srgbClr val="4F4B44"/>
                </a:solidFill>
                <a:latin typeface="Verdana"/>
                <a:cs typeface="Verdana"/>
              </a:rPr>
              <a:t>v</a:t>
            </a:r>
            <a:r>
              <a:rPr sz="2100" spc="-25" dirty="0">
                <a:solidFill>
                  <a:srgbClr val="4F4B44"/>
                </a:solidFill>
                <a:latin typeface="Verdana"/>
                <a:cs typeface="Verdana"/>
              </a:rPr>
              <a:t>e</a:t>
            </a:r>
            <a:r>
              <a:rPr sz="2100" spc="-85" dirty="0">
                <a:solidFill>
                  <a:srgbClr val="4F4B44"/>
                </a:solidFill>
                <a:latin typeface="Verdana"/>
                <a:cs typeface="Verdana"/>
              </a:rPr>
              <a:t>r</a:t>
            </a:r>
            <a:r>
              <a:rPr sz="21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85" dirty="0">
                <a:solidFill>
                  <a:srgbClr val="4F4B44"/>
                </a:solidFill>
                <a:latin typeface="Verdana"/>
                <a:cs typeface="Verdana"/>
              </a:rPr>
              <a:t>h</a:t>
            </a:r>
            <a:r>
              <a:rPr sz="2100" spc="-70" dirty="0">
                <a:solidFill>
                  <a:srgbClr val="4F4B44"/>
                </a:solidFill>
                <a:latin typeface="Verdana"/>
                <a:cs typeface="Verdana"/>
              </a:rPr>
              <a:t>a</a:t>
            </a:r>
            <a:r>
              <a:rPr sz="2100" spc="15" dirty="0">
                <a:solidFill>
                  <a:srgbClr val="4F4B44"/>
                </a:solidFill>
                <a:latin typeface="Verdana"/>
                <a:cs typeface="Verdana"/>
              </a:rPr>
              <a:t>s</a:t>
            </a:r>
            <a:r>
              <a:rPr sz="21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65" dirty="0">
                <a:solidFill>
                  <a:srgbClr val="4F4B44"/>
                </a:solidFill>
                <a:latin typeface="Verdana"/>
                <a:cs typeface="Verdana"/>
              </a:rPr>
              <a:t>t</a:t>
            </a:r>
            <a:r>
              <a:rPr sz="2100" spc="-10" dirty="0">
                <a:solidFill>
                  <a:srgbClr val="4F4B44"/>
                </a:solidFill>
                <a:latin typeface="Verdana"/>
                <a:cs typeface="Verdana"/>
              </a:rPr>
              <a:t>o</a:t>
            </a:r>
            <a:r>
              <a:rPr sz="21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25" dirty="0">
                <a:solidFill>
                  <a:srgbClr val="4F4B44"/>
                </a:solidFill>
                <a:latin typeface="Verdana"/>
                <a:cs typeface="Verdana"/>
              </a:rPr>
              <a:t>p</a:t>
            </a:r>
            <a:r>
              <a:rPr sz="2100" spc="-90" dirty="0">
                <a:solidFill>
                  <a:srgbClr val="4F4B44"/>
                </a:solidFill>
                <a:latin typeface="Verdana"/>
                <a:cs typeface="Verdana"/>
              </a:rPr>
              <a:t>r</a:t>
            </a:r>
            <a:r>
              <a:rPr sz="2100" spc="-15" dirty="0">
                <a:solidFill>
                  <a:srgbClr val="4F4B44"/>
                </a:solidFill>
                <a:latin typeface="Verdana"/>
                <a:cs typeface="Verdana"/>
              </a:rPr>
              <a:t>o</a:t>
            </a:r>
            <a:r>
              <a:rPr sz="2100" spc="-70" dirty="0">
                <a:solidFill>
                  <a:srgbClr val="4F4B44"/>
                </a:solidFill>
                <a:latin typeface="Verdana"/>
                <a:cs typeface="Verdana"/>
              </a:rPr>
              <a:t>v</a:t>
            </a:r>
            <a:r>
              <a:rPr sz="2100" spc="-80" dirty="0">
                <a:solidFill>
                  <a:srgbClr val="4F4B44"/>
                </a:solidFill>
                <a:latin typeface="Verdana"/>
                <a:cs typeface="Verdana"/>
              </a:rPr>
              <a:t>i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d</a:t>
            </a:r>
            <a:r>
              <a:rPr sz="2100" spc="-20" dirty="0">
                <a:solidFill>
                  <a:srgbClr val="4F4B44"/>
                </a:solidFill>
                <a:latin typeface="Verdana"/>
                <a:cs typeface="Verdana"/>
              </a:rPr>
              <a:t>e</a:t>
            </a:r>
            <a:r>
              <a:rPr sz="21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85" dirty="0">
                <a:solidFill>
                  <a:srgbClr val="4F4B44"/>
                </a:solidFill>
                <a:latin typeface="Verdana"/>
                <a:cs typeface="Verdana"/>
              </a:rPr>
              <a:t>c</a:t>
            </a:r>
            <a:r>
              <a:rPr sz="2100" spc="-15" dirty="0">
                <a:solidFill>
                  <a:srgbClr val="4F4B44"/>
                </a:solidFill>
                <a:latin typeface="Verdana"/>
                <a:cs typeface="Verdana"/>
              </a:rPr>
              <a:t>o</a:t>
            </a:r>
            <a:r>
              <a:rPr sz="2100" spc="-95" dirty="0">
                <a:solidFill>
                  <a:srgbClr val="4F4B44"/>
                </a:solidFill>
                <a:latin typeface="Verdana"/>
                <a:cs typeface="Verdana"/>
              </a:rPr>
              <a:t>n</a:t>
            </a:r>
            <a:r>
              <a:rPr sz="2100" spc="10" dirty="0">
                <a:solidFill>
                  <a:srgbClr val="4F4B44"/>
                </a:solidFill>
                <a:latin typeface="Verdana"/>
                <a:cs typeface="Verdana"/>
              </a:rPr>
              <a:t>s</a:t>
            </a:r>
            <a:r>
              <a:rPr sz="2100" spc="-80" dirty="0">
                <a:solidFill>
                  <a:srgbClr val="4F4B44"/>
                </a:solidFill>
                <a:latin typeface="Verdana"/>
                <a:cs typeface="Verdana"/>
              </a:rPr>
              <a:t>i</a:t>
            </a:r>
            <a:r>
              <a:rPr sz="2100" spc="10" dirty="0">
                <a:solidFill>
                  <a:srgbClr val="4F4B44"/>
                </a:solidFill>
                <a:latin typeface="Verdana"/>
                <a:cs typeface="Verdana"/>
              </a:rPr>
              <a:t>s</a:t>
            </a:r>
            <a:r>
              <a:rPr sz="2100" spc="-65" dirty="0">
                <a:solidFill>
                  <a:srgbClr val="4F4B44"/>
                </a:solidFill>
                <a:latin typeface="Verdana"/>
                <a:cs typeface="Verdana"/>
              </a:rPr>
              <a:t>t</a:t>
            </a:r>
            <a:r>
              <a:rPr sz="2100" spc="-25" dirty="0">
                <a:solidFill>
                  <a:srgbClr val="4F4B44"/>
                </a:solidFill>
                <a:latin typeface="Verdana"/>
                <a:cs typeface="Verdana"/>
              </a:rPr>
              <a:t>e</a:t>
            </a:r>
            <a:r>
              <a:rPr sz="2100" spc="-95" dirty="0">
                <a:solidFill>
                  <a:srgbClr val="4F4B44"/>
                </a:solidFill>
                <a:latin typeface="Verdana"/>
                <a:cs typeface="Verdana"/>
              </a:rPr>
              <a:t>n</a:t>
            </a:r>
            <a:r>
              <a:rPr sz="2100" spc="-65" dirty="0">
                <a:solidFill>
                  <a:srgbClr val="4F4B44"/>
                </a:solidFill>
                <a:latin typeface="Verdana"/>
                <a:cs typeface="Verdana"/>
              </a:rPr>
              <a:t>t</a:t>
            </a:r>
            <a:r>
              <a:rPr sz="2100" spc="-175" dirty="0">
                <a:solidFill>
                  <a:srgbClr val="4F4B44"/>
                </a:solidFill>
                <a:latin typeface="Verdana"/>
                <a:cs typeface="Verdana"/>
              </a:rPr>
              <a:t>,</a:t>
            </a:r>
            <a:r>
              <a:rPr sz="21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90" dirty="0">
                <a:solidFill>
                  <a:srgbClr val="4F4B44"/>
                </a:solidFill>
                <a:latin typeface="Verdana"/>
                <a:cs typeface="Verdana"/>
              </a:rPr>
              <a:t>r</a:t>
            </a:r>
            <a:r>
              <a:rPr sz="2100" spc="-25" dirty="0">
                <a:solidFill>
                  <a:srgbClr val="4F4B44"/>
                </a:solidFill>
                <a:latin typeface="Verdana"/>
                <a:cs typeface="Verdana"/>
              </a:rPr>
              <a:t>e</a:t>
            </a:r>
            <a:r>
              <a:rPr sz="2100" spc="-80" dirty="0">
                <a:solidFill>
                  <a:srgbClr val="4F4B44"/>
                </a:solidFill>
                <a:latin typeface="Verdana"/>
                <a:cs typeface="Verdana"/>
              </a:rPr>
              <a:t>li</a:t>
            </a:r>
            <a:r>
              <a:rPr sz="2100" spc="-70" dirty="0">
                <a:solidFill>
                  <a:srgbClr val="4F4B44"/>
                </a:solidFill>
                <a:latin typeface="Verdana"/>
                <a:cs typeface="Verdana"/>
              </a:rPr>
              <a:t>a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b</a:t>
            </a:r>
            <a:r>
              <a:rPr sz="2100" spc="-80" dirty="0">
                <a:solidFill>
                  <a:srgbClr val="4F4B44"/>
                </a:solidFill>
                <a:latin typeface="Verdana"/>
                <a:cs typeface="Verdana"/>
              </a:rPr>
              <a:t>l</a:t>
            </a:r>
            <a:r>
              <a:rPr sz="2100" spc="-20" dirty="0">
                <a:solidFill>
                  <a:srgbClr val="4F4B44"/>
                </a:solidFill>
                <a:latin typeface="Verdana"/>
                <a:cs typeface="Verdana"/>
              </a:rPr>
              <a:t>e</a:t>
            </a:r>
            <a:r>
              <a:rPr sz="21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70" dirty="0">
                <a:solidFill>
                  <a:srgbClr val="4F4B44"/>
                </a:solidFill>
                <a:latin typeface="Verdana"/>
                <a:cs typeface="Verdana"/>
              </a:rPr>
              <a:t>a</a:t>
            </a:r>
            <a:r>
              <a:rPr sz="2100" spc="-95" dirty="0">
                <a:solidFill>
                  <a:srgbClr val="4F4B44"/>
                </a:solidFill>
                <a:latin typeface="Verdana"/>
                <a:cs typeface="Verdana"/>
              </a:rPr>
              <a:t>n</a:t>
            </a:r>
            <a:r>
              <a:rPr sz="2100" spc="5" dirty="0">
                <a:solidFill>
                  <a:srgbClr val="4F4B44"/>
                </a:solidFill>
                <a:latin typeface="Verdana"/>
                <a:cs typeface="Verdana"/>
              </a:rPr>
              <a:t>d  </a:t>
            </a:r>
            <a:r>
              <a:rPr sz="2100" spc="-15" dirty="0">
                <a:solidFill>
                  <a:srgbClr val="4F4B44"/>
                </a:solidFill>
                <a:latin typeface="Verdana"/>
                <a:cs typeface="Verdana"/>
              </a:rPr>
              <a:t>effective</a:t>
            </a:r>
            <a:r>
              <a:rPr sz="2100" spc="-15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80" dirty="0">
                <a:solidFill>
                  <a:srgbClr val="4F4B44"/>
                </a:solidFill>
                <a:latin typeface="Verdana"/>
                <a:cs typeface="Verdana"/>
              </a:rPr>
              <a:t>information.</a:t>
            </a:r>
            <a:endParaRPr sz="2100" dirty="0">
              <a:latin typeface="Verdana"/>
              <a:cs typeface="Verdana"/>
            </a:endParaRPr>
          </a:p>
          <a:p>
            <a:pPr marL="1028700" marR="240029">
              <a:lnSpc>
                <a:spcPct val="116100"/>
              </a:lnSpc>
            </a:pPr>
            <a:r>
              <a:rPr sz="2100" spc="-15" dirty="0">
                <a:solidFill>
                  <a:srgbClr val="4F4B44"/>
                </a:solidFill>
                <a:latin typeface="Verdana"/>
                <a:cs typeface="Verdana"/>
              </a:rPr>
              <a:t>Products</a:t>
            </a:r>
            <a:r>
              <a:rPr sz="21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60" dirty="0">
                <a:solidFill>
                  <a:srgbClr val="4F4B44"/>
                </a:solidFill>
                <a:latin typeface="Verdana"/>
                <a:cs typeface="Verdana"/>
              </a:rPr>
              <a:t>they</a:t>
            </a:r>
            <a:r>
              <a:rPr sz="2100" spc="-14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25" dirty="0">
                <a:solidFill>
                  <a:srgbClr val="4F4B44"/>
                </a:solidFill>
                <a:latin typeface="Verdana"/>
                <a:cs typeface="Verdana"/>
              </a:rPr>
              <a:t>produce</a:t>
            </a:r>
            <a:r>
              <a:rPr sz="21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40" dirty="0">
                <a:solidFill>
                  <a:srgbClr val="4F4B44"/>
                </a:solidFill>
                <a:latin typeface="Verdana"/>
                <a:cs typeface="Verdana"/>
              </a:rPr>
              <a:t>also</a:t>
            </a:r>
            <a:r>
              <a:rPr sz="2100" spc="-14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35" dirty="0">
                <a:solidFill>
                  <a:srgbClr val="4F4B44"/>
                </a:solidFill>
                <a:latin typeface="Verdana"/>
                <a:cs typeface="Verdana"/>
              </a:rPr>
              <a:t>need</a:t>
            </a:r>
            <a:r>
              <a:rPr sz="2100" spc="-14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35" dirty="0">
                <a:solidFill>
                  <a:srgbClr val="4F4B44"/>
                </a:solidFill>
                <a:latin typeface="Verdana"/>
                <a:cs typeface="Verdana"/>
              </a:rPr>
              <a:t>to</a:t>
            </a:r>
            <a:r>
              <a:rPr sz="21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10" dirty="0">
                <a:solidFill>
                  <a:srgbClr val="4F4B44"/>
                </a:solidFill>
                <a:latin typeface="Verdana"/>
                <a:cs typeface="Verdana"/>
              </a:rPr>
              <a:t>be</a:t>
            </a:r>
            <a:r>
              <a:rPr sz="2100" spc="-14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60" dirty="0">
                <a:solidFill>
                  <a:srgbClr val="4F4B44"/>
                </a:solidFill>
                <a:latin typeface="Verdana"/>
                <a:cs typeface="Verdana"/>
              </a:rPr>
              <a:t>have</a:t>
            </a:r>
            <a:r>
              <a:rPr sz="2100" spc="-14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80" dirty="0">
                <a:solidFill>
                  <a:srgbClr val="4F4B44"/>
                </a:solidFill>
                <a:latin typeface="Verdana"/>
                <a:cs typeface="Verdana"/>
              </a:rPr>
              <a:t>more </a:t>
            </a:r>
            <a:r>
              <a:rPr sz="2100" spc="-72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80" dirty="0">
                <a:solidFill>
                  <a:srgbClr val="4F4B44"/>
                </a:solidFill>
                <a:latin typeface="Verdana"/>
                <a:cs typeface="Verdana"/>
              </a:rPr>
              <a:t>variety, </a:t>
            </a:r>
            <a:r>
              <a:rPr sz="2100" spc="-30" dirty="0">
                <a:solidFill>
                  <a:srgbClr val="4F4B44"/>
                </a:solidFill>
                <a:latin typeface="Verdana"/>
                <a:cs typeface="Verdana"/>
              </a:rPr>
              <a:t>affordable </a:t>
            </a:r>
            <a:r>
              <a:rPr sz="2100" spc="-55" dirty="0">
                <a:solidFill>
                  <a:srgbClr val="4F4B44"/>
                </a:solidFill>
                <a:latin typeface="Verdana"/>
                <a:cs typeface="Verdana"/>
              </a:rPr>
              <a:t>and </a:t>
            </a:r>
            <a:r>
              <a:rPr sz="2100" spc="-40" dirty="0">
                <a:solidFill>
                  <a:srgbClr val="4F4B44"/>
                </a:solidFill>
                <a:latin typeface="Verdana"/>
                <a:cs typeface="Verdana"/>
              </a:rPr>
              <a:t>consistently </a:t>
            </a:r>
            <a:r>
              <a:rPr sz="2100" spc="-60" dirty="0">
                <a:solidFill>
                  <a:srgbClr val="4F4B44"/>
                </a:solidFill>
                <a:latin typeface="Verdana"/>
                <a:cs typeface="Verdana"/>
              </a:rPr>
              <a:t>available </a:t>
            </a:r>
            <a:r>
              <a:rPr sz="2100" spc="-85" dirty="0">
                <a:solidFill>
                  <a:srgbClr val="4F4B44"/>
                </a:solidFill>
                <a:latin typeface="Verdana"/>
                <a:cs typeface="Verdana"/>
              </a:rPr>
              <a:t>in </a:t>
            </a:r>
            <a:r>
              <a:rPr sz="2100" spc="-8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10" dirty="0">
                <a:solidFill>
                  <a:srgbClr val="4F4B44"/>
                </a:solidFill>
                <a:latin typeface="Verdana"/>
                <a:cs typeface="Verdana"/>
              </a:rPr>
              <a:t>s</a:t>
            </a:r>
            <a:r>
              <a:rPr sz="2100" spc="-65" dirty="0">
                <a:solidFill>
                  <a:srgbClr val="4F4B44"/>
                </a:solidFill>
                <a:latin typeface="Verdana"/>
                <a:cs typeface="Verdana"/>
              </a:rPr>
              <a:t>t</a:t>
            </a:r>
            <a:r>
              <a:rPr sz="2100" spc="-15" dirty="0">
                <a:solidFill>
                  <a:srgbClr val="4F4B44"/>
                </a:solidFill>
                <a:latin typeface="Verdana"/>
                <a:cs typeface="Verdana"/>
              </a:rPr>
              <a:t>o</a:t>
            </a:r>
            <a:r>
              <a:rPr sz="2100" spc="-90" dirty="0">
                <a:solidFill>
                  <a:srgbClr val="4F4B44"/>
                </a:solidFill>
                <a:latin typeface="Verdana"/>
                <a:cs typeface="Verdana"/>
              </a:rPr>
              <a:t>r</a:t>
            </a:r>
            <a:r>
              <a:rPr sz="2100" spc="-25" dirty="0">
                <a:solidFill>
                  <a:srgbClr val="4F4B44"/>
                </a:solidFill>
                <a:latin typeface="Verdana"/>
                <a:cs typeface="Verdana"/>
              </a:rPr>
              <a:t>e</a:t>
            </a:r>
            <a:r>
              <a:rPr sz="2100" spc="15" dirty="0">
                <a:solidFill>
                  <a:srgbClr val="4F4B44"/>
                </a:solidFill>
                <a:latin typeface="Verdana"/>
                <a:cs typeface="Verdana"/>
              </a:rPr>
              <a:t>s</a:t>
            </a:r>
            <a:r>
              <a:rPr sz="21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65" dirty="0">
                <a:solidFill>
                  <a:srgbClr val="4F4B44"/>
                </a:solidFill>
                <a:latin typeface="Verdana"/>
                <a:cs typeface="Verdana"/>
              </a:rPr>
              <a:t>t</a:t>
            </a:r>
            <a:r>
              <a:rPr sz="2100" spc="-85" dirty="0">
                <a:solidFill>
                  <a:srgbClr val="4F4B44"/>
                </a:solidFill>
                <a:latin typeface="Verdana"/>
                <a:cs typeface="Verdana"/>
              </a:rPr>
              <a:t>h</a:t>
            </a:r>
            <a:r>
              <a:rPr sz="2100" spc="-70" dirty="0">
                <a:solidFill>
                  <a:srgbClr val="4F4B44"/>
                </a:solidFill>
                <a:latin typeface="Verdana"/>
                <a:cs typeface="Verdana"/>
              </a:rPr>
              <a:t>a</a:t>
            </a:r>
            <a:r>
              <a:rPr sz="2100" spc="-60" dirty="0">
                <a:solidFill>
                  <a:srgbClr val="4F4B44"/>
                </a:solidFill>
                <a:latin typeface="Verdana"/>
                <a:cs typeface="Verdana"/>
              </a:rPr>
              <a:t>t</a:t>
            </a:r>
            <a:r>
              <a:rPr sz="21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85" dirty="0">
                <a:solidFill>
                  <a:srgbClr val="4F4B44"/>
                </a:solidFill>
                <a:latin typeface="Verdana"/>
                <a:cs typeface="Verdana"/>
              </a:rPr>
              <a:t>c</a:t>
            </a:r>
            <a:r>
              <a:rPr sz="2100" spc="-105" dirty="0">
                <a:solidFill>
                  <a:srgbClr val="4F4B44"/>
                </a:solidFill>
                <a:latin typeface="Verdana"/>
                <a:cs typeface="Verdana"/>
              </a:rPr>
              <a:t>u</a:t>
            </a:r>
            <a:r>
              <a:rPr sz="2100" spc="10" dirty="0">
                <a:solidFill>
                  <a:srgbClr val="4F4B44"/>
                </a:solidFill>
                <a:latin typeface="Verdana"/>
                <a:cs typeface="Verdana"/>
              </a:rPr>
              <a:t>s</a:t>
            </a:r>
            <a:r>
              <a:rPr sz="2100" spc="-65" dirty="0">
                <a:solidFill>
                  <a:srgbClr val="4F4B44"/>
                </a:solidFill>
                <a:latin typeface="Verdana"/>
                <a:cs typeface="Verdana"/>
              </a:rPr>
              <a:t>t</a:t>
            </a:r>
            <a:r>
              <a:rPr sz="2100" spc="-15" dirty="0">
                <a:solidFill>
                  <a:srgbClr val="4F4B44"/>
                </a:solidFill>
                <a:latin typeface="Verdana"/>
                <a:cs typeface="Verdana"/>
              </a:rPr>
              <a:t>o</a:t>
            </a:r>
            <a:r>
              <a:rPr sz="2100" spc="-204" dirty="0">
                <a:solidFill>
                  <a:srgbClr val="4F4B44"/>
                </a:solidFill>
                <a:latin typeface="Verdana"/>
                <a:cs typeface="Verdana"/>
              </a:rPr>
              <a:t>m</a:t>
            </a:r>
            <a:r>
              <a:rPr sz="2100" spc="-25" dirty="0">
                <a:solidFill>
                  <a:srgbClr val="4F4B44"/>
                </a:solidFill>
                <a:latin typeface="Verdana"/>
                <a:cs typeface="Verdana"/>
              </a:rPr>
              <a:t>e</a:t>
            </a:r>
            <a:r>
              <a:rPr sz="2100" spc="-90" dirty="0">
                <a:solidFill>
                  <a:srgbClr val="4F4B44"/>
                </a:solidFill>
                <a:latin typeface="Verdana"/>
                <a:cs typeface="Verdana"/>
              </a:rPr>
              <a:t>r</a:t>
            </a:r>
            <a:r>
              <a:rPr sz="2100" spc="15" dirty="0">
                <a:solidFill>
                  <a:srgbClr val="4F4B44"/>
                </a:solidFill>
                <a:latin typeface="Verdana"/>
                <a:cs typeface="Verdana"/>
              </a:rPr>
              <a:t>s</a:t>
            </a:r>
            <a:r>
              <a:rPr sz="21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85" dirty="0">
                <a:solidFill>
                  <a:srgbClr val="4F4B44"/>
                </a:solidFill>
                <a:latin typeface="Verdana"/>
                <a:cs typeface="Verdana"/>
              </a:rPr>
              <a:t>c</a:t>
            </a:r>
            <a:r>
              <a:rPr sz="2100" spc="-70" dirty="0">
                <a:solidFill>
                  <a:srgbClr val="4F4B44"/>
                </a:solidFill>
                <a:latin typeface="Verdana"/>
                <a:cs typeface="Verdana"/>
              </a:rPr>
              <a:t>a</a:t>
            </a:r>
            <a:r>
              <a:rPr sz="2100" spc="-90" dirty="0">
                <a:solidFill>
                  <a:srgbClr val="4F4B44"/>
                </a:solidFill>
                <a:latin typeface="Verdana"/>
                <a:cs typeface="Verdana"/>
              </a:rPr>
              <a:t>n</a:t>
            </a:r>
            <a:r>
              <a:rPr sz="21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70" dirty="0">
                <a:solidFill>
                  <a:srgbClr val="4F4B44"/>
                </a:solidFill>
                <a:latin typeface="Verdana"/>
                <a:cs typeface="Verdana"/>
              </a:rPr>
              <a:t>a</a:t>
            </a:r>
            <a:r>
              <a:rPr sz="2100" spc="85" dirty="0">
                <a:solidFill>
                  <a:srgbClr val="4F4B44"/>
                </a:solidFill>
                <a:latin typeface="Verdana"/>
                <a:cs typeface="Verdana"/>
              </a:rPr>
              <a:t>cc</a:t>
            </a:r>
            <a:r>
              <a:rPr sz="2100" spc="-25" dirty="0">
                <a:solidFill>
                  <a:srgbClr val="4F4B44"/>
                </a:solidFill>
                <a:latin typeface="Verdana"/>
                <a:cs typeface="Verdana"/>
              </a:rPr>
              <a:t>e</a:t>
            </a:r>
            <a:r>
              <a:rPr sz="2100" spc="10" dirty="0">
                <a:solidFill>
                  <a:srgbClr val="4F4B44"/>
                </a:solidFill>
                <a:latin typeface="Verdana"/>
                <a:cs typeface="Verdana"/>
              </a:rPr>
              <a:t>ss</a:t>
            </a:r>
            <a:r>
              <a:rPr sz="2100" spc="-185" dirty="0">
                <a:solidFill>
                  <a:srgbClr val="4F4B44"/>
                </a:solidFill>
                <a:latin typeface="Verdana"/>
                <a:cs typeface="Verdana"/>
              </a:rPr>
              <a:t>.</a:t>
            </a:r>
            <a:r>
              <a:rPr sz="2100" spc="-180" dirty="0">
                <a:solidFill>
                  <a:srgbClr val="4F4B44"/>
                </a:solidFill>
                <a:latin typeface="Verdana"/>
                <a:cs typeface="Verdana"/>
              </a:rPr>
              <a:t>.</a:t>
            </a:r>
            <a:endParaRPr sz="21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7605" y="1356479"/>
            <a:ext cx="17990820" cy="8229600"/>
            <a:chOff x="297605" y="1356479"/>
            <a:chExt cx="17990820" cy="8229600"/>
          </a:xfrm>
        </p:grpSpPr>
        <p:sp>
          <p:nvSpPr>
            <p:cNvPr id="3" name="object 3"/>
            <p:cNvSpPr/>
            <p:nvPr/>
          </p:nvSpPr>
          <p:spPr>
            <a:xfrm>
              <a:off x="297605" y="1356479"/>
              <a:ext cx="7666355" cy="8229600"/>
            </a:xfrm>
            <a:custGeom>
              <a:avLst/>
              <a:gdLst/>
              <a:ahLst/>
              <a:cxnLst/>
              <a:rect l="l" t="t" r="r" b="b"/>
              <a:pathLst>
                <a:path w="7666355" h="8229600">
                  <a:moveTo>
                    <a:pt x="0" y="0"/>
                  </a:moveTo>
                  <a:lnTo>
                    <a:pt x="7666346" y="0"/>
                  </a:lnTo>
                  <a:lnTo>
                    <a:pt x="7666346" y="8229599"/>
                  </a:lnTo>
                  <a:lnTo>
                    <a:pt x="0" y="8229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EC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66004" y="1356479"/>
              <a:ext cx="11321995" cy="767714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7702" y="2992457"/>
              <a:ext cx="85725" cy="857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7702" y="4478357"/>
              <a:ext cx="85725" cy="8572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769705" y="358674"/>
            <a:ext cx="440118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86000" algn="l"/>
              </a:tabLst>
            </a:pPr>
            <a:r>
              <a:rPr sz="2600" spc="35" dirty="0"/>
              <a:t>S</a:t>
            </a:r>
            <a:r>
              <a:rPr sz="2600" spc="-55" dirty="0"/>
              <a:t> </a:t>
            </a:r>
            <a:r>
              <a:rPr sz="2600" spc="160" dirty="0"/>
              <a:t>K</a:t>
            </a:r>
            <a:r>
              <a:rPr sz="2600" spc="-55" dirty="0"/>
              <a:t> </a:t>
            </a:r>
            <a:r>
              <a:rPr sz="2600" spc="30" dirty="0"/>
              <a:t>I</a:t>
            </a:r>
            <a:r>
              <a:rPr sz="2600" spc="-50" dirty="0"/>
              <a:t> </a:t>
            </a:r>
            <a:r>
              <a:rPr sz="2600" spc="145" dirty="0"/>
              <a:t>N</a:t>
            </a:r>
            <a:r>
              <a:rPr sz="2600" spc="-55" dirty="0"/>
              <a:t> </a:t>
            </a:r>
            <a:r>
              <a:rPr sz="2600" spc="305" dirty="0"/>
              <a:t>C</a:t>
            </a:r>
            <a:r>
              <a:rPr sz="2600" spc="-55" dirty="0"/>
              <a:t> </a:t>
            </a:r>
            <a:r>
              <a:rPr sz="2600" spc="80" dirty="0"/>
              <a:t>A</a:t>
            </a:r>
            <a:r>
              <a:rPr sz="2600" spc="-50" dirty="0"/>
              <a:t> </a:t>
            </a:r>
            <a:r>
              <a:rPr sz="2600" spc="110" dirty="0"/>
              <a:t>R</a:t>
            </a:r>
            <a:r>
              <a:rPr sz="2600" spc="-55" dirty="0"/>
              <a:t> </a:t>
            </a:r>
            <a:r>
              <a:rPr sz="2600" spc="5" dirty="0"/>
              <a:t>E	</a:t>
            </a:r>
            <a:r>
              <a:rPr sz="2600" spc="110" dirty="0"/>
              <a:t>R</a:t>
            </a:r>
            <a:r>
              <a:rPr sz="2600" spc="-65" dirty="0"/>
              <a:t> </a:t>
            </a:r>
            <a:r>
              <a:rPr sz="2600" spc="385" dirty="0"/>
              <a:t>O</a:t>
            </a:r>
            <a:r>
              <a:rPr sz="2600" spc="-65" dirty="0"/>
              <a:t> </a:t>
            </a:r>
            <a:r>
              <a:rPr sz="2600" spc="170" dirty="0"/>
              <a:t>U</a:t>
            </a:r>
            <a:r>
              <a:rPr sz="2600" spc="-65" dirty="0"/>
              <a:t> </a:t>
            </a:r>
            <a:r>
              <a:rPr sz="2600" spc="75" dirty="0"/>
              <a:t>T</a:t>
            </a:r>
            <a:r>
              <a:rPr sz="2600" spc="-70" dirty="0"/>
              <a:t> </a:t>
            </a:r>
            <a:r>
              <a:rPr sz="2600" spc="30" dirty="0"/>
              <a:t>I</a:t>
            </a:r>
            <a:r>
              <a:rPr sz="2600" spc="-65" dirty="0"/>
              <a:t> </a:t>
            </a:r>
            <a:r>
              <a:rPr sz="2600" spc="145" dirty="0"/>
              <a:t>N</a:t>
            </a:r>
            <a:r>
              <a:rPr sz="2600" spc="-65" dirty="0"/>
              <a:t> </a:t>
            </a:r>
            <a:r>
              <a:rPr sz="2600" spc="5" dirty="0"/>
              <a:t>E</a:t>
            </a:r>
            <a:r>
              <a:rPr sz="2600" spc="-65" dirty="0"/>
              <a:t> </a:t>
            </a:r>
            <a:r>
              <a:rPr sz="2600" spc="35" dirty="0"/>
              <a:t>S</a:t>
            </a:r>
            <a:endParaRPr sz="2600" dirty="0"/>
          </a:p>
        </p:txBody>
      </p:sp>
      <p:sp>
        <p:nvSpPr>
          <p:cNvPr id="8" name="object 8"/>
          <p:cNvSpPr txBox="1"/>
          <p:nvPr/>
        </p:nvSpPr>
        <p:spPr>
          <a:xfrm>
            <a:off x="297605" y="1356479"/>
            <a:ext cx="7666355" cy="822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>
              <a:latin typeface="Times New Roman"/>
              <a:cs typeface="Times New Roman"/>
            </a:endParaRPr>
          </a:p>
          <a:p>
            <a:pPr marL="1028700" marR="226695">
              <a:lnSpc>
                <a:spcPct val="116100"/>
              </a:lnSpc>
            </a:pPr>
            <a:r>
              <a:rPr sz="2100" spc="60" dirty="0">
                <a:solidFill>
                  <a:srgbClr val="4F4B44"/>
                </a:solidFill>
                <a:latin typeface="Verdana"/>
                <a:cs typeface="Verdana"/>
              </a:rPr>
              <a:t>T</a:t>
            </a:r>
            <a:r>
              <a:rPr sz="2100" spc="-85" dirty="0">
                <a:solidFill>
                  <a:srgbClr val="4F4B44"/>
                </a:solidFill>
                <a:latin typeface="Verdana"/>
                <a:cs typeface="Verdana"/>
              </a:rPr>
              <a:t>h</a:t>
            </a:r>
            <a:r>
              <a:rPr sz="2100" spc="-20" dirty="0">
                <a:solidFill>
                  <a:srgbClr val="4F4B44"/>
                </a:solidFill>
                <a:latin typeface="Verdana"/>
                <a:cs typeface="Verdana"/>
              </a:rPr>
              <a:t>e</a:t>
            </a:r>
            <a:r>
              <a:rPr sz="21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204" dirty="0">
                <a:solidFill>
                  <a:srgbClr val="4F4B44"/>
                </a:solidFill>
                <a:latin typeface="Verdana"/>
                <a:cs typeface="Verdana"/>
              </a:rPr>
              <a:t>m</a:t>
            </a:r>
            <a:r>
              <a:rPr sz="2100" spc="-15" dirty="0">
                <a:solidFill>
                  <a:srgbClr val="4F4B44"/>
                </a:solidFill>
                <a:latin typeface="Verdana"/>
                <a:cs typeface="Verdana"/>
              </a:rPr>
              <a:t>o</a:t>
            </a:r>
            <a:r>
              <a:rPr sz="2100" spc="10" dirty="0">
                <a:solidFill>
                  <a:srgbClr val="4F4B44"/>
                </a:solidFill>
                <a:latin typeface="Verdana"/>
                <a:cs typeface="Verdana"/>
              </a:rPr>
              <a:t>s</a:t>
            </a:r>
            <a:r>
              <a:rPr sz="2100" spc="-60" dirty="0">
                <a:solidFill>
                  <a:srgbClr val="4F4B44"/>
                </a:solidFill>
                <a:latin typeface="Verdana"/>
                <a:cs typeface="Verdana"/>
              </a:rPr>
              <a:t>t</a:t>
            </a:r>
            <a:r>
              <a:rPr sz="21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85" dirty="0">
                <a:solidFill>
                  <a:srgbClr val="4F4B44"/>
                </a:solidFill>
                <a:latin typeface="Verdana"/>
                <a:cs typeface="Verdana"/>
              </a:rPr>
              <a:t>c</a:t>
            </a:r>
            <a:r>
              <a:rPr sz="2100" spc="-15" dirty="0">
                <a:solidFill>
                  <a:srgbClr val="4F4B44"/>
                </a:solidFill>
                <a:latin typeface="Verdana"/>
                <a:cs typeface="Verdana"/>
              </a:rPr>
              <a:t>o</a:t>
            </a:r>
            <a:r>
              <a:rPr sz="2100" spc="-204" dirty="0">
                <a:solidFill>
                  <a:srgbClr val="4F4B44"/>
                </a:solidFill>
                <a:latin typeface="Verdana"/>
                <a:cs typeface="Verdana"/>
              </a:rPr>
              <a:t>mm</a:t>
            </a:r>
            <a:r>
              <a:rPr sz="2100" spc="-15" dirty="0">
                <a:solidFill>
                  <a:srgbClr val="4F4B44"/>
                </a:solidFill>
                <a:latin typeface="Verdana"/>
                <a:cs typeface="Verdana"/>
              </a:rPr>
              <a:t>o</a:t>
            </a:r>
            <a:r>
              <a:rPr sz="2100" spc="-90" dirty="0">
                <a:solidFill>
                  <a:srgbClr val="4F4B44"/>
                </a:solidFill>
                <a:latin typeface="Verdana"/>
                <a:cs typeface="Verdana"/>
              </a:rPr>
              <a:t>n</a:t>
            </a:r>
            <a:r>
              <a:rPr sz="21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10" dirty="0">
                <a:solidFill>
                  <a:srgbClr val="4F4B44"/>
                </a:solidFill>
                <a:latin typeface="Verdana"/>
                <a:cs typeface="Verdana"/>
              </a:rPr>
              <a:t>s</a:t>
            </a:r>
            <a:r>
              <a:rPr sz="2100" spc="-95" dirty="0">
                <a:solidFill>
                  <a:srgbClr val="4F4B44"/>
                </a:solidFill>
                <a:latin typeface="Verdana"/>
                <a:cs typeface="Verdana"/>
              </a:rPr>
              <a:t>k</a:t>
            </a:r>
            <a:r>
              <a:rPr sz="2100" spc="-80" dirty="0">
                <a:solidFill>
                  <a:srgbClr val="4F4B44"/>
                </a:solidFill>
                <a:latin typeface="Verdana"/>
                <a:cs typeface="Verdana"/>
              </a:rPr>
              <a:t>i</a:t>
            </a:r>
            <a:r>
              <a:rPr sz="2100" spc="-95" dirty="0">
                <a:solidFill>
                  <a:srgbClr val="4F4B44"/>
                </a:solidFill>
                <a:latin typeface="Verdana"/>
                <a:cs typeface="Verdana"/>
              </a:rPr>
              <a:t>n</a:t>
            </a:r>
            <a:r>
              <a:rPr sz="2100" spc="85" dirty="0">
                <a:solidFill>
                  <a:srgbClr val="4F4B44"/>
                </a:solidFill>
                <a:latin typeface="Verdana"/>
                <a:cs typeface="Verdana"/>
              </a:rPr>
              <a:t>c</a:t>
            </a:r>
            <a:r>
              <a:rPr sz="2100" spc="-70" dirty="0">
                <a:solidFill>
                  <a:srgbClr val="4F4B44"/>
                </a:solidFill>
                <a:latin typeface="Verdana"/>
                <a:cs typeface="Verdana"/>
              </a:rPr>
              <a:t>a</a:t>
            </a:r>
            <a:r>
              <a:rPr sz="2100" spc="-90" dirty="0">
                <a:solidFill>
                  <a:srgbClr val="4F4B44"/>
                </a:solidFill>
                <a:latin typeface="Verdana"/>
                <a:cs typeface="Verdana"/>
              </a:rPr>
              <a:t>r</a:t>
            </a:r>
            <a:r>
              <a:rPr sz="2100" spc="-20" dirty="0">
                <a:solidFill>
                  <a:srgbClr val="4F4B44"/>
                </a:solidFill>
                <a:latin typeface="Verdana"/>
                <a:cs typeface="Verdana"/>
              </a:rPr>
              <a:t>e</a:t>
            </a:r>
            <a:r>
              <a:rPr sz="21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90" dirty="0">
                <a:solidFill>
                  <a:srgbClr val="4F4B44"/>
                </a:solidFill>
                <a:latin typeface="Verdana"/>
                <a:cs typeface="Verdana"/>
              </a:rPr>
              <a:t>r</a:t>
            </a:r>
            <a:r>
              <a:rPr sz="2100" spc="-15" dirty="0">
                <a:solidFill>
                  <a:srgbClr val="4F4B44"/>
                </a:solidFill>
                <a:latin typeface="Verdana"/>
                <a:cs typeface="Verdana"/>
              </a:rPr>
              <a:t>o</a:t>
            </a:r>
            <a:r>
              <a:rPr sz="2100" spc="-105" dirty="0">
                <a:solidFill>
                  <a:srgbClr val="4F4B44"/>
                </a:solidFill>
                <a:latin typeface="Verdana"/>
                <a:cs typeface="Verdana"/>
              </a:rPr>
              <a:t>u</a:t>
            </a:r>
            <a:r>
              <a:rPr sz="2100" spc="-65" dirty="0">
                <a:solidFill>
                  <a:srgbClr val="4F4B44"/>
                </a:solidFill>
                <a:latin typeface="Verdana"/>
                <a:cs typeface="Verdana"/>
              </a:rPr>
              <a:t>t</a:t>
            </a:r>
            <a:r>
              <a:rPr sz="2100" spc="-80" dirty="0">
                <a:solidFill>
                  <a:srgbClr val="4F4B44"/>
                </a:solidFill>
                <a:latin typeface="Verdana"/>
                <a:cs typeface="Verdana"/>
              </a:rPr>
              <a:t>i</a:t>
            </a:r>
            <a:r>
              <a:rPr sz="2100" spc="-95" dirty="0">
                <a:solidFill>
                  <a:srgbClr val="4F4B44"/>
                </a:solidFill>
                <a:latin typeface="Verdana"/>
                <a:cs typeface="Verdana"/>
              </a:rPr>
              <a:t>n</a:t>
            </a:r>
            <a:r>
              <a:rPr sz="2100" spc="-25" dirty="0">
                <a:solidFill>
                  <a:srgbClr val="4F4B44"/>
                </a:solidFill>
                <a:latin typeface="Verdana"/>
                <a:cs typeface="Verdana"/>
              </a:rPr>
              <a:t>e</a:t>
            </a:r>
            <a:r>
              <a:rPr sz="2100" spc="15" dirty="0">
                <a:solidFill>
                  <a:srgbClr val="4F4B44"/>
                </a:solidFill>
                <a:latin typeface="Verdana"/>
                <a:cs typeface="Verdana"/>
              </a:rPr>
              <a:t>s</a:t>
            </a:r>
            <a:r>
              <a:rPr sz="21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20" dirty="0">
                <a:solidFill>
                  <a:srgbClr val="4F4B44"/>
                </a:solidFill>
                <a:latin typeface="Verdana"/>
                <a:cs typeface="Verdana"/>
              </a:rPr>
              <a:t>f</a:t>
            </a:r>
            <a:r>
              <a:rPr sz="2100" spc="-15" dirty="0">
                <a:solidFill>
                  <a:srgbClr val="4F4B44"/>
                </a:solidFill>
                <a:latin typeface="Verdana"/>
                <a:cs typeface="Verdana"/>
              </a:rPr>
              <a:t>o</a:t>
            </a:r>
            <a:r>
              <a:rPr sz="2100" spc="-85" dirty="0">
                <a:solidFill>
                  <a:srgbClr val="4F4B44"/>
                </a:solidFill>
                <a:latin typeface="Verdana"/>
                <a:cs typeface="Verdana"/>
              </a:rPr>
              <a:t>r</a:t>
            </a:r>
            <a:r>
              <a:rPr sz="21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65" dirty="0">
                <a:solidFill>
                  <a:srgbClr val="4F4B44"/>
                </a:solidFill>
                <a:latin typeface="Verdana"/>
                <a:cs typeface="Verdana"/>
              </a:rPr>
              <a:t>t</a:t>
            </a:r>
            <a:r>
              <a:rPr sz="2100" spc="-85" dirty="0">
                <a:solidFill>
                  <a:srgbClr val="4F4B44"/>
                </a:solidFill>
                <a:latin typeface="Verdana"/>
                <a:cs typeface="Verdana"/>
              </a:rPr>
              <a:t>h</a:t>
            </a:r>
            <a:r>
              <a:rPr sz="2100" spc="-15" dirty="0">
                <a:solidFill>
                  <a:srgbClr val="4F4B44"/>
                </a:solidFill>
                <a:latin typeface="Verdana"/>
                <a:cs typeface="Verdana"/>
              </a:rPr>
              <a:t>e  </a:t>
            </a:r>
            <a:r>
              <a:rPr sz="2100" spc="-25" dirty="0">
                <a:solidFill>
                  <a:srgbClr val="4F4B44"/>
                </a:solidFill>
                <a:latin typeface="Verdana"/>
                <a:cs typeface="Verdana"/>
              </a:rPr>
              <a:t>p</a:t>
            </a:r>
            <a:r>
              <a:rPr sz="2100" spc="-70" dirty="0">
                <a:solidFill>
                  <a:srgbClr val="4F4B44"/>
                </a:solidFill>
                <a:latin typeface="Verdana"/>
                <a:cs typeface="Verdana"/>
              </a:rPr>
              <a:t>a</a:t>
            </a:r>
            <a:r>
              <a:rPr sz="2100" spc="-90" dirty="0">
                <a:solidFill>
                  <a:srgbClr val="4F4B44"/>
                </a:solidFill>
                <a:latin typeface="Verdana"/>
                <a:cs typeface="Verdana"/>
              </a:rPr>
              <a:t>r</a:t>
            </a:r>
            <a:r>
              <a:rPr sz="2100" spc="-65" dirty="0">
                <a:solidFill>
                  <a:srgbClr val="4F4B44"/>
                </a:solidFill>
                <a:latin typeface="Verdana"/>
                <a:cs typeface="Verdana"/>
              </a:rPr>
              <a:t>t</a:t>
            </a:r>
            <a:r>
              <a:rPr sz="2100" spc="-80" dirty="0">
                <a:solidFill>
                  <a:srgbClr val="4F4B44"/>
                </a:solidFill>
                <a:latin typeface="Verdana"/>
                <a:cs typeface="Verdana"/>
              </a:rPr>
              <a:t>i</a:t>
            </a:r>
            <a:r>
              <a:rPr sz="2100" spc="85" dirty="0">
                <a:solidFill>
                  <a:srgbClr val="4F4B44"/>
                </a:solidFill>
                <a:latin typeface="Verdana"/>
                <a:cs typeface="Verdana"/>
              </a:rPr>
              <a:t>c</a:t>
            </a:r>
            <a:r>
              <a:rPr sz="2100" spc="-80" dirty="0">
                <a:solidFill>
                  <a:srgbClr val="4F4B44"/>
                </a:solidFill>
                <a:latin typeface="Verdana"/>
                <a:cs typeface="Verdana"/>
              </a:rPr>
              <a:t>i</a:t>
            </a:r>
            <a:r>
              <a:rPr sz="2100" spc="-25" dirty="0">
                <a:solidFill>
                  <a:srgbClr val="4F4B44"/>
                </a:solidFill>
                <a:latin typeface="Verdana"/>
                <a:cs typeface="Verdana"/>
              </a:rPr>
              <a:t>p</a:t>
            </a:r>
            <a:r>
              <a:rPr sz="2100" spc="-70" dirty="0">
                <a:solidFill>
                  <a:srgbClr val="4F4B44"/>
                </a:solidFill>
                <a:latin typeface="Verdana"/>
                <a:cs typeface="Verdana"/>
              </a:rPr>
              <a:t>a</a:t>
            </a:r>
            <a:r>
              <a:rPr sz="2100" spc="-95" dirty="0">
                <a:solidFill>
                  <a:srgbClr val="4F4B44"/>
                </a:solidFill>
                <a:latin typeface="Verdana"/>
                <a:cs typeface="Verdana"/>
              </a:rPr>
              <a:t>n</a:t>
            </a:r>
            <a:r>
              <a:rPr sz="2100" spc="-65" dirty="0">
                <a:solidFill>
                  <a:srgbClr val="4F4B44"/>
                </a:solidFill>
                <a:latin typeface="Verdana"/>
                <a:cs typeface="Verdana"/>
              </a:rPr>
              <a:t>t</a:t>
            </a:r>
            <a:r>
              <a:rPr sz="2100" spc="15" dirty="0">
                <a:solidFill>
                  <a:srgbClr val="4F4B44"/>
                </a:solidFill>
                <a:latin typeface="Verdana"/>
                <a:cs typeface="Verdana"/>
              </a:rPr>
              <a:t>s</a:t>
            </a:r>
            <a:r>
              <a:rPr sz="21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80" dirty="0">
                <a:solidFill>
                  <a:srgbClr val="4F4B44"/>
                </a:solidFill>
                <a:latin typeface="Verdana"/>
                <a:cs typeface="Verdana"/>
              </a:rPr>
              <a:t>i</a:t>
            </a:r>
            <a:r>
              <a:rPr sz="2100" spc="-95" dirty="0">
                <a:solidFill>
                  <a:srgbClr val="4F4B44"/>
                </a:solidFill>
                <a:latin typeface="Verdana"/>
                <a:cs typeface="Verdana"/>
              </a:rPr>
              <a:t>n</a:t>
            </a:r>
            <a:r>
              <a:rPr sz="2100" spc="85" dirty="0">
                <a:solidFill>
                  <a:srgbClr val="4F4B44"/>
                </a:solidFill>
                <a:latin typeface="Verdana"/>
                <a:cs typeface="Verdana"/>
              </a:rPr>
              <a:t>c</a:t>
            </a:r>
            <a:r>
              <a:rPr sz="2100" spc="-80" dirty="0">
                <a:solidFill>
                  <a:srgbClr val="4F4B44"/>
                </a:solidFill>
                <a:latin typeface="Verdana"/>
                <a:cs typeface="Verdana"/>
              </a:rPr>
              <a:t>l</a:t>
            </a:r>
            <a:r>
              <a:rPr sz="2100" spc="-105" dirty="0">
                <a:solidFill>
                  <a:srgbClr val="4F4B44"/>
                </a:solidFill>
                <a:latin typeface="Verdana"/>
                <a:cs typeface="Verdana"/>
              </a:rPr>
              <a:t>u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d</a:t>
            </a:r>
            <a:r>
              <a:rPr sz="2100" spc="-20" dirty="0">
                <a:solidFill>
                  <a:srgbClr val="4F4B44"/>
                </a:solidFill>
                <a:latin typeface="Verdana"/>
                <a:cs typeface="Verdana"/>
              </a:rPr>
              <a:t>e</a:t>
            </a:r>
            <a:r>
              <a:rPr sz="21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85" dirty="0">
                <a:solidFill>
                  <a:srgbClr val="4F4B44"/>
                </a:solidFill>
                <a:latin typeface="Verdana"/>
                <a:cs typeface="Verdana"/>
              </a:rPr>
              <a:t>c</a:t>
            </a:r>
            <a:r>
              <a:rPr sz="2100" spc="-80" dirty="0">
                <a:solidFill>
                  <a:srgbClr val="4F4B44"/>
                </a:solidFill>
                <a:latin typeface="Verdana"/>
                <a:cs typeface="Verdana"/>
              </a:rPr>
              <a:t>l</a:t>
            </a:r>
            <a:r>
              <a:rPr sz="2100" spc="-25" dirty="0">
                <a:solidFill>
                  <a:srgbClr val="4F4B44"/>
                </a:solidFill>
                <a:latin typeface="Verdana"/>
                <a:cs typeface="Verdana"/>
              </a:rPr>
              <a:t>e</a:t>
            </a:r>
            <a:r>
              <a:rPr sz="2100" spc="-70" dirty="0">
                <a:solidFill>
                  <a:srgbClr val="4F4B44"/>
                </a:solidFill>
                <a:latin typeface="Verdana"/>
                <a:cs typeface="Verdana"/>
              </a:rPr>
              <a:t>a</a:t>
            </a:r>
            <a:r>
              <a:rPr sz="2100" spc="-95" dirty="0">
                <a:solidFill>
                  <a:srgbClr val="4F4B44"/>
                </a:solidFill>
                <a:latin typeface="Verdana"/>
                <a:cs typeface="Verdana"/>
              </a:rPr>
              <a:t>n</a:t>
            </a:r>
            <a:r>
              <a:rPr sz="2100" spc="10" dirty="0">
                <a:solidFill>
                  <a:srgbClr val="4F4B44"/>
                </a:solidFill>
                <a:latin typeface="Verdana"/>
                <a:cs typeface="Verdana"/>
              </a:rPr>
              <a:t>s</a:t>
            </a:r>
            <a:r>
              <a:rPr sz="2100" spc="-80" dirty="0">
                <a:solidFill>
                  <a:srgbClr val="4F4B44"/>
                </a:solidFill>
                <a:latin typeface="Verdana"/>
                <a:cs typeface="Verdana"/>
              </a:rPr>
              <a:t>i</a:t>
            </a:r>
            <a:r>
              <a:rPr sz="2100" spc="-95" dirty="0">
                <a:solidFill>
                  <a:srgbClr val="4F4B44"/>
                </a:solidFill>
                <a:latin typeface="Verdana"/>
                <a:cs typeface="Verdana"/>
              </a:rPr>
              <a:t>n</a:t>
            </a:r>
            <a:r>
              <a:rPr sz="2100" spc="-25" dirty="0">
                <a:solidFill>
                  <a:srgbClr val="4F4B44"/>
                </a:solidFill>
                <a:latin typeface="Verdana"/>
                <a:cs typeface="Verdana"/>
              </a:rPr>
              <a:t>g</a:t>
            </a:r>
            <a:r>
              <a:rPr sz="2100" spc="-175" dirty="0">
                <a:solidFill>
                  <a:srgbClr val="4F4B44"/>
                </a:solidFill>
                <a:latin typeface="Verdana"/>
                <a:cs typeface="Verdana"/>
              </a:rPr>
              <a:t>,</a:t>
            </a:r>
            <a:r>
              <a:rPr sz="21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25" dirty="0">
                <a:solidFill>
                  <a:srgbClr val="4F4B44"/>
                </a:solidFill>
                <a:latin typeface="Verdana"/>
                <a:cs typeface="Verdana"/>
              </a:rPr>
              <a:t>e</a:t>
            </a:r>
            <a:r>
              <a:rPr sz="2100" spc="-105" dirty="0">
                <a:solidFill>
                  <a:srgbClr val="4F4B44"/>
                </a:solidFill>
                <a:latin typeface="Verdana"/>
                <a:cs typeface="Verdana"/>
              </a:rPr>
              <a:t>x</a:t>
            </a:r>
            <a:r>
              <a:rPr sz="2100" spc="20" dirty="0">
                <a:solidFill>
                  <a:srgbClr val="4F4B44"/>
                </a:solidFill>
                <a:latin typeface="Verdana"/>
                <a:cs typeface="Verdana"/>
              </a:rPr>
              <a:t>f</a:t>
            </a:r>
            <a:r>
              <a:rPr sz="2100" spc="-15" dirty="0">
                <a:solidFill>
                  <a:srgbClr val="4F4B44"/>
                </a:solidFill>
                <a:latin typeface="Verdana"/>
                <a:cs typeface="Verdana"/>
              </a:rPr>
              <a:t>o</a:t>
            </a:r>
            <a:r>
              <a:rPr sz="2100" spc="-80" dirty="0">
                <a:solidFill>
                  <a:srgbClr val="4F4B44"/>
                </a:solidFill>
                <a:latin typeface="Verdana"/>
                <a:cs typeface="Verdana"/>
              </a:rPr>
              <a:t>li</a:t>
            </a:r>
            <a:r>
              <a:rPr sz="2100" spc="-70" dirty="0">
                <a:solidFill>
                  <a:srgbClr val="4F4B44"/>
                </a:solidFill>
                <a:latin typeface="Verdana"/>
                <a:cs typeface="Verdana"/>
              </a:rPr>
              <a:t>a</a:t>
            </a:r>
            <a:r>
              <a:rPr sz="2100" spc="-65" dirty="0">
                <a:solidFill>
                  <a:srgbClr val="4F4B44"/>
                </a:solidFill>
                <a:latin typeface="Verdana"/>
                <a:cs typeface="Verdana"/>
              </a:rPr>
              <a:t>t</a:t>
            </a:r>
            <a:r>
              <a:rPr sz="2100" spc="-80" dirty="0">
                <a:solidFill>
                  <a:srgbClr val="4F4B44"/>
                </a:solidFill>
                <a:latin typeface="Verdana"/>
                <a:cs typeface="Verdana"/>
              </a:rPr>
              <a:t>i</a:t>
            </a:r>
            <a:r>
              <a:rPr sz="2100" spc="-95" dirty="0">
                <a:solidFill>
                  <a:srgbClr val="4F4B44"/>
                </a:solidFill>
                <a:latin typeface="Verdana"/>
                <a:cs typeface="Verdana"/>
              </a:rPr>
              <a:t>n</a:t>
            </a:r>
            <a:r>
              <a:rPr sz="2100" spc="-25" dirty="0">
                <a:solidFill>
                  <a:srgbClr val="4F4B44"/>
                </a:solidFill>
                <a:latin typeface="Verdana"/>
                <a:cs typeface="Verdana"/>
              </a:rPr>
              <a:t>g</a:t>
            </a:r>
            <a:r>
              <a:rPr sz="2100" spc="-175" dirty="0">
                <a:solidFill>
                  <a:srgbClr val="4F4B44"/>
                </a:solidFill>
                <a:latin typeface="Verdana"/>
                <a:cs typeface="Verdana"/>
              </a:rPr>
              <a:t>,</a:t>
            </a:r>
            <a:r>
              <a:rPr sz="21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65" dirty="0">
                <a:solidFill>
                  <a:srgbClr val="4F4B44"/>
                </a:solidFill>
                <a:latin typeface="Verdana"/>
                <a:cs typeface="Verdana"/>
              </a:rPr>
              <a:t>t</a:t>
            </a:r>
            <a:r>
              <a:rPr sz="2100" spc="-90" dirty="0">
                <a:solidFill>
                  <a:srgbClr val="4F4B44"/>
                </a:solidFill>
                <a:latin typeface="Verdana"/>
                <a:cs typeface="Verdana"/>
              </a:rPr>
              <a:t>r</a:t>
            </a:r>
            <a:r>
              <a:rPr sz="2100" spc="-25" dirty="0">
                <a:solidFill>
                  <a:srgbClr val="4F4B44"/>
                </a:solidFill>
                <a:latin typeface="Verdana"/>
                <a:cs typeface="Verdana"/>
              </a:rPr>
              <a:t>e</a:t>
            </a:r>
            <a:r>
              <a:rPr sz="2100" spc="-70" dirty="0">
                <a:solidFill>
                  <a:srgbClr val="4F4B44"/>
                </a:solidFill>
                <a:latin typeface="Verdana"/>
                <a:cs typeface="Verdana"/>
              </a:rPr>
              <a:t>a</a:t>
            </a:r>
            <a:r>
              <a:rPr sz="2100" spc="-65" dirty="0">
                <a:solidFill>
                  <a:srgbClr val="4F4B44"/>
                </a:solidFill>
                <a:latin typeface="Verdana"/>
                <a:cs typeface="Verdana"/>
              </a:rPr>
              <a:t>t</a:t>
            </a:r>
            <a:r>
              <a:rPr sz="2100" spc="-80" dirty="0">
                <a:solidFill>
                  <a:srgbClr val="4F4B44"/>
                </a:solidFill>
                <a:latin typeface="Verdana"/>
                <a:cs typeface="Verdana"/>
              </a:rPr>
              <a:t>i</a:t>
            </a:r>
            <a:r>
              <a:rPr sz="2100" spc="-95" dirty="0">
                <a:solidFill>
                  <a:srgbClr val="4F4B44"/>
                </a:solidFill>
                <a:latin typeface="Verdana"/>
                <a:cs typeface="Verdana"/>
              </a:rPr>
              <a:t>n</a:t>
            </a:r>
            <a:r>
              <a:rPr sz="2100" spc="-15" dirty="0">
                <a:solidFill>
                  <a:srgbClr val="4F4B44"/>
                </a:solidFill>
                <a:latin typeface="Verdana"/>
                <a:cs typeface="Verdana"/>
              </a:rPr>
              <a:t>g  </a:t>
            </a:r>
            <a:r>
              <a:rPr sz="2100" spc="-55" dirty="0">
                <a:solidFill>
                  <a:srgbClr val="4F4B44"/>
                </a:solidFill>
                <a:latin typeface="Verdana"/>
                <a:cs typeface="Verdana"/>
              </a:rPr>
              <a:t>acne, </a:t>
            </a:r>
            <a:r>
              <a:rPr sz="2100" spc="-80" dirty="0">
                <a:solidFill>
                  <a:srgbClr val="4F4B44"/>
                </a:solidFill>
                <a:latin typeface="Verdana"/>
                <a:cs typeface="Verdana"/>
              </a:rPr>
              <a:t>pigmentation, aging, </a:t>
            </a:r>
            <a:r>
              <a:rPr sz="2100" spc="-60" dirty="0">
                <a:solidFill>
                  <a:srgbClr val="4F4B44"/>
                </a:solidFill>
                <a:latin typeface="Verdana"/>
                <a:cs typeface="Verdana"/>
              </a:rPr>
              <a:t>using </a:t>
            </a:r>
            <a:r>
              <a:rPr sz="2100" spc="-65" dirty="0">
                <a:solidFill>
                  <a:srgbClr val="4F4B44"/>
                </a:solidFill>
                <a:latin typeface="Verdana"/>
                <a:cs typeface="Verdana"/>
              </a:rPr>
              <a:t>serums </a:t>
            </a:r>
            <a:r>
              <a:rPr sz="2100" spc="-55" dirty="0">
                <a:solidFill>
                  <a:srgbClr val="4F4B44"/>
                </a:solidFill>
                <a:latin typeface="Verdana"/>
                <a:cs typeface="Verdana"/>
              </a:rPr>
              <a:t>and </a:t>
            </a:r>
            <a:r>
              <a:rPr sz="2100" spc="-5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70" dirty="0">
                <a:solidFill>
                  <a:srgbClr val="4F4B44"/>
                </a:solidFill>
                <a:latin typeface="Verdana"/>
                <a:cs typeface="Verdana"/>
              </a:rPr>
              <a:t>moisturizers.</a:t>
            </a:r>
            <a:endParaRPr sz="2100">
              <a:latin typeface="Verdana"/>
              <a:cs typeface="Verdana"/>
            </a:endParaRPr>
          </a:p>
          <a:p>
            <a:pPr marL="1028700" marR="229235">
              <a:lnSpc>
                <a:spcPct val="116100"/>
              </a:lnSpc>
            </a:pPr>
            <a:r>
              <a:rPr sz="2100" spc="60" dirty="0">
                <a:solidFill>
                  <a:srgbClr val="4F4B44"/>
                </a:solidFill>
                <a:latin typeface="Verdana"/>
                <a:cs typeface="Verdana"/>
              </a:rPr>
              <a:t>T</a:t>
            </a:r>
            <a:r>
              <a:rPr sz="2100" spc="-85" dirty="0">
                <a:solidFill>
                  <a:srgbClr val="4F4B44"/>
                </a:solidFill>
                <a:latin typeface="Verdana"/>
                <a:cs typeface="Verdana"/>
              </a:rPr>
              <a:t>h</a:t>
            </a:r>
            <a:r>
              <a:rPr sz="2100" spc="-80" dirty="0">
                <a:solidFill>
                  <a:srgbClr val="4F4B44"/>
                </a:solidFill>
                <a:latin typeface="Verdana"/>
                <a:cs typeface="Verdana"/>
              </a:rPr>
              <a:t>i</a:t>
            </a:r>
            <a:r>
              <a:rPr sz="2100" spc="15" dirty="0">
                <a:solidFill>
                  <a:srgbClr val="4F4B44"/>
                </a:solidFill>
                <a:latin typeface="Verdana"/>
                <a:cs typeface="Verdana"/>
              </a:rPr>
              <a:t>s</a:t>
            </a:r>
            <a:r>
              <a:rPr sz="21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204" dirty="0">
                <a:solidFill>
                  <a:srgbClr val="4F4B44"/>
                </a:solidFill>
                <a:latin typeface="Verdana"/>
                <a:cs typeface="Verdana"/>
              </a:rPr>
              <a:t>m</a:t>
            </a:r>
            <a:r>
              <a:rPr sz="2100" spc="-25" dirty="0">
                <a:solidFill>
                  <a:srgbClr val="4F4B44"/>
                </a:solidFill>
                <a:latin typeface="Verdana"/>
                <a:cs typeface="Verdana"/>
              </a:rPr>
              <a:t>e</a:t>
            </a:r>
            <a:r>
              <a:rPr sz="2100" spc="-70" dirty="0">
                <a:solidFill>
                  <a:srgbClr val="4F4B44"/>
                </a:solidFill>
                <a:latin typeface="Verdana"/>
                <a:cs typeface="Verdana"/>
              </a:rPr>
              <a:t>a</a:t>
            </a:r>
            <a:r>
              <a:rPr sz="2100" spc="-95" dirty="0">
                <a:solidFill>
                  <a:srgbClr val="4F4B44"/>
                </a:solidFill>
                <a:latin typeface="Verdana"/>
                <a:cs typeface="Verdana"/>
              </a:rPr>
              <a:t>n</a:t>
            </a:r>
            <a:r>
              <a:rPr sz="2100" spc="15" dirty="0">
                <a:solidFill>
                  <a:srgbClr val="4F4B44"/>
                </a:solidFill>
                <a:latin typeface="Verdana"/>
                <a:cs typeface="Verdana"/>
              </a:rPr>
              <a:t>s</a:t>
            </a:r>
            <a:r>
              <a:rPr sz="21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65" dirty="0">
                <a:solidFill>
                  <a:srgbClr val="4F4B44"/>
                </a:solidFill>
                <a:latin typeface="Verdana"/>
                <a:cs typeface="Verdana"/>
              </a:rPr>
              <a:t>t</a:t>
            </a:r>
            <a:r>
              <a:rPr sz="2100" spc="-85" dirty="0">
                <a:solidFill>
                  <a:srgbClr val="4F4B44"/>
                </a:solidFill>
                <a:latin typeface="Verdana"/>
                <a:cs typeface="Verdana"/>
              </a:rPr>
              <a:t>h</a:t>
            </a:r>
            <a:r>
              <a:rPr sz="2100" spc="-70" dirty="0">
                <a:solidFill>
                  <a:srgbClr val="4F4B44"/>
                </a:solidFill>
                <a:latin typeface="Verdana"/>
                <a:cs typeface="Verdana"/>
              </a:rPr>
              <a:t>a</a:t>
            </a:r>
            <a:r>
              <a:rPr sz="2100" spc="-60" dirty="0">
                <a:solidFill>
                  <a:srgbClr val="4F4B44"/>
                </a:solidFill>
                <a:latin typeface="Verdana"/>
                <a:cs typeface="Verdana"/>
              </a:rPr>
              <a:t>t</a:t>
            </a:r>
            <a:r>
              <a:rPr sz="21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65" dirty="0">
                <a:solidFill>
                  <a:srgbClr val="4F4B44"/>
                </a:solidFill>
                <a:latin typeface="Verdana"/>
                <a:cs typeface="Verdana"/>
              </a:rPr>
              <a:t>t</a:t>
            </a:r>
            <a:r>
              <a:rPr sz="2100" spc="-85" dirty="0">
                <a:solidFill>
                  <a:srgbClr val="4F4B44"/>
                </a:solidFill>
                <a:latin typeface="Verdana"/>
                <a:cs typeface="Verdana"/>
              </a:rPr>
              <a:t>h</a:t>
            </a:r>
            <a:r>
              <a:rPr sz="2100" spc="-20" dirty="0">
                <a:solidFill>
                  <a:srgbClr val="4F4B44"/>
                </a:solidFill>
                <a:latin typeface="Verdana"/>
                <a:cs typeface="Verdana"/>
              </a:rPr>
              <a:t>e</a:t>
            </a:r>
            <a:r>
              <a:rPr sz="21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204" dirty="0">
                <a:solidFill>
                  <a:srgbClr val="4F4B44"/>
                </a:solidFill>
                <a:latin typeface="Verdana"/>
                <a:cs typeface="Verdana"/>
              </a:rPr>
              <a:t>m</a:t>
            </a:r>
            <a:r>
              <a:rPr sz="2100" spc="-70" dirty="0">
                <a:solidFill>
                  <a:srgbClr val="4F4B44"/>
                </a:solidFill>
                <a:latin typeface="Verdana"/>
                <a:cs typeface="Verdana"/>
              </a:rPr>
              <a:t>a</a:t>
            </a:r>
            <a:r>
              <a:rPr sz="2100" spc="-90" dirty="0">
                <a:solidFill>
                  <a:srgbClr val="4F4B44"/>
                </a:solidFill>
                <a:latin typeface="Verdana"/>
                <a:cs typeface="Verdana"/>
              </a:rPr>
              <a:t>r</a:t>
            </a:r>
            <a:r>
              <a:rPr sz="2100" spc="-95" dirty="0">
                <a:solidFill>
                  <a:srgbClr val="4F4B44"/>
                </a:solidFill>
                <a:latin typeface="Verdana"/>
                <a:cs typeface="Verdana"/>
              </a:rPr>
              <a:t>k</a:t>
            </a:r>
            <a:r>
              <a:rPr sz="2100" spc="-25" dirty="0">
                <a:solidFill>
                  <a:srgbClr val="4F4B44"/>
                </a:solidFill>
                <a:latin typeface="Verdana"/>
                <a:cs typeface="Verdana"/>
              </a:rPr>
              <a:t>e</a:t>
            </a:r>
            <a:r>
              <a:rPr sz="2100" spc="-60" dirty="0">
                <a:solidFill>
                  <a:srgbClr val="4F4B44"/>
                </a:solidFill>
                <a:latin typeface="Verdana"/>
                <a:cs typeface="Verdana"/>
              </a:rPr>
              <a:t>t</a:t>
            </a:r>
            <a:r>
              <a:rPr sz="21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80" dirty="0">
                <a:solidFill>
                  <a:srgbClr val="4F4B44"/>
                </a:solidFill>
                <a:latin typeface="Verdana"/>
                <a:cs typeface="Verdana"/>
              </a:rPr>
              <a:t>i</a:t>
            </a:r>
            <a:r>
              <a:rPr sz="2100" spc="15" dirty="0">
                <a:solidFill>
                  <a:srgbClr val="4F4B44"/>
                </a:solidFill>
                <a:latin typeface="Verdana"/>
                <a:cs typeface="Verdana"/>
              </a:rPr>
              <a:t>s</a:t>
            </a:r>
            <a:r>
              <a:rPr sz="21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80" dirty="0">
                <a:solidFill>
                  <a:srgbClr val="4F4B44"/>
                </a:solidFill>
                <a:latin typeface="Verdana"/>
                <a:cs typeface="Verdana"/>
              </a:rPr>
              <a:t>i</a:t>
            </a:r>
            <a:r>
              <a:rPr sz="2100" spc="-95" dirty="0">
                <a:solidFill>
                  <a:srgbClr val="4F4B44"/>
                </a:solidFill>
                <a:latin typeface="Verdana"/>
                <a:cs typeface="Verdana"/>
              </a:rPr>
              <a:t>n</a:t>
            </a:r>
            <a:r>
              <a:rPr sz="2100" spc="-65" dirty="0">
                <a:solidFill>
                  <a:srgbClr val="4F4B44"/>
                </a:solidFill>
                <a:latin typeface="Verdana"/>
                <a:cs typeface="Verdana"/>
              </a:rPr>
              <a:t>t</a:t>
            </a:r>
            <a:r>
              <a:rPr sz="2100" spc="-25" dirty="0">
                <a:solidFill>
                  <a:srgbClr val="4F4B44"/>
                </a:solidFill>
                <a:latin typeface="Verdana"/>
                <a:cs typeface="Verdana"/>
              </a:rPr>
              <a:t>e</a:t>
            </a:r>
            <a:r>
              <a:rPr sz="2100" spc="-90" dirty="0">
                <a:solidFill>
                  <a:srgbClr val="4F4B44"/>
                </a:solidFill>
                <a:latin typeface="Verdana"/>
                <a:cs typeface="Verdana"/>
              </a:rPr>
              <a:t>r</a:t>
            </a:r>
            <a:r>
              <a:rPr sz="2100" spc="-25" dirty="0">
                <a:solidFill>
                  <a:srgbClr val="4F4B44"/>
                </a:solidFill>
                <a:latin typeface="Verdana"/>
                <a:cs typeface="Verdana"/>
              </a:rPr>
              <a:t>e</a:t>
            </a:r>
            <a:r>
              <a:rPr sz="2100" spc="10" dirty="0">
                <a:solidFill>
                  <a:srgbClr val="4F4B44"/>
                </a:solidFill>
                <a:latin typeface="Verdana"/>
                <a:cs typeface="Verdana"/>
              </a:rPr>
              <a:t>s</a:t>
            </a:r>
            <a:r>
              <a:rPr sz="2100" spc="-65" dirty="0">
                <a:solidFill>
                  <a:srgbClr val="4F4B44"/>
                </a:solidFill>
                <a:latin typeface="Verdana"/>
                <a:cs typeface="Verdana"/>
              </a:rPr>
              <a:t>t</a:t>
            </a:r>
            <a:r>
              <a:rPr sz="2100" spc="-25" dirty="0">
                <a:solidFill>
                  <a:srgbClr val="4F4B44"/>
                </a:solidFill>
                <a:latin typeface="Verdana"/>
                <a:cs typeface="Verdana"/>
              </a:rPr>
              <a:t>e</a:t>
            </a:r>
            <a:r>
              <a:rPr sz="2100" spc="5" dirty="0">
                <a:solidFill>
                  <a:srgbClr val="4F4B44"/>
                </a:solidFill>
                <a:latin typeface="Verdana"/>
                <a:cs typeface="Verdana"/>
              </a:rPr>
              <a:t>d</a:t>
            </a:r>
            <a:r>
              <a:rPr sz="21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80" dirty="0">
                <a:solidFill>
                  <a:srgbClr val="4F4B44"/>
                </a:solidFill>
                <a:latin typeface="Verdana"/>
                <a:cs typeface="Verdana"/>
              </a:rPr>
              <a:t>i</a:t>
            </a:r>
            <a:r>
              <a:rPr sz="2100" spc="-65" dirty="0">
                <a:solidFill>
                  <a:srgbClr val="4F4B44"/>
                </a:solidFill>
                <a:latin typeface="Verdana"/>
                <a:cs typeface="Verdana"/>
              </a:rPr>
              <a:t>n  </a:t>
            </a:r>
            <a:r>
              <a:rPr sz="2100" spc="-45" dirty="0">
                <a:solidFill>
                  <a:srgbClr val="4F4B44"/>
                </a:solidFill>
                <a:latin typeface="Verdana"/>
                <a:cs typeface="Verdana"/>
              </a:rPr>
              <a:t>cleansers,</a:t>
            </a:r>
            <a:r>
              <a:rPr sz="2100" spc="-13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60" dirty="0">
                <a:solidFill>
                  <a:srgbClr val="4F4B44"/>
                </a:solidFill>
                <a:latin typeface="Verdana"/>
                <a:cs typeface="Verdana"/>
              </a:rPr>
              <a:t>exfoliaters,</a:t>
            </a:r>
            <a:r>
              <a:rPr sz="2100" spc="-13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25" dirty="0">
                <a:solidFill>
                  <a:srgbClr val="4F4B44"/>
                </a:solidFill>
                <a:latin typeface="Verdana"/>
                <a:cs typeface="Verdana"/>
              </a:rPr>
              <a:t>acne</a:t>
            </a:r>
            <a:r>
              <a:rPr sz="2100" spc="-13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80" dirty="0">
                <a:solidFill>
                  <a:srgbClr val="4F4B44"/>
                </a:solidFill>
                <a:latin typeface="Verdana"/>
                <a:cs typeface="Verdana"/>
              </a:rPr>
              <a:t>treatments,</a:t>
            </a:r>
            <a:r>
              <a:rPr sz="2100" spc="-13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60" dirty="0">
                <a:solidFill>
                  <a:srgbClr val="4F4B44"/>
                </a:solidFill>
                <a:latin typeface="Verdana"/>
                <a:cs typeface="Verdana"/>
              </a:rPr>
              <a:t>anti-aging </a:t>
            </a:r>
            <a:r>
              <a:rPr sz="2100" spc="-72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25" dirty="0">
                <a:solidFill>
                  <a:srgbClr val="4F4B44"/>
                </a:solidFill>
                <a:latin typeface="Verdana"/>
                <a:cs typeface="Verdana"/>
              </a:rPr>
              <a:t>p</a:t>
            </a:r>
            <a:r>
              <a:rPr sz="2100" spc="-90" dirty="0">
                <a:solidFill>
                  <a:srgbClr val="4F4B44"/>
                </a:solidFill>
                <a:latin typeface="Verdana"/>
                <a:cs typeface="Verdana"/>
              </a:rPr>
              <a:t>r</a:t>
            </a:r>
            <a:r>
              <a:rPr sz="2100" spc="-15" dirty="0">
                <a:solidFill>
                  <a:srgbClr val="4F4B44"/>
                </a:solidFill>
                <a:latin typeface="Verdana"/>
                <a:cs typeface="Verdana"/>
              </a:rPr>
              <a:t>o</a:t>
            </a:r>
            <a:r>
              <a:rPr sz="2100" dirty="0">
                <a:solidFill>
                  <a:srgbClr val="4F4B44"/>
                </a:solidFill>
                <a:latin typeface="Verdana"/>
                <a:cs typeface="Verdana"/>
              </a:rPr>
              <a:t>d</a:t>
            </a:r>
            <a:r>
              <a:rPr sz="2100" spc="-105" dirty="0">
                <a:solidFill>
                  <a:srgbClr val="4F4B44"/>
                </a:solidFill>
                <a:latin typeface="Verdana"/>
                <a:cs typeface="Verdana"/>
              </a:rPr>
              <a:t>u</a:t>
            </a:r>
            <a:r>
              <a:rPr sz="2100" spc="85" dirty="0">
                <a:solidFill>
                  <a:srgbClr val="4F4B44"/>
                </a:solidFill>
                <a:latin typeface="Verdana"/>
                <a:cs typeface="Verdana"/>
              </a:rPr>
              <a:t>c</a:t>
            </a:r>
            <a:r>
              <a:rPr sz="2100" spc="-65" dirty="0">
                <a:solidFill>
                  <a:srgbClr val="4F4B44"/>
                </a:solidFill>
                <a:latin typeface="Verdana"/>
                <a:cs typeface="Verdana"/>
              </a:rPr>
              <a:t>t</a:t>
            </a:r>
            <a:r>
              <a:rPr sz="2100" spc="10" dirty="0">
                <a:solidFill>
                  <a:srgbClr val="4F4B44"/>
                </a:solidFill>
                <a:latin typeface="Verdana"/>
                <a:cs typeface="Verdana"/>
              </a:rPr>
              <a:t>s</a:t>
            </a:r>
            <a:r>
              <a:rPr sz="2100" spc="-175" dirty="0">
                <a:solidFill>
                  <a:srgbClr val="4F4B44"/>
                </a:solidFill>
                <a:latin typeface="Verdana"/>
                <a:cs typeface="Verdana"/>
              </a:rPr>
              <a:t>,</a:t>
            </a:r>
            <a:r>
              <a:rPr sz="21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-70" dirty="0">
                <a:solidFill>
                  <a:srgbClr val="4F4B44"/>
                </a:solidFill>
                <a:latin typeface="Verdana"/>
                <a:cs typeface="Verdana"/>
              </a:rPr>
              <a:t>a</a:t>
            </a:r>
            <a:r>
              <a:rPr sz="2100" spc="-95" dirty="0">
                <a:solidFill>
                  <a:srgbClr val="4F4B44"/>
                </a:solidFill>
                <a:latin typeface="Verdana"/>
                <a:cs typeface="Verdana"/>
              </a:rPr>
              <a:t>n</a:t>
            </a:r>
            <a:r>
              <a:rPr sz="2100" spc="5" dirty="0">
                <a:solidFill>
                  <a:srgbClr val="4F4B44"/>
                </a:solidFill>
                <a:latin typeface="Verdana"/>
                <a:cs typeface="Verdana"/>
              </a:rPr>
              <a:t>d</a:t>
            </a:r>
            <a:r>
              <a:rPr sz="21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100" spc="10" dirty="0">
                <a:solidFill>
                  <a:srgbClr val="4F4B44"/>
                </a:solidFill>
                <a:latin typeface="Verdana"/>
                <a:cs typeface="Verdana"/>
              </a:rPr>
              <a:t>s</a:t>
            </a:r>
            <a:r>
              <a:rPr sz="2100" spc="-25" dirty="0">
                <a:solidFill>
                  <a:srgbClr val="4F4B44"/>
                </a:solidFill>
                <a:latin typeface="Verdana"/>
                <a:cs typeface="Verdana"/>
              </a:rPr>
              <a:t>e</a:t>
            </a:r>
            <a:r>
              <a:rPr sz="2100" spc="-90" dirty="0">
                <a:solidFill>
                  <a:srgbClr val="4F4B44"/>
                </a:solidFill>
                <a:latin typeface="Verdana"/>
                <a:cs typeface="Verdana"/>
              </a:rPr>
              <a:t>r</a:t>
            </a:r>
            <a:r>
              <a:rPr sz="2100" spc="-105" dirty="0">
                <a:solidFill>
                  <a:srgbClr val="4F4B44"/>
                </a:solidFill>
                <a:latin typeface="Verdana"/>
                <a:cs typeface="Verdana"/>
              </a:rPr>
              <a:t>u</a:t>
            </a:r>
            <a:r>
              <a:rPr sz="2100" spc="-204" dirty="0">
                <a:solidFill>
                  <a:srgbClr val="4F4B44"/>
                </a:solidFill>
                <a:latin typeface="Verdana"/>
                <a:cs typeface="Verdana"/>
              </a:rPr>
              <a:t>m</a:t>
            </a:r>
            <a:r>
              <a:rPr sz="2100" spc="10" dirty="0">
                <a:solidFill>
                  <a:srgbClr val="4F4B44"/>
                </a:solidFill>
                <a:latin typeface="Verdana"/>
                <a:cs typeface="Verdana"/>
              </a:rPr>
              <a:t>s</a:t>
            </a:r>
            <a:r>
              <a:rPr sz="2100" spc="-180" dirty="0">
                <a:solidFill>
                  <a:srgbClr val="4F4B44"/>
                </a:solidFill>
                <a:latin typeface="Verdana"/>
                <a:cs typeface="Verdana"/>
              </a:rPr>
              <a:t>.</a:t>
            </a:r>
            <a:endParaRPr sz="2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4310" y="2702802"/>
            <a:ext cx="7778749" cy="562371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27011" y="693769"/>
            <a:ext cx="907923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60650" algn="l"/>
                <a:tab pos="5542280" algn="l"/>
                <a:tab pos="6365875" algn="l"/>
              </a:tabLst>
            </a:pPr>
            <a:r>
              <a:rPr sz="3400" spc="90" dirty="0">
                <a:latin typeface="Times New Roman"/>
                <a:cs typeface="Times New Roman"/>
              </a:rPr>
              <a:t>H</a:t>
            </a:r>
            <a:r>
              <a:rPr sz="3400" spc="-175" dirty="0">
                <a:latin typeface="Times New Roman"/>
                <a:cs typeface="Times New Roman"/>
              </a:rPr>
              <a:t> </a:t>
            </a:r>
            <a:r>
              <a:rPr sz="3400" spc="10" dirty="0">
                <a:latin typeface="Times New Roman"/>
                <a:cs typeface="Times New Roman"/>
              </a:rPr>
              <a:t>I</a:t>
            </a:r>
            <a:r>
              <a:rPr sz="3400" spc="-170" dirty="0">
                <a:latin typeface="Times New Roman"/>
                <a:cs typeface="Times New Roman"/>
              </a:rPr>
              <a:t> </a:t>
            </a:r>
            <a:r>
              <a:rPr sz="3400" spc="100" dirty="0">
                <a:latin typeface="Times New Roman"/>
                <a:cs typeface="Times New Roman"/>
              </a:rPr>
              <a:t>G</a:t>
            </a:r>
            <a:r>
              <a:rPr sz="3400" spc="-175" dirty="0">
                <a:latin typeface="Times New Roman"/>
                <a:cs typeface="Times New Roman"/>
              </a:rPr>
              <a:t> </a:t>
            </a:r>
            <a:r>
              <a:rPr sz="3400" spc="90" dirty="0">
                <a:latin typeface="Times New Roman"/>
                <a:cs typeface="Times New Roman"/>
              </a:rPr>
              <a:t>H</a:t>
            </a:r>
            <a:r>
              <a:rPr sz="3400" spc="-175" dirty="0">
                <a:latin typeface="Times New Roman"/>
                <a:cs typeface="Times New Roman"/>
              </a:rPr>
              <a:t> </a:t>
            </a:r>
            <a:r>
              <a:rPr sz="3400" spc="-114" dirty="0">
                <a:latin typeface="Times New Roman"/>
                <a:cs typeface="Times New Roman"/>
              </a:rPr>
              <a:t>E</a:t>
            </a:r>
            <a:r>
              <a:rPr sz="3400" spc="-175" dirty="0">
                <a:latin typeface="Times New Roman"/>
                <a:cs typeface="Times New Roman"/>
              </a:rPr>
              <a:t> </a:t>
            </a:r>
            <a:r>
              <a:rPr sz="3400" spc="-155" dirty="0">
                <a:latin typeface="Times New Roman"/>
                <a:cs typeface="Times New Roman"/>
              </a:rPr>
              <a:t>S</a:t>
            </a:r>
            <a:r>
              <a:rPr sz="3400" spc="-175" dirty="0">
                <a:latin typeface="Times New Roman"/>
                <a:cs typeface="Times New Roman"/>
              </a:rPr>
              <a:t> </a:t>
            </a:r>
            <a:r>
              <a:rPr sz="3400" spc="40" dirty="0">
                <a:latin typeface="Times New Roman"/>
                <a:cs typeface="Times New Roman"/>
              </a:rPr>
              <a:t>T</a:t>
            </a:r>
            <a:r>
              <a:rPr sz="3400" dirty="0">
                <a:latin typeface="Times New Roman"/>
                <a:cs typeface="Times New Roman"/>
              </a:rPr>
              <a:t>	</a:t>
            </a:r>
            <a:r>
              <a:rPr sz="3400" spc="70" dirty="0">
                <a:latin typeface="Times New Roman"/>
                <a:cs typeface="Times New Roman"/>
              </a:rPr>
              <a:t>P</a:t>
            </a:r>
            <a:r>
              <a:rPr sz="3400" spc="-175" dirty="0">
                <a:latin typeface="Times New Roman"/>
                <a:cs typeface="Times New Roman"/>
              </a:rPr>
              <a:t> </a:t>
            </a:r>
            <a:r>
              <a:rPr sz="3400" spc="-15" dirty="0">
                <a:latin typeface="Times New Roman"/>
                <a:cs typeface="Times New Roman"/>
              </a:rPr>
              <a:t>R</a:t>
            </a:r>
            <a:r>
              <a:rPr sz="3400" spc="-175" dirty="0">
                <a:latin typeface="Times New Roman"/>
                <a:cs typeface="Times New Roman"/>
              </a:rPr>
              <a:t> </a:t>
            </a:r>
            <a:r>
              <a:rPr sz="3400" spc="10" dirty="0">
                <a:latin typeface="Times New Roman"/>
                <a:cs typeface="Times New Roman"/>
              </a:rPr>
              <a:t>I</a:t>
            </a:r>
            <a:r>
              <a:rPr sz="3400" spc="-170" dirty="0">
                <a:latin typeface="Times New Roman"/>
                <a:cs typeface="Times New Roman"/>
              </a:rPr>
              <a:t> </a:t>
            </a:r>
            <a:r>
              <a:rPr sz="3400" spc="270" dirty="0">
                <a:latin typeface="Times New Roman"/>
                <a:cs typeface="Times New Roman"/>
              </a:rPr>
              <a:t>O</a:t>
            </a:r>
            <a:r>
              <a:rPr sz="3400" spc="-175" dirty="0">
                <a:latin typeface="Times New Roman"/>
                <a:cs typeface="Times New Roman"/>
              </a:rPr>
              <a:t> </a:t>
            </a:r>
            <a:r>
              <a:rPr sz="3400" spc="-15" dirty="0">
                <a:latin typeface="Times New Roman"/>
                <a:cs typeface="Times New Roman"/>
              </a:rPr>
              <a:t>R</a:t>
            </a:r>
            <a:r>
              <a:rPr sz="3400" spc="-175" dirty="0">
                <a:latin typeface="Times New Roman"/>
                <a:cs typeface="Times New Roman"/>
              </a:rPr>
              <a:t> </a:t>
            </a:r>
            <a:r>
              <a:rPr sz="3400" spc="10" dirty="0">
                <a:latin typeface="Times New Roman"/>
                <a:cs typeface="Times New Roman"/>
              </a:rPr>
              <a:t>I</a:t>
            </a:r>
            <a:r>
              <a:rPr sz="3400" spc="-170" dirty="0">
                <a:latin typeface="Times New Roman"/>
                <a:cs typeface="Times New Roman"/>
              </a:rPr>
              <a:t> </a:t>
            </a:r>
            <a:r>
              <a:rPr sz="3400" spc="40" dirty="0">
                <a:latin typeface="Times New Roman"/>
                <a:cs typeface="Times New Roman"/>
              </a:rPr>
              <a:t>T</a:t>
            </a:r>
            <a:r>
              <a:rPr sz="3400" spc="-175" dirty="0">
                <a:latin typeface="Times New Roman"/>
                <a:cs typeface="Times New Roman"/>
              </a:rPr>
              <a:t> </a:t>
            </a:r>
            <a:r>
              <a:rPr sz="3400" spc="-290" dirty="0">
                <a:latin typeface="Times New Roman"/>
                <a:cs typeface="Times New Roman"/>
              </a:rPr>
              <a:t>Y</a:t>
            </a:r>
            <a:r>
              <a:rPr sz="3400" dirty="0">
                <a:latin typeface="Times New Roman"/>
                <a:cs typeface="Times New Roman"/>
              </a:rPr>
              <a:t>	</a:t>
            </a:r>
            <a:r>
              <a:rPr sz="3400" spc="10" dirty="0">
                <a:latin typeface="Times New Roman"/>
                <a:cs typeface="Times New Roman"/>
              </a:rPr>
              <a:t>I</a:t>
            </a:r>
            <a:r>
              <a:rPr sz="3400" spc="-170" dirty="0">
                <a:latin typeface="Times New Roman"/>
                <a:cs typeface="Times New Roman"/>
              </a:rPr>
              <a:t> </a:t>
            </a:r>
            <a:r>
              <a:rPr sz="3400" spc="50" dirty="0">
                <a:latin typeface="Times New Roman"/>
                <a:cs typeface="Times New Roman"/>
              </a:rPr>
              <a:t>N</a:t>
            </a:r>
            <a:r>
              <a:rPr sz="3400" dirty="0">
                <a:latin typeface="Times New Roman"/>
                <a:cs typeface="Times New Roman"/>
              </a:rPr>
              <a:t>	</a:t>
            </a:r>
            <a:r>
              <a:rPr sz="3400" spc="-155" dirty="0">
                <a:latin typeface="Times New Roman"/>
                <a:cs typeface="Times New Roman"/>
              </a:rPr>
              <a:t>S</a:t>
            </a:r>
            <a:r>
              <a:rPr sz="3400" spc="-175" dirty="0">
                <a:latin typeface="Times New Roman"/>
                <a:cs typeface="Times New Roman"/>
              </a:rPr>
              <a:t> </a:t>
            </a:r>
            <a:r>
              <a:rPr sz="3400" spc="-105" dirty="0">
                <a:latin typeface="Times New Roman"/>
                <a:cs typeface="Times New Roman"/>
              </a:rPr>
              <a:t>K</a:t>
            </a:r>
            <a:r>
              <a:rPr sz="3400" spc="-175" dirty="0">
                <a:latin typeface="Times New Roman"/>
                <a:cs typeface="Times New Roman"/>
              </a:rPr>
              <a:t> </a:t>
            </a:r>
            <a:r>
              <a:rPr sz="3400" spc="10" dirty="0">
                <a:latin typeface="Times New Roman"/>
                <a:cs typeface="Times New Roman"/>
              </a:rPr>
              <a:t>I</a:t>
            </a:r>
            <a:r>
              <a:rPr sz="3400" spc="-170" dirty="0">
                <a:latin typeface="Times New Roman"/>
                <a:cs typeface="Times New Roman"/>
              </a:rPr>
              <a:t> </a:t>
            </a:r>
            <a:r>
              <a:rPr sz="3400" spc="50" dirty="0">
                <a:latin typeface="Times New Roman"/>
                <a:cs typeface="Times New Roman"/>
              </a:rPr>
              <a:t>N</a:t>
            </a:r>
            <a:r>
              <a:rPr sz="3400" spc="-175" dirty="0">
                <a:latin typeface="Times New Roman"/>
                <a:cs typeface="Times New Roman"/>
              </a:rPr>
              <a:t> </a:t>
            </a:r>
            <a:r>
              <a:rPr sz="3400" spc="45" dirty="0">
                <a:latin typeface="Times New Roman"/>
                <a:cs typeface="Times New Roman"/>
              </a:rPr>
              <a:t>C</a:t>
            </a:r>
            <a:r>
              <a:rPr sz="3400" spc="-175" dirty="0">
                <a:latin typeface="Times New Roman"/>
                <a:cs typeface="Times New Roman"/>
              </a:rPr>
              <a:t> </a:t>
            </a:r>
            <a:r>
              <a:rPr sz="3400" spc="-235" dirty="0">
                <a:latin typeface="Times New Roman"/>
                <a:cs typeface="Times New Roman"/>
              </a:rPr>
              <a:t>A</a:t>
            </a:r>
            <a:r>
              <a:rPr sz="3400" spc="-175" dirty="0">
                <a:latin typeface="Times New Roman"/>
                <a:cs typeface="Times New Roman"/>
              </a:rPr>
              <a:t> </a:t>
            </a:r>
            <a:r>
              <a:rPr sz="3400" spc="-15" dirty="0">
                <a:latin typeface="Times New Roman"/>
                <a:cs typeface="Times New Roman"/>
              </a:rPr>
              <a:t>R</a:t>
            </a:r>
            <a:r>
              <a:rPr sz="3400" spc="-175" dirty="0">
                <a:latin typeface="Times New Roman"/>
                <a:cs typeface="Times New Roman"/>
              </a:rPr>
              <a:t> </a:t>
            </a:r>
            <a:r>
              <a:rPr sz="3400" spc="-114" dirty="0">
                <a:latin typeface="Times New Roman"/>
                <a:cs typeface="Times New Roman"/>
              </a:rPr>
              <a:t>E</a:t>
            </a:r>
            <a:endParaRPr sz="3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59074" y="3876675"/>
            <a:ext cx="76200" cy="761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868574" y="3676637"/>
            <a:ext cx="6233795" cy="1435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sz="2000" spc="170" dirty="0">
                <a:solidFill>
                  <a:srgbClr val="4F4B44"/>
                </a:solidFill>
                <a:latin typeface="Trebuchet MS"/>
                <a:cs typeface="Trebuchet MS"/>
              </a:rPr>
              <a:t>674 </a:t>
            </a:r>
            <a:r>
              <a:rPr sz="2000" spc="90" dirty="0">
                <a:solidFill>
                  <a:srgbClr val="4F4B44"/>
                </a:solidFill>
                <a:latin typeface="Trebuchet MS"/>
                <a:cs typeface="Trebuchet MS"/>
              </a:rPr>
              <a:t>respondents </a:t>
            </a:r>
            <a:r>
              <a:rPr sz="2000" spc="85" dirty="0">
                <a:solidFill>
                  <a:srgbClr val="4F4B44"/>
                </a:solidFill>
                <a:latin typeface="Trebuchet MS"/>
                <a:cs typeface="Trebuchet MS"/>
              </a:rPr>
              <a:t>have </a:t>
            </a:r>
            <a:r>
              <a:rPr sz="2000" dirty="0">
                <a:solidFill>
                  <a:srgbClr val="4F4B44"/>
                </a:solidFill>
                <a:latin typeface="Trebuchet MS"/>
                <a:cs typeface="Trebuchet MS"/>
              </a:rPr>
              <a:t>facial </a:t>
            </a:r>
            <a:r>
              <a:rPr sz="2000" spc="65" dirty="0">
                <a:solidFill>
                  <a:srgbClr val="4F4B44"/>
                </a:solidFill>
                <a:latin typeface="Trebuchet MS"/>
                <a:cs typeface="Trebuchet MS"/>
              </a:rPr>
              <a:t>skincare </a:t>
            </a:r>
            <a:r>
              <a:rPr sz="2000" spc="150" dirty="0">
                <a:solidFill>
                  <a:srgbClr val="4F4B44"/>
                </a:solidFill>
                <a:latin typeface="Trebuchet MS"/>
                <a:cs typeface="Trebuchet MS"/>
              </a:rPr>
              <a:t>as </a:t>
            </a:r>
            <a:r>
              <a:rPr sz="2000" spc="-10" dirty="0">
                <a:solidFill>
                  <a:srgbClr val="4F4B44"/>
                </a:solidFill>
                <a:latin typeface="Trebuchet MS"/>
                <a:cs typeface="Trebuchet MS"/>
              </a:rPr>
              <a:t>their </a:t>
            </a:r>
            <a:r>
              <a:rPr sz="2000" spc="5" dirty="0">
                <a:solidFill>
                  <a:srgbClr val="4F4B44"/>
                </a:solidFill>
                <a:latin typeface="Trebuchet MS"/>
                <a:cs typeface="Trebuchet MS"/>
              </a:rPr>
              <a:t>first </a:t>
            </a:r>
            <a:r>
              <a:rPr sz="2000" spc="1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000" spc="-20" dirty="0">
                <a:solidFill>
                  <a:srgbClr val="4F4B44"/>
                </a:solidFill>
                <a:latin typeface="Trebuchet MS"/>
                <a:cs typeface="Trebuchet MS"/>
              </a:rPr>
              <a:t>priority.</a:t>
            </a:r>
            <a:r>
              <a:rPr sz="2000" spc="-4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000" spc="75" dirty="0">
                <a:solidFill>
                  <a:srgbClr val="4F4B44"/>
                </a:solidFill>
                <a:latin typeface="Trebuchet MS"/>
                <a:cs typeface="Trebuchet MS"/>
              </a:rPr>
              <a:t>Which</a:t>
            </a:r>
            <a:r>
              <a:rPr sz="200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000" spc="100" dirty="0">
                <a:solidFill>
                  <a:srgbClr val="4F4B44"/>
                </a:solidFill>
                <a:latin typeface="Trebuchet MS"/>
                <a:cs typeface="Trebuchet MS"/>
              </a:rPr>
              <a:t>means</a:t>
            </a:r>
            <a:r>
              <a:rPr sz="200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F4B44"/>
                </a:solidFill>
                <a:latin typeface="Trebuchet MS"/>
                <a:cs typeface="Trebuchet MS"/>
              </a:rPr>
              <a:t>that</a:t>
            </a:r>
            <a:r>
              <a:rPr sz="2000" spc="-4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000" spc="95" dirty="0">
                <a:solidFill>
                  <a:srgbClr val="4F4B44"/>
                </a:solidFill>
                <a:latin typeface="Trebuchet MS"/>
                <a:cs typeface="Trebuchet MS"/>
              </a:rPr>
              <a:t>Uncover</a:t>
            </a:r>
            <a:r>
              <a:rPr sz="200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000" spc="110" dirty="0">
                <a:solidFill>
                  <a:srgbClr val="4F4B44"/>
                </a:solidFill>
                <a:latin typeface="Trebuchet MS"/>
                <a:cs typeface="Trebuchet MS"/>
              </a:rPr>
              <a:t>needs</a:t>
            </a:r>
            <a:r>
              <a:rPr sz="200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000" spc="20" dirty="0">
                <a:solidFill>
                  <a:srgbClr val="4F4B44"/>
                </a:solidFill>
                <a:latin typeface="Trebuchet MS"/>
                <a:cs typeface="Trebuchet MS"/>
              </a:rPr>
              <a:t>to</a:t>
            </a:r>
            <a:r>
              <a:rPr sz="2000" spc="-4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000" spc="20" dirty="0">
                <a:solidFill>
                  <a:srgbClr val="4F4B44"/>
                </a:solidFill>
                <a:latin typeface="Trebuchet MS"/>
                <a:cs typeface="Trebuchet MS"/>
              </a:rPr>
              <a:t>mainly </a:t>
            </a:r>
            <a:r>
              <a:rPr sz="2000" spc="-58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000" spc="100" dirty="0">
                <a:solidFill>
                  <a:srgbClr val="4F4B44"/>
                </a:solidFill>
                <a:latin typeface="Trebuchet MS"/>
                <a:cs typeface="Trebuchet MS"/>
              </a:rPr>
              <a:t>focus </a:t>
            </a:r>
            <a:r>
              <a:rPr sz="2000" spc="95" dirty="0">
                <a:solidFill>
                  <a:srgbClr val="4F4B44"/>
                </a:solidFill>
                <a:latin typeface="Trebuchet MS"/>
                <a:cs typeface="Trebuchet MS"/>
              </a:rPr>
              <a:t>on </a:t>
            </a:r>
            <a:r>
              <a:rPr sz="2000" spc="75" dirty="0">
                <a:solidFill>
                  <a:srgbClr val="4F4B44"/>
                </a:solidFill>
                <a:latin typeface="Trebuchet MS"/>
                <a:cs typeface="Trebuchet MS"/>
              </a:rPr>
              <a:t>producing </a:t>
            </a:r>
            <a:r>
              <a:rPr sz="2000" spc="90" dirty="0">
                <a:solidFill>
                  <a:srgbClr val="4F4B44"/>
                </a:solidFill>
                <a:latin typeface="Trebuchet MS"/>
                <a:cs typeface="Trebuchet MS"/>
              </a:rPr>
              <a:t>and </a:t>
            </a:r>
            <a:r>
              <a:rPr sz="2000" spc="30" dirty="0">
                <a:solidFill>
                  <a:srgbClr val="4F4B44"/>
                </a:solidFill>
                <a:latin typeface="Trebuchet MS"/>
                <a:cs typeface="Trebuchet MS"/>
              </a:rPr>
              <a:t>distributing </a:t>
            </a:r>
            <a:r>
              <a:rPr sz="2000" dirty="0">
                <a:solidFill>
                  <a:srgbClr val="4F4B44"/>
                </a:solidFill>
                <a:latin typeface="Trebuchet MS"/>
                <a:cs typeface="Trebuchet MS"/>
              </a:rPr>
              <a:t>facial </a:t>
            </a:r>
            <a:r>
              <a:rPr sz="2000" spc="65" dirty="0">
                <a:solidFill>
                  <a:srgbClr val="4F4B44"/>
                </a:solidFill>
                <a:latin typeface="Trebuchet MS"/>
                <a:cs typeface="Trebuchet MS"/>
              </a:rPr>
              <a:t>skincare </a:t>
            </a:r>
            <a:r>
              <a:rPr sz="2000" spc="-59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000" spc="50" dirty="0">
                <a:solidFill>
                  <a:srgbClr val="4F4B44"/>
                </a:solidFill>
                <a:latin typeface="Trebuchet MS"/>
                <a:cs typeface="Trebuchet MS"/>
              </a:rPr>
              <a:t>products.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C9A4D2-9F13-08BA-253A-B1510A4B7060}"/>
              </a:ext>
            </a:extLst>
          </p:cNvPr>
          <p:cNvSpPr txBox="1"/>
          <p:nvPr/>
        </p:nvSpPr>
        <p:spPr>
          <a:xfrm>
            <a:off x="8366626" y="6993631"/>
            <a:ext cx="60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i="1" dirty="0"/>
              <a:t>(6.3%)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30CA20-D076-6373-9F46-ACA33FC02865}"/>
              </a:ext>
            </a:extLst>
          </p:cNvPr>
          <p:cNvSpPr txBox="1"/>
          <p:nvPr/>
        </p:nvSpPr>
        <p:spPr>
          <a:xfrm>
            <a:off x="6629400" y="6741940"/>
            <a:ext cx="60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i="1" dirty="0"/>
              <a:t>(9.7%)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46578F-4F33-1C0C-F5A3-D926B3AFA72E}"/>
              </a:ext>
            </a:extLst>
          </p:cNvPr>
          <p:cNvSpPr txBox="1"/>
          <p:nvPr/>
        </p:nvSpPr>
        <p:spPr>
          <a:xfrm>
            <a:off x="4805292" y="5981700"/>
            <a:ext cx="60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i="1" dirty="0"/>
              <a:t>(20.8%)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2E383F-B18B-4DC4-86DE-7D7A594C3255}"/>
              </a:ext>
            </a:extLst>
          </p:cNvPr>
          <p:cNvSpPr txBox="1"/>
          <p:nvPr/>
        </p:nvSpPr>
        <p:spPr>
          <a:xfrm>
            <a:off x="2971800" y="2933700"/>
            <a:ext cx="60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i="1" dirty="0"/>
              <a:t>(63.2%)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9530" y="2691690"/>
            <a:ext cx="7619999" cy="550333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15298" y="693770"/>
            <a:ext cx="1152080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53640" algn="l"/>
                <a:tab pos="5102225" algn="l"/>
                <a:tab pos="7983855" algn="l"/>
                <a:tab pos="8806815" algn="l"/>
              </a:tabLst>
            </a:pPr>
            <a:r>
              <a:rPr sz="3400" spc="-155" dirty="0">
                <a:latin typeface="Times New Roman"/>
                <a:cs typeface="Times New Roman"/>
              </a:rPr>
              <a:t>S</a:t>
            </a:r>
            <a:r>
              <a:rPr sz="3400" spc="-175" dirty="0">
                <a:latin typeface="Times New Roman"/>
                <a:cs typeface="Times New Roman"/>
              </a:rPr>
              <a:t> </a:t>
            </a:r>
            <a:r>
              <a:rPr sz="3400" spc="-114" dirty="0">
                <a:latin typeface="Times New Roman"/>
                <a:cs typeface="Times New Roman"/>
              </a:rPr>
              <a:t>E</a:t>
            </a:r>
            <a:r>
              <a:rPr sz="3400" spc="-175" dirty="0">
                <a:latin typeface="Times New Roman"/>
                <a:cs typeface="Times New Roman"/>
              </a:rPr>
              <a:t> </a:t>
            </a:r>
            <a:r>
              <a:rPr sz="3400" spc="45" dirty="0">
                <a:latin typeface="Times New Roman"/>
                <a:cs typeface="Times New Roman"/>
              </a:rPr>
              <a:t>C</a:t>
            </a:r>
            <a:r>
              <a:rPr sz="3400" spc="-175" dirty="0">
                <a:latin typeface="Times New Roman"/>
                <a:cs typeface="Times New Roman"/>
              </a:rPr>
              <a:t> </a:t>
            </a:r>
            <a:r>
              <a:rPr sz="3400" spc="270" dirty="0">
                <a:latin typeface="Times New Roman"/>
                <a:cs typeface="Times New Roman"/>
              </a:rPr>
              <a:t>O</a:t>
            </a:r>
            <a:r>
              <a:rPr sz="3400" spc="-175" dirty="0">
                <a:latin typeface="Times New Roman"/>
                <a:cs typeface="Times New Roman"/>
              </a:rPr>
              <a:t> </a:t>
            </a:r>
            <a:r>
              <a:rPr sz="3400" spc="50" dirty="0">
                <a:latin typeface="Times New Roman"/>
                <a:cs typeface="Times New Roman"/>
              </a:rPr>
              <a:t>N</a:t>
            </a:r>
            <a:r>
              <a:rPr sz="3400" spc="-175" dirty="0">
                <a:latin typeface="Times New Roman"/>
                <a:cs typeface="Times New Roman"/>
              </a:rPr>
              <a:t> </a:t>
            </a:r>
            <a:r>
              <a:rPr sz="3400" spc="-40" dirty="0">
                <a:latin typeface="Times New Roman"/>
                <a:cs typeface="Times New Roman"/>
              </a:rPr>
              <a:t>D</a:t>
            </a:r>
            <a:r>
              <a:rPr sz="3400" dirty="0">
                <a:latin typeface="Times New Roman"/>
                <a:cs typeface="Times New Roman"/>
              </a:rPr>
              <a:t>	</a:t>
            </a:r>
            <a:r>
              <a:rPr sz="3400" spc="90" dirty="0">
                <a:latin typeface="Times New Roman"/>
                <a:cs typeface="Times New Roman"/>
              </a:rPr>
              <a:t>H</a:t>
            </a:r>
            <a:r>
              <a:rPr sz="3400" spc="-175" dirty="0">
                <a:latin typeface="Times New Roman"/>
                <a:cs typeface="Times New Roman"/>
              </a:rPr>
              <a:t> </a:t>
            </a:r>
            <a:r>
              <a:rPr sz="3400" spc="10" dirty="0">
                <a:latin typeface="Times New Roman"/>
                <a:cs typeface="Times New Roman"/>
              </a:rPr>
              <a:t>I</a:t>
            </a:r>
            <a:r>
              <a:rPr sz="3400" spc="-170" dirty="0">
                <a:latin typeface="Times New Roman"/>
                <a:cs typeface="Times New Roman"/>
              </a:rPr>
              <a:t> </a:t>
            </a:r>
            <a:r>
              <a:rPr sz="3400" spc="100" dirty="0">
                <a:latin typeface="Times New Roman"/>
                <a:cs typeface="Times New Roman"/>
              </a:rPr>
              <a:t>G</a:t>
            </a:r>
            <a:r>
              <a:rPr sz="3400" spc="-175" dirty="0">
                <a:latin typeface="Times New Roman"/>
                <a:cs typeface="Times New Roman"/>
              </a:rPr>
              <a:t> </a:t>
            </a:r>
            <a:r>
              <a:rPr sz="3400" spc="90" dirty="0">
                <a:latin typeface="Times New Roman"/>
                <a:cs typeface="Times New Roman"/>
              </a:rPr>
              <a:t>H</a:t>
            </a:r>
            <a:r>
              <a:rPr sz="3400" spc="-175" dirty="0">
                <a:latin typeface="Times New Roman"/>
                <a:cs typeface="Times New Roman"/>
              </a:rPr>
              <a:t> </a:t>
            </a:r>
            <a:r>
              <a:rPr sz="3400" spc="-114" dirty="0">
                <a:latin typeface="Times New Roman"/>
                <a:cs typeface="Times New Roman"/>
              </a:rPr>
              <a:t>E</a:t>
            </a:r>
            <a:r>
              <a:rPr sz="3400" spc="-175" dirty="0">
                <a:latin typeface="Times New Roman"/>
                <a:cs typeface="Times New Roman"/>
              </a:rPr>
              <a:t> </a:t>
            </a:r>
            <a:r>
              <a:rPr sz="3400" spc="-155" dirty="0">
                <a:latin typeface="Times New Roman"/>
                <a:cs typeface="Times New Roman"/>
              </a:rPr>
              <a:t>S</a:t>
            </a:r>
            <a:r>
              <a:rPr sz="3400" spc="-175" dirty="0">
                <a:latin typeface="Times New Roman"/>
                <a:cs typeface="Times New Roman"/>
              </a:rPr>
              <a:t> </a:t>
            </a:r>
            <a:r>
              <a:rPr sz="3400" spc="40" dirty="0">
                <a:latin typeface="Times New Roman"/>
                <a:cs typeface="Times New Roman"/>
              </a:rPr>
              <a:t>T</a:t>
            </a:r>
            <a:r>
              <a:rPr sz="3400" dirty="0">
                <a:latin typeface="Times New Roman"/>
                <a:cs typeface="Times New Roman"/>
              </a:rPr>
              <a:t>	</a:t>
            </a:r>
            <a:r>
              <a:rPr sz="3400" spc="70" dirty="0">
                <a:latin typeface="Times New Roman"/>
                <a:cs typeface="Times New Roman"/>
              </a:rPr>
              <a:t>P</a:t>
            </a:r>
            <a:r>
              <a:rPr sz="3400" spc="-175" dirty="0">
                <a:latin typeface="Times New Roman"/>
                <a:cs typeface="Times New Roman"/>
              </a:rPr>
              <a:t> </a:t>
            </a:r>
            <a:r>
              <a:rPr sz="3400" spc="-15" dirty="0">
                <a:latin typeface="Times New Roman"/>
                <a:cs typeface="Times New Roman"/>
              </a:rPr>
              <a:t>R</a:t>
            </a:r>
            <a:r>
              <a:rPr sz="3400" spc="-175" dirty="0">
                <a:latin typeface="Times New Roman"/>
                <a:cs typeface="Times New Roman"/>
              </a:rPr>
              <a:t> </a:t>
            </a:r>
            <a:r>
              <a:rPr sz="3400" spc="10" dirty="0">
                <a:latin typeface="Times New Roman"/>
                <a:cs typeface="Times New Roman"/>
              </a:rPr>
              <a:t>I</a:t>
            </a:r>
            <a:r>
              <a:rPr sz="3400" spc="-170" dirty="0">
                <a:latin typeface="Times New Roman"/>
                <a:cs typeface="Times New Roman"/>
              </a:rPr>
              <a:t> </a:t>
            </a:r>
            <a:r>
              <a:rPr sz="3400" spc="270" dirty="0">
                <a:latin typeface="Times New Roman"/>
                <a:cs typeface="Times New Roman"/>
              </a:rPr>
              <a:t>O</a:t>
            </a:r>
            <a:r>
              <a:rPr sz="3400" spc="-175" dirty="0">
                <a:latin typeface="Times New Roman"/>
                <a:cs typeface="Times New Roman"/>
              </a:rPr>
              <a:t> </a:t>
            </a:r>
            <a:r>
              <a:rPr sz="3400" spc="-15" dirty="0">
                <a:latin typeface="Times New Roman"/>
                <a:cs typeface="Times New Roman"/>
              </a:rPr>
              <a:t>R</a:t>
            </a:r>
            <a:r>
              <a:rPr sz="3400" spc="-175" dirty="0">
                <a:latin typeface="Times New Roman"/>
                <a:cs typeface="Times New Roman"/>
              </a:rPr>
              <a:t> </a:t>
            </a:r>
            <a:r>
              <a:rPr sz="3400" spc="10" dirty="0">
                <a:latin typeface="Times New Roman"/>
                <a:cs typeface="Times New Roman"/>
              </a:rPr>
              <a:t>I</a:t>
            </a:r>
            <a:r>
              <a:rPr sz="3400" spc="-170" dirty="0">
                <a:latin typeface="Times New Roman"/>
                <a:cs typeface="Times New Roman"/>
              </a:rPr>
              <a:t> </a:t>
            </a:r>
            <a:r>
              <a:rPr sz="3400" spc="40" dirty="0">
                <a:latin typeface="Times New Roman"/>
                <a:cs typeface="Times New Roman"/>
              </a:rPr>
              <a:t>T</a:t>
            </a:r>
            <a:r>
              <a:rPr sz="3400" spc="-175" dirty="0">
                <a:latin typeface="Times New Roman"/>
                <a:cs typeface="Times New Roman"/>
              </a:rPr>
              <a:t> </a:t>
            </a:r>
            <a:r>
              <a:rPr sz="3400" spc="-290" dirty="0">
                <a:latin typeface="Times New Roman"/>
                <a:cs typeface="Times New Roman"/>
              </a:rPr>
              <a:t>Y</a:t>
            </a:r>
            <a:r>
              <a:rPr sz="3400" dirty="0">
                <a:latin typeface="Times New Roman"/>
                <a:cs typeface="Times New Roman"/>
              </a:rPr>
              <a:t>	</a:t>
            </a:r>
            <a:r>
              <a:rPr sz="3400" spc="10" dirty="0">
                <a:latin typeface="Times New Roman"/>
                <a:cs typeface="Times New Roman"/>
              </a:rPr>
              <a:t>I</a:t>
            </a:r>
            <a:r>
              <a:rPr sz="3400" spc="-170" dirty="0">
                <a:latin typeface="Times New Roman"/>
                <a:cs typeface="Times New Roman"/>
              </a:rPr>
              <a:t> </a:t>
            </a:r>
            <a:r>
              <a:rPr sz="3400" spc="50" dirty="0">
                <a:latin typeface="Times New Roman"/>
                <a:cs typeface="Times New Roman"/>
              </a:rPr>
              <a:t>N</a:t>
            </a:r>
            <a:r>
              <a:rPr sz="3400" dirty="0">
                <a:latin typeface="Times New Roman"/>
                <a:cs typeface="Times New Roman"/>
              </a:rPr>
              <a:t>	</a:t>
            </a:r>
            <a:r>
              <a:rPr sz="3400" spc="-155" dirty="0">
                <a:latin typeface="Times New Roman"/>
                <a:cs typeface="Times New Roman"/>
              </a:rPr>
              <a:t>S</a:t>
            </a:r>
            <a:r>
              <a:rPr sz="3400" spc="-175" dirty="0">
                <a:latin typeface="Times New Roman"/>
                <a:cs typeface="Times New Roman"/>
              </a:rPr>
              <a:t> </a:t>
            </a:r>
            <a:r>
              <a:rPr sz="3400" spc="-105" dirty="0">
                <a:latin typeface="Times New Roman"/>
                <a:cs typeface="Times New Roman"/>
              </a:rPr>
              <a:t>K</a:t>
            </a:r>
            <a:r>
              <a:rPr sz="3400" spc="-175" dirty="0">
                <a:latin typeface="Times New Roman"/>
                <a:cs typeface="Times New Roman"/>
              </a:rPr>
              <a:t> </a:t>
            </a:r>
            <a:r>
              <a:rPr sz="3400" spc="10" dirty="0">
                <a:latin typeface="Times New Roman"/>
                <a:cs typeface="Times New Roman"/>
              </a:rPr>
              <a:t>I</a:t>
            </a:r>
            <a:r>
              <a:rPr sz="3400" spc="-170" dirty="0">
                <a:latin typeface="Times New Roman"/>
                <a:cs typeface="Times New Roman"/>
              </a:rPr>
              <a:t> </a:t>
            </a:r>
            <a:r>
              <a:rPr sz="3400" spc="50" dirty="0">
                <a:latin typeface="Times New Roman"/>
                <a:cs typeface="Times New Roman"/>
              </a:rPr>
              <a:t>N</a:t>
            </a:r>
            <a:r>
              <a:rPr sz="3400" spc="-175" dirty="0">
                <a:latin typeface="Times New Roman"/>
                <a:cs typeface="Times New Roman"/>
              </a:rPr>
              <a:t> </a:t>
            </a:r>
            <a:r>
              <a:rPr sz="3400" spc="45" dirty="0">
                <a:latin typeface="Times New Roman"/>
                <a:cs typeface="Times New Roman"/>
              </a:rPr>
              <a:t>C</a:t>
            </a:r>
            <a:r>
              <a:rPr sz="3400" spc="-175" dirty="0">
                <a:latin typeface="Times New Roman"/>
                <a:cs typeface="Times New Roman"/>
              </a:rPr>
              <a:t> </a:t>
            </a:r>
            <a:r>
              <a:rPr sz="3400" spc="-235" dirty="0">
                <a:latin typeface="Times New Roman"/>
                <a:cs typeface="Times New Roman"/>
              </a:rPr>
              <a:t>A</a:t>
            </a:r>
            <a:r>
              <a:rPr sz="3400" spc="-175" dirty="0">
                <a:latin typeface="Times New Roman"/>
                <a:cs typeface="Times New Roman"/>
              </a:rPr>
              <a:t> </a:t>
            </a:r>
            <a:r>
              <a:rPr sz="3400" spc="-15" dirty="0">
                <a:latin typeface="Times New Roman"/>
                <a:cs typeface="Times New Roman"/>
              </a:rPr>
              <a:t>R</a:t>
            </a:r>
            <a:r>
              <a:rPr sz="3400" spc="-175" dirty="0">
                <a:latin typeface="Times New Roman"/>
                <a:cs typeface="Times New Roman"/>
              </a:rPr>
              <a:t> </a:t>
            </a:r>
            <a:r>
              <a:rPr sz="3400" spc="-114" dirty="0">
                <a:latin typeface="Times New Roman"/>
                <a:cs typeface="Times New Roman"/>
              </a:rPr>
              <a:t>E</a:t>
            </a:r>
            <a:endParaRPr sz="3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59074" y="3876675"/>
            <a:ext cx="76200" cy="761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868574" y="3676637"/>
            <a:ext cx="6358890" cy="143510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2000" spc="90" dirty="0">
                <a:solidFill>
                  <a:srgbClr val="4F4B44"/>
                </a:solidFill>
                <a:latin typeface="Trebuchet MS"/>
                <a:cs typeface="Trebuchet MS"/>
              </a:rPr>
              <a:t>The</a:t>
            </a:r>
            <a:r>
              <a:rPr sz="2000" spc="-5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000" spc="120" dirty="0">
                <a:solidFill>
                  <a:srgbClr val="4F4B44"/>
                </a:solidFill>
                <a:latin typeface="Trebuchet MS"/>
                <a:cs typeface="Trebuchet MS"/>
              </a:rPr>
              <a:t>second</a:t>
            </a:r>
            <a:r>
              <a:rPr sz="2000" spc="-4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F4B44"/>
                </a:solidFill>
                <a:latin typeface="Trebuchet MS"/>
                <a:cs typeface="Trebuchet MS"/>
              </a:rPr>
              <a:t>priority</a:t>
            </a:r>
            <a:r>
              <a:rPr sz="2000" spc="-5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000" spc="65" dirty="0">
                <a:solidFill>
                  <a:srgbClr val="4F4B44"/>
                </a:solidFill>
                <a:latin typeface="Trebuchet MS"/>
                <a:cs typeface="Trebuchet MS"/>
              </a:rPr>
              <a:t>is</a:t>
            </a:r>
            <a:r>
              <a:rPr sz="2000" spc="-4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000" spc="120" dirty="0">
                <a:solidFill>
                  <a:srgbClr val="4F4B44"/>
                </a:solidFill>
                <a:latin typeface="Trebuchet MS"/>
                <a:cs typeface="Trebuchet MS"/>
              </a:rPr>
              <a:t>body</a:t>
            </a:r>
            <a:r>
              <a:rPr sz="2000" spc="-5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000" spc="10" dirty="0">
                <a:solidFill>
                  <a:srgbClr val="4F4B44"/>
                </a:solidFill>
                <a:latin typeface="Trebuchet MS"/>
                <a:cs typeface="Trebuchet MS"/>
              </a:rPr>
              <a:t>care.</a:t>
            </a:r>
            <a:endParaRPr sz="2000" dirty="0">
              <a:latin typeface="Trebuchet MS"/>
              <a:cs typeface="Trebuchet MS"/>
            </a:endParaRPr>
          </a:p>
          <a:p>
            <a:pPr marL="12700" marR="5080">
              <a:lnSpc>
                <a:spcPct val="115599"/>
              </a:lnSpc>
            </a:pPr>
            <a:r>
              <a:rPr sz="2000" spc="80" dirty="0">
                <a:solidFill>
                  <a:srgbClr val="4F4B44"/>
                </a:solidFill>
                <a:latin typeface="Trebuchet MS"/>
                <a:cs typeface="Trebuchet MS"/>
              </a:rPr>
              <a:t>This</a:t>
            </a:r>
            <a:r>
              <a:rPr sz="2000" spc="-4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000" spc="105" dirty="0">
                <a:solidFill>
                  <a:srgbClr val="4F4B44"/>
                </a:solidFill>
                <a:latin typeface="Trebuchet MS"/>
                <a:cs typeface="Trebuchet MS"/>
              </a:rPr>
              <a:t>gives</a:t>
            </a:r>
            <a:r>
              <a:rPr sz="200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000" spc="25" dirty="0">
                <a:solidFill>
                  <a:srgbClr val="4F4B44"/>
                </a:solidFill>
                <a:latin typeface="Trebuchet MS"/>
                <a:cs typeface="Trebuchet MS"/>
              </a:rPr>
              <a:t>the</a:t>
            </a:r>
            <a:r>
              <a:rPr sz="2000" spc="-4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000" spc="45" dirty="0">
                <a:solidFill>
                  <a:srgbClr val="4F4B44"/>
                </a:solidFill>
                <a:latin typeface="Trebuchet MS"/>
                <a:cs typeface="Trebuchet MS"/>
              </a:rPr>
              <a:t>insight</a:t>
            </a:r>
            <a:r>
              <a:rPr sz="200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000" spc="20" dirty="0">
                <a:solidFill>
                  <a:srgbClr val="4F4B44"/>
                </a:solidFill>
                <a:latin typeface="Trebuchet MS"/>
                <a:cs typeface="Trebuchet MS"/>
              </a:rPr>
              <a:t>to</a:t>
            </a:r>
            <a:r>
              <a:rPr sz="2000" spc="-4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000" spc="95" dirty="0">
                <a:solidFill>
                  <a:srgbClr val="4F4B44"/>
                </a:solidFill>
                <a:latin typeface="Trebuchet MS"/>
                <a:cs typeface="Trebuchet MS"/>
              </a:rPr>
              <a:t>Uncover</a:t>
            </a:r>
            <a:r>
              <a:rPr sz="200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000" spc="95" dirty="0">
                <a:solidFill>
                  <a:srgbClr val="4F4B44"/>
                </a:solidFill>
                <a:latin typeface="Trebuchet MS"/>
                <a:cs typeface="Trebuchet MS"/>
              </a:rPr>
              <a:t>on</a:t>
            </a:r>
            <a:r>
              <a:rPr sz="200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000" spc="15" dirty="0">
                <a:solidFill>
                  <a:srgbClr val="4F4B44"/>
                </a:solidFill>
                <a:latin typeface="Trebuchet MS"/>
                <a:cs typeface="Trebuchet MS"/>
              </a:rPr>
              <a:t>future</a:t>
            </a:r>
            <a:r>
              <a:rPr sz="2000" spc="-4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000" spc="50" dirty="0">
                <a:solidFill>
                  <a:srgbClr val="4F4B44"/>
                </a:solidFill>
                <a:latin typeface="Trebuchet MS"/>
                <a:cs typeface="Trebuchet MS"/>
              </a:rPr>
              <a:t>products. </a:t>
            </a:r>
            <a:r>
              <a:rPr sz="2000" spc="-58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000" spc="105" dirty="0">
                <a:solidFill>
                  <a:srgbClr val="4F4B44"/>
                </a:solidFill>
                <a:latin typeface="Trebuchet MS"/>
                <a:cs typeface="Trebuchet MS"/>
              </a:rPr>
              <a:t>Once </a:t>
            </a:r>
            <a:r>
              <a:rPr sz="2000" spc="25" dirty="0">
                <a:solidFill>
                  <a:srgbClr val="4F4B44"/>
                </a:solidFill>
                <a:latin typeface="Trebuchet MS"/>
                <a:cs typeface="Trebuchet MS"/>
              </a:rPr>
              <a:t>the </a:t>
            </a:r>
            <a:r>
              <a:rPr sz="2000" spc="95" dirty="0">
                <a:solidFill>
                  <a:srgbClr val="4F4B44"/>
                </a:solidFill>
                <a:latin typeface="Trebuchet MS"/>
                <a:cs typeface="Trebuchet MS"/>
              </a:rPr>
              <a:t>company </a:t>
            </a:r>
            <a:r>
              <a:rPr sz="2000" spc="130" dirty="0">
                <a:solidFill>
                  <a:srgbClr val="4F4B44"/>
                </a:solidFill>
                <a:latin typeface="Trebuchet MS"/>
                <a:cs typeface="Trebuchet MS"/>
              </a:rPr>
              <a:t>has </a:t>
            </a:r>
            <a:r>
              <a:rPr sz="2000" spc="25" dirty="0">
                <a:solidFill>
                  <a:srgbClr val="4F4B44"/>
                </a:solidFill>
                <a:latin typeface="Trebuchet MS"/>
                <a:cs typeface="Trebuchet MS"/>
              </a:rPr>
              <a:t>capitalized </a:t>
            </a:r>
            <a:r>
              <a:rPr sz="2000" spc="95" dirty="0">
                <a:solidFill>
                  <a:srgbClr val="4F4B44"/>
                </a:solidFill>
                <a:latin typeface="Trebuchet MS"/>
                <a:cs typeface="Trebuchet MS"/>
              </a:rPr>
              <a:t>on </a:t>
            </a:r>
            <a:r>
              <a:rPr sz="2000" dirty="0">
                <a:solidFill>
                  <a:srgbClr val="4F4B44"/>
                </a:solidFill>
                <a:latin typeface="Trebuchet MS"/>
                <a:cs typeface="Trebuchet MS"/>
              </a:rPr>
              <a:t>facial </a:t>
            </a:r>
            <a:r>
              <a:rPr sz="2000" spc="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000" spc="50" dirty="0">
                <a:solidFill>
                  <a:srgbClr val="4F4B44"/>
                </a:solidFill>
                <a:latin typeface="Trebuchet MS"/>
                <a:cs typeface="Trebuchet MS"/>
              </a:rPr>
              <a:t>products,they</a:t>
            </a:r>
            <a:r>
              <a:rPr sz="2000" spc="-4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000" spc="90" dirty="0">
                <a:solidFill>
                  <a:srgbClr val="4F4B44"/>
                </a:solidFill>
                <a:latin typeface="Trebuchet MS"/>
                <a:cs typeface="Trebuchet MS"/>
              </a:rPr>
              <a:t>can</a:t>
            </a:r>
            <a:r>
              <a:rPr sz="2000" spc="-4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000" spc="80" dirty="0">
                <a:solidFill>
                  <a:srgbClr val="4F4B44"/>
                </a:solidFill>
                <a:latin typeface="Trebuchet MS"/>
                <a:cs typeface="Trebuchet MS"/>
              </a:rPr>
              <a:t>produce</a:t>
            </a:r>
            <a:r>
              <a:rPr sz="2000" spc="-4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000" spc="90" dirty="0">
                <a:solidFill>
                  <a:srgbClr val="4F4B44"/>
                </a:solidFill>
                <a:latin typeface="Trebuchet MS"/>
                <a:cs typeface="Trebuchet MS"/>
              </a:rPr>
              <a:t>bodycare</a:t>
            </a:r>
            <a:r>
              <a:rPr sz="2000" spc="-4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000" spc="50" dirty="0">
                <a:solidFill>
                  <a:srgbClr val="4F4B44"/>
                </a:solidFill>
                <a:latin typeface="Trebuchet MS"/>
                <a:cs typeface="Trebuchet MS"/>
              </a:rPr>
              <a:t>products.</a:t>
            </a:r>
            <a:endParaRPr sz="2000" dirty="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59074" y="4229100"/>
            <a:ext cx="76200" cy="761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BAB745-FF74-45DB-18A6-01CF8B93AB5E}"/>
              </a:ext>
            </a:extLst>
          </p:cNvPr>
          <p:cNvSpPr txBox="1"/>
          <p:nvPr/>
        </p:nvSpPr>
        <p:spPr>
          <a:xfrm>
            <a:off x="2819400" y="2933700"/>
            <a:ext cx="60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i="1" dirty="0"/>
              <a:t>(38.6%)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EB6C7A-D127-70D8-C2C0-9D6467F613C0}"/>
              </a:ext>
            </a:extLst>
          </p:cNvPr>
          <p:cNvSpPr txBox="1"/>
          <p:nvPr/>
        </p:nvSpPr>
        <p:spPr>
          <a:xfrm>
            <a:off x="4567602" y="4165284"/>
            <a:ext cx="60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i="1" dirty="0"/>
              <a:t>(27.7%)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92D817-9F35-EF9C-061E-A11A5930BCFF}"/>
              </a:ext>
            </a:extLst>
          </p:cNvPr>
          <p:cNvSpPr txBox="1"/>
          <p:nvPr/>
        </p:nvSpPr>
        <p:spPr>
          <a:xfrm>
            <a:off x="6324600" y="4391954"/>
            <a:ext cx="60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i="1" dirty="0"/>
              <a:t>(26.0%)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75327E-6B9A-F4E3-D893-34DE4C53F4EA}"/>
              </a:ext>
            </a:extLst>
          </p:cNvPr>
          <p:cNvSpPr txBox="1"/>
          <p:nvPr/>
        </p:nvSpPr>
        <p:spPr>
          <a:xfrm>
            <a:off x="8077200" y="6438900"/>
            <a:ext cx="60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i="1" dirty="0"/>
              <a:t>(7.7%)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7605" y="1356477"/>
            <a:ext cx="17990820" cy="8229600"/>
            <a:chOff x="297605" y="1356477"/>
            <a:chExt cx="17990820" cy="8229600"/>
          </a:xfrm>
        </p:grpSpPr>
        <p:sp>
          <p:nvSpPr>
            <p:cNvPr id="3" name="object 3"/>
            <p:cNvSpPr/>
            <p:nvPr/>
          </p:nvSpPr>
          <p:spPr>
            <a:xfrm>
              <a:off x="297605" y="1356477"/>
              <a:ext cx="7666355" cy="8229600"/>
            </a:xfrm>
            <a:custGeom>
              <a:avLst/>
              <a:gdLst/>
              <a:ahLst/>
              <a:cxnLst/>
              <a:rect l="l" t="t" r="r" b="b"/>
              <a:pathLst>
                <a:path w="7666355" h="8229600">
                  <a:moveTo>
                    <a:pt x="0" y="0"/>
                  </a:moveTo>
                  <a:lnTo>
                    <a:pt x="7666346" y="0"/>
                  </a:lnTo>
                  <a:lnTo>
                    <a:pt x="7666346" y="8229599"/>
                  </a:lnTo>
                  <a:lnTo>
                    <a:pt x="0" y="8229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EC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66004" y="1802918"/>
              <a:ext cx="11321995" cy="733424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7702" y="2992458"/>
              <a:ext cx="85725" cy="857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7702" y="3735408"/>
              <a:ext cx="85725" cy="8572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769705" y="358674"/>
            <a:ext cx="545592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86000" algn="l"/>
              </a:tabLst>
            </a:pPr>
            <a:r>
              <a:rPr sz="2600" spc="-120" dirty="0">
                <a:latin typeface="Times New Roman"/>
                <a:cs typeface="Times New Roman"/>
              </a:rPr>
              <a:t>S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K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I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40" dirty="0">
                <a:latin typeface="Times New Roman"/>
                <a:cs typeface="Times New Roman"/>
              </a:rPr>
              <a:t>N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35" dirty="0">
                <a:latin typeface="Times New Roman"/>
                <a:cs typeface="Times New Roman"/>
              </a:rPr>
              <a:t>C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A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R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90" dirty="0">
                <a:latin typeface="Times New Roman"/>
                <a:cs typeface="Times New Roman"/>
              </a:rPr>
              <a:t>E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X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55" dirty="0">
                <a:latin typeface="Times New Roman"/>
                <a:cs typeface="Times New Roman"/>
              </a:rPr>
              <a:t>P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E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35" dirty="0">
                <a:latin typeface="Times New Roman"/>
                <a:cs typeface="Times New Roman"/>
              </a:rPr>
              <a:t>C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30" dirty="0">
                <a:latin typeface="Times New Roman"/>
                <a:cs typeface="Times New Roman"/>
              </a:rPr>
              <a:t>T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A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30" dirty="0">
                <a:latin typeface="Times New Roman"/>
                <a:cs typeface="Times New Roman"/>
              </a:rPr>
              <a:t>T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I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204" dirty="0">
                <a:latin typeface="Times New Roman"/>
                <a:cs typeface="Times New Roman"/>
              </a:rPr>
              <a:t>O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40" dirty="0">
                <a:latin typeface="Times New Roman"/>
                <a:cs typeface="Times New Roman"/>
              </a:rPr>
              <a:t>N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S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7605" y="1356477"/>
            <a:ext cx="7666355" cy="822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>
              <a:latin typeface="Times New Roman"/>
              <a:cs typeface="Times New Roman"/>
            </a:endParaRPr>
          </a:p>
          <a:p>
            <a:pPr marL="1028700" marR="97155">
              <a:lnSpc>
                <a:spcPct val="116100"/>
              </a:lnSpc>
            </a:pPr>
            <a:r>
              <a:rPr sz="2100" spc="105" dirty="0">
                <a:solidFill>
                  <a:srgbClr val="4F4B44"/>
                </a:solidFill>
                <a:latin typeface="Trebuchet MS"/>
                <a:cs typeface="Trebuchet MS"/>
              </a:rPr>
              <a:t>The most </a:t>
            </a:r>
            <a:r>
              <a:rPr sz="2100" spc="114" dirty="0">
                <a:solidFill>
                  <a:srgbClr val="4F4B44"/>
                </a:solidFill>
                <a:latin typeface="Trebuchet MS"/>
                <a:cs typeface="Trebuchet MS"/>
              </a:rPr>
              <a:t>common </a:t>
            </a:r>
            <a:r>
              <a:rPr sz="2100" spc="70" dirty="0">
                <a:solidFill>
                  <a:srgbClr val="4F4B44"/>
                </a:solidFill>
                <a:latin typeface="Trebuchet MS"/>
                <a:cs typeface="Trebuchet MS"/>
              </a:rPr>
              <a:t>expectations </a:t>
            </a:r>
            <a:r>
              <a:rPr sz="2100" spc="50" dirty="0">
                <a:solidFill>
                  <a:srgbClr val="4F4B44"/>
                </a:solidFill>
                <a:latin typeface="Trebuchet MS"/>
                <a:cs typeface="Trebuchet MS"/>
              </a:rPr>
              <a:t>from </a:t>
            </a:r>
            <a:r>
              <a:rPr sz="2100" spc="40" dirty="0">
                <a:solidFill>
                  <a:srgbClr val="4F4B44"/>
                </a:solidFill>
                <a:latin typeface="Trebuchet MS"/>
                <a:cs typeface="Trebuchet MS"/>
              </a:rPr>
              <a:t>the </a:t>
            </a:r>
            <a:r>
              <a:rPr sz="2100" spc="45" dirty="0">
                <a:solidFill>
                  <a:srgbClr val="4F4B44"/>
                </a:solidFill>
                <a:latin typeface="Trebuchet MS"/>
                <a:cs typeface="Trebuchet MS"/>
              </a:rPr>
              <a:t> participants </a:t>
            </a:r>
            <a:r>
              <a:rPr sz="2100" spc="55" dirty="0">
                <a:solidFill>
                  <a:srgbClr val="4F4B44"/>
                </a:solidFill>
                <a:latin typeface="Trebuchet MS"/>
                <a:cs typeface="Trebuchet MS"/>
              </a:rPr>
              <a:t>are </a:t>
            </a:r>
            <a:r>
              <a:rPr sz="2100" spc="90" dirty="0">
                <a:solidFill>
                  <a:srgbClr val="4F4B44"/>
                </a:solidFill>
                <a:latin typeface="Trebuchet MS"/>
                <a:cs typeface="Trebuchet MS"/>
              </a:rPr>
              <a:t>good, </a:t>
            </a:r>
            <a:r>
              <a:rPr sz="2100" spc="15" dirty="0">
                <a:solidFill>
                  <a:srgbClr val="4F4B44"/>
                </a:solidFill>
                <a:latin typeface="Trebuchet MS"/>
                <a:cs typeface="Trebuchet MS"/>
              </a:rPr>
              <a:t>clean, </a:t>
            </a:r>
            <a:r>
              <a:rPr sz="2100" spc="105" dirty="0">
                <a:solidFill>
                  <a:srgbClr val="4F4B44"/>
                </a:solidFill>
                <a:latin typeface="Trebuchet MS"/>
                <a:cs typeface="Trebuchet MS"/>
              </a:rPr>
              <a:t>and </a:t>
            </a:r>
            <a:r>
              <a:rPr sz="2100" spc="90" dirty="0">
                <a:solidFill>
                  <a:srgbClr val="4F4B44"/>
                </a:solidFill>
                <a:latin typeface="Trebuchet MS"/>
                <a:cs typeface="Trebuchet MS"/>
              </a:rPr>
              <a:t>glowing </a:t>
            </a:r>
            <a:r>
              <a:rPr sz="2100" spc="25" dirty="0">
                <a:solidFill>
                  <a:srgbClr val="4F4B44"/>
                </a:solidFill>
                <a:latin typeface="Trebuchet MS"/>
                <a:cs typeface="Trebuchet MS"/>
              </a:rPr>
              <a:t>skin. </a:t>
            </a:r>
            <a:r>
              <a:rPr sz="2100" spc="3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60" dirty="0">
                <a:solidFill>
                  <a:srgbClr val="4F4B44"/>
                </a:solidFill>
                <a:latin typeface="Trebuchet MS"/>
                <a:cs typeface="Trebuchet MS"/>
              </a:rPr>
              <a:t>Other</a:t>
            </a:r>
            <a:r>
              <a:rPr sz="2100" spc="-3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125" dirty="0">
                <a:solidFill>
                  <a:srgbClr val="4F4B44"/>
                </a:solidFill>
                <a:latin typeface="Trebuchet MS"/>
                <a:cs typeface="Trebuchet MS"/>
              </a:rPr>
              <a:t>aspects</a:t>
            </a:r>
            <a:r>
              <a:rPr sz="2100" spc="-3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55" dirty="0">
                <a:solidFill>
                  <a:srgbClr val="4F4B44"/>
                </a:solidFill>
                <a:latin typeface="Trebuchet MS"/>
                <a:cs typeface="Trebuchet MS"/>
              </a:rPr>
              <a:t>are</a:t>
            </a:r>
            <a:r>
              <a:rPr sz="2100" spc="-3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5" dirty="0">
                <a:solidFill>
                  <a:srgbClr val="4F4B44"/>
                </a:solidFill>
                <a:latin typeface="Trebuchet MS"/>
                <a:cs typeface="Trebuchet MS"/>
              </a:rPr>
              <a:t>affordability,</a:t>
            </a:r>
            <a:r>
              <a:rPr sz="2100" spc="-3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45" dirty="0">
                <a:solidFill>
                  <a:srgbClr val="4F4B44"/>
                </a:solidFill>
                <a:latin typeface="Trebuchet MS"/>
                <a:cs typeface="Trebuchet MS"/>
              </a:rPr>
              <a:t>hyperpigmentation, </a:t>
            </a:r>
            <a:r>
              <a:rPr sz="2100" spc="-62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105" dirty="0">
                <a:solidFill>
                  <a:srgbClr val="4F4B44"/>
                </a:solidFill>
                <a:latin typeface="Trebuchet MS"/>
                <a:cs typeface="Trebuchet MS"/>
              </a:rPr>
              <a:t>and</a:t>
            </a:r>
            <a:r>
              <a:rPr sz="2100" spc="-4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55" dirty="0">
                <a:solidFill>
                  <a:srgbClr val="4F4B44"/>
                </a:solidFill>
                <a:latin typeface="Trebuchet MS"/>
                <a:cs typeface="Trebuchet MS"/>
              </a:rPr>
              <a:t>easily</a:t>
            </a:r>
            <a:r>
              <a:rPr sz="210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10" dirty="0">
                <a:solidFill>
                  <a:srgbClr val="4F4B44"/>
                </a:solidFill>
                <a:latin typeface="Trebuchet MS"/>
                <a:cs typeface="Trebuchet MS"/>
              </a:rPr>
              <a:t>available.</a:t>
            </a:r>
            <a:endParaRPr sz="2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7605" y="1356476"/>
            <a:ext cx="7666355" cy="8229600"/>
          </a:xfrm>
          <a:custGeom>
            <a:avLst/>
            <a:gdLst/>
            <a:ahLst/>
            <a:cxnLst/>
            <a:rect l="l" t="t" r="r" b="b"/>
            <a:pathLst>
              <a:path w="7666355" h="8229600">
                <a:moveTo>
                  <a:pt x="0" y="0"/>
                </a:moveTo>
                <a:lnTo>
                  <a:pt x="7666346" y="0"/>
                </a:lnTo>
                <a:lnTo>
                  <a:pt x="7666346" y="8229599"/>
                </a:lnTo>
                <a:lnTo>
                  <a:pt x="0" y="8229599"/>
                </a:lnTo>
                <a:lnTo>
                  <a:pt x="0" y="0"/>
                </a:lnTo>
                <a:close/>
              </a:path>
            </a:pathLst>
          </a:custGeom>
          <a:solidFill>
            <a:srgbClr val="F1ECE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25017" y="1739422"/>
            <a:ext cx="6309406" cy="681114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633681" y="358671"/>
            <a:ext cx="278828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35" dirty="0">
                <a:latin typeface="Times New Roman"/>
                <a:cs typeface="Times New Roman"/>
              </a:rPr>
              <a:t>C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204" dirty="0">
                <a:latin typeface="Times New Roman"/>
                <a:cs typeface="Times New Roman"/>
              </a:rPr>
              <a:t>O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40" dirty="0">
                <a:latin typeface="Times New Roman"/>
                <a:cs typeface="Times New Roman"/>
              </a:rPr>
              <a:t>N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35" dirty="0">
                <a:latin typeface="Times New Roman"/>
                <a:cs typeface="Times New Roman"/>
              </a:rPr>
              <a:t>C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L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U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S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I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204" dirty="0">
                <a:latin typeface="Times New Roman"/>
                <a:cs typeface="Times New Roman"/>
              </a:rPr>
              <a:t>O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40" dirty="0">
                <a:latin typeface="Times New Roman"/>
                <a:cs typeface="Times New Roman"/>
              </a:rPr>
              <a:t>N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6680" y="1472395"/>
            <a:ext cx="85725" cy="857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6680" y="3701245"/>
            <a:ext cx="85725" cy="857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6680" y="4815670"/>
            <a:ext cx="85725" cy="857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6680" y="5558620"/>
            <a:ext cx="85725" cy="857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6680" y="6301570"/>
            <a:ext cx="85725" cy="857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6680" y="7044519"/>
            <a:ext cx="85725" cy="857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6680" y="7787469"/>
            <a:ext cx="85725" cy="8572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6680" y="8530419"/>
            <a:ext cx="85725" cy="8572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742998" y="1275462"/>
            <a:ext cx="7157084" cy="7826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6675">
              <a:lnSpc>
                <a:spcPct val="116100"/>
              </a:lnSpc>
              <a:spcBef>
                <a:spcPts val="95"/>
              </a:spcBef>
            </a:pPr>
            <a:r>
              <a:rPr sz="2100" spc="105" dirty="0">
                <a:solidFill>
                  <a:srgbClr val="4F4B44"/>
                </a:solidFill>
                <a:latin typeface="Trebuchet MS"/>
                <a:cs typeface="Trebuchet MS"/>
              </a:rPr>
              <a:t>The </a:t>
            </a:r>
            <a:r>
              <a:rPr sz="2100" spc="110" dirty="0">
                <a:solidFill>
                  <a:srgbClr val="4F4B44"/>
                </a:solidFill>
                <a:latin typeface="Trebuchet MS"/>
                <a:cs typeface="Trebuchet MS"/>
              </a:rPr>
              <a:t>Uncover </a:t>
            </a:r>
            <a:r>
              <a:rPr sz="2100" spc="90" dirty="0">
                <a:solidFill>
                  <a:srgbClr val="4F4B44"/>
                </a:solidFill>
                <a:latin typeface="Trebuchet MS"/>
                <a:cs typeface="Trebuchet MS"/>
              </a:rPr>
              <a:t>customer </a:t>
            </a:r>
            <a:r>
              <a:rPr sz="2100" spc="10" dirty="0">
                <a:solidFill>
                  <a:srgbClr val="4F4B44"/>
                </a:solidFill>
                <a:latin typeface="Trebuchet MS"/>
                <a:cs typeface="Trebuchet MS"/>
              </a:rPr>
              <a:t>profile </a:t>
            </a:r>
            <a:r>
              <a:rPr sz="2100" spc="105" dirty="0">
                <a:solidFill>
                  <a:srgbClr val="4F4B44"/>
                </a:solidFill>
                <a:latin typeface="Trebuchet MS"/>
                <a:cs typeface="Trebuchet MS"/>
              </a:rPr>
              <a:t>can </a:t>
            </a:r>
            <a:r>
              <a:rPr sz="2100" spc="114" dirty="0">
                <a:solidFill>
                  <a:srgbClr val="4F4B44"/>
                </a:solidFill>
                <a:latin typeface="Trebuchet MS"/>
                <a:cs typeface="Trebuchet MS"/>
              </a:rPr>
              <a:t>be </a:t>
            </a:r>
            <a:r>
              <a:rPr sz="2100" spc="95" dirty="0">
                <a:solidFill>
                  <a:srgbClr val="4F4B44"/>
                </a:solidFill>
                <a:latin typeface="Trebuchet MS"/>
                <a:cs typeface="Trebuchet MS"/>
              </a:rPr>
              <a:t>described </a:t>
            </a:r>
            <a:r>
              <a:rPr sz="2100" spc="170" dirty="0">
                <a:solidFill>
                  <a:srgbClr val="4F4B44"/>
                </a:solidFill>
                <a:latin typeface="Trebuchet MS"/>
                <a:cs typeface="Trebuchet MS"/>
              </a:rPr>
              <a:t>as </a:t>
            </a:r>
            <a:r>
              <a:rPr sz="2100" spc="90" dirty="0">
                <a:solidFill>
                  <a:srgbClr val="4F4B44"/>
                </a:solidFill>
                <a:latin typeface="Trebuchet MS"/>
                <a:cs typeface="Trebuchet MS"/>
              </a:rPr>
              <a:t>a </a:t>
            </a:r>
            <a:r>
              <a:rPr sz="2100" spc="9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110" dirty="0">
                <a:solidFill>
                  <a:srgbClr val="4F4B44"/>
                </a:solidFill>
                <a:latin typeface="Trebuchet MS"/>
                <a:cs typeface="Trebuchet MS"/>
              </a:rPr>
              <a:t>woman</a:t>
            </a:r>
            <a:r>
              <a:rPr sz="210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80" dirty="0">
                <a:solidFill>
                  <a:srgbClr val="4F4B44"/>
                </a:solidFill>
                <a:latin typeface="Trebuchet MS"/>
                <a:cs typeface="Trebuchet MS"/>
              </a:rPr>
              <a:t>between</a:t>
            </a:r>
            <a:r>
              <a:rPr sz="210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40" dirty="0">
                <a:solidFill>
                  <a:srgbClr val="4F4B44"/>
                </a:solidFill>
                <a:latin typeface="Trebuchet MS"/>
                <a:cs typeface="Trebuchet MS"/>
              </a:rPr>
              <a:t>the</a:t>
            </a:r>
            <a:r>
              <a:rPr sz="210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165" dirty="0">
                <a:solidFill>
                  <a:srgbClr val="4F4B44"/>
                </a:solidFill>
                <a:latin typeface="Trebuchet MS"/>
                <a:cs typeface="Trebuchet MS"/>
              </a:rPr>
              <a:t>ages</a:t>
            </a:r>
            <a:r>
              <a:rPr sz="210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60" dirty="0">
                <a:solidFill>
                  <a:srgbClr val="4F4B44"/>
                </a:solidFill>
                <a:latin typeface="Trebuchet MS"/>
                <a:cs typeface="Trebuchet MS"/>
              </a:rPr>
              <a:t>of</a:t>
            </a:r>
            <a:r>
              <a:rPr sz="210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145" dirty="0">
                <a:solidFill>
                  <a:srgbClr val="4F4B44"/>
                </a:solidFill>
                <a:latin typeface="Trebuchet MS"/>
                <a:cs typeface="Trebuchet MS"/>
              </a:rPr>
              <a:t>24-35,</a:t>
            </a:r>
            <a:r>
              <a:rPr sz="210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25" dirty="0">
                <a:solidFill>
                  <a:srgbClr val="4F4B44"/>
                </a:solidFill>
                <a:latin typeface="Trebuchet MS"/>
                <a:cs typeface="Trebuchet MS"/>
              </a:rPr>
              <a:t>living</a:t>
            </a:r>
            <a:r>
              <a:rPr sz="210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-5" dirty="0">
                <a:solidFill>
                  <a:srgbClr val="4F4B44"/>
                </a:solidFill>
                <a:latin typeface="Trebuchet MS"/>
                <a:cs typeface="Trebuchet MS"/>
              </a:rPr>
              <a:t>in</a:t>
            </a:r>
            <a:r>
              <a:rPr sz="2100" spc="-3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90" dirty="0">
                <a:solidFill>
                  <a:srgbClr val="4F4B44"/>
                </a:solidFill>
                <a:latin typeface="Trebuchet MS"/>
                <a:cs typeface="Trebuchet MS"/>
              </a:rPr>
              <a:t>a</a:t>
            </a:r>
            <a:r>
              <a:rPr sz="210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65" dirty="0">
                <a:solidFill>
                  <a:srgbClr val="4F4B44"/>
                </a:solidFill>
                <a:latin typeface="Trebuchet MS"/>
                <a:cs typeface="Trebuchet MS"/>
              </a:rPr>
              <a:t>Nigerian </a:t>
            </a:r>
            <a:r>
              <a:rPr sz="2100" spc="7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75" dirty="0">
                <a:solidFill>
                  <a:srgbClr val="4F4B44"/>
                </a:solidFill>
                <a:latin typeface="Trebuchet MS"/>
                <a:cs typeface="Trebuchet MS"/>
              </a:rPr>
              <a:t>urban</a:t>
            </a:r>
            <a:r>
              <a:rPr sz="210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-15" dirty="0">
                <a:solidFill>
                  <a:srgbClr val="4F4B44"/>
                </a:solidFill>
                <a:latin typeface="Trebuchet MS"/>
                <a:cs typeface="Trebuchet MS"/>
              </a:rPr>
              <a:t>city,</a:t>
            </a:r>
            <a:r>
              <a:rPr sz="2100" spc="-3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100" dirty="0">
                <a:solidFill>
                  <a:srgbClr val="4F4B44"/>
                </a:solidFill>
                <a:latin typeface="Trebuchet MS"/>
                <a:cs typeface="Trebuchet MS"/>
              </a:rPr>
              <a:t>loves</a:t>
            </a:r>
            <a:r>
              <a:rPr sz="210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35" dirty="0">
                <a:solidFill>
                  <a:srgbClr val="4F4B44"/>
                </a:solidFill>
                <a:latin typeface="Trebuchet MS"/>
                <a:cs typeface="Trebuchet MS"/>
              </a:rPr>
              <a:t>to</a:t>
            </a:r>
            <a:r>
              <a:rPr sz="2100" spc="-3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150" dirty="0">
                <a:solidFill>
                  <a:srgbClr val="4F4B44"/>
                </a:solidFill>
                <a:latin typeface="Trebuchet MS"/>
                <a:cs typeface="Trebuchet MS"/>
              </a:rPr>
              <a:t>shop</a:t>
            </a:r>
            <a:r>
              <a:rPr sz="210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50" dirty="0">
                <a:solidFill>
                  <a:srgbClr val="4F4B44"/>
                </a:solidFill>
                <a:latin typeface="Trebuchet MS"/>
                <a:cs typeface="Trebuchet MS"/>
              </a:rPr>
              <a:t>from</a:t>
            </a:r>
            <a:r>
              <a:rPr sz="2100" spc="-3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75" dirty="0">
                <a:solidFill>
                  <a:srgbClr val="4F4B44"/>
                </a:solidFill>
                <a:latin typeface="Trebuchet MS"/>
                <a:cs typeface="Trebuchet MS"/>
              </a:rPr>
              <a:t>physical</a:t>
            </a:r>
            <a:r>
              <a:rPr sz="210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65" dirty="0">
                <a:solidFill>
                  <a:srgbClr val="4F4B44"/>
                </a:solidFill>
                <a:latin typeface="Trebuchet MS"/>
                <a:cs typeface="Trebuchet MS"/>
              </a:rPr>
              <a:t>stores,</a:t>
            </a:r>
            <a:r>
              <a:rPr sz="2100" spc="-3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155" dirty="0">
                <a:solidFill>
                  <a:srgbClr val="4F4B44"/>
                </a:solidFill>
                <a:latin typeface="Trebuchet MS"/>
                <a:cs typeface="Trebuchet MS"/>
              </a:rPr>
              <a:t>does</a:t>
            </a:r>
            <a:r>
              <a:rPr sz="210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50" dirty="0">
                <a:solidFill>
                  <a:srgbClr val="4F4B44"/>
                </a:solidFill>
                <a:latin typeface="Trebuchet MS"/>
                <a:cs typeface="Trebuchet MS"/>
              </a:rPr>
              <a:t>not </a:t>
            </a:r>
            <a:r>
              <a:rPr sz="2100" spc="-61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80" dirty="0">
                <a:solidFill>
                  <a:srgbClr val="4F4B44"/>
                </a:solidFill>
                <a:latin typeface="Trebuchet MS"/>
                <a:cs typeface="Trebuchet MS"/>
              </a:rPr>
              <a:t>necessarily </a:t>
            </a:r>
            <a:r>
              <a:rPr sz="2100" spc="45" dirty="0">
                <a:solidFill>
                  <a:srgbClr val="4F4B44"/>
                </a:solidFill>
                <a:latin typeface="Trebuchet MS"/>
                <a:cs typeface="Trebuchet MS"/>
              </a:rPr>
              <a:t>attach </a:t>
            </a:r>
            <a:r>
              <a:rPr sz="2100" spc="90" dirty="0">
                <a:solidFill>
                  <a:srgbClr val="4F4B44"/>
                </a:solidFill>
                <a:latin typeface="Trebuchet MS"/>
                <a:cs typeface="Trebuchet MS"/>
              </a:rPr>
              <a:t>themselves </a:t>
            </a:r>
            <a:r>
              <a:rPr sz="2100" spc="35" dirty="0">
                <a:solidFill>
                  <a:srgbClr val="4F4B44"/>
                </a:solidFill>
                <a:latin typeface="Trebuchet MS"/>
                <a:cs typeface="Trebuchet MS"/>
              </a:rPr>
              <a:t>to </a:t>
            </a:r>
            <a:r>
              <a:rPr sz="2100" spc="30" dirty="0">
                <a:solidFill>
                  <a:srgbClr val="4F4B44"/>
                </a:solidFill>
                <a:latin typeface="Trebuchet MS"/>
                <a:cs typeface="Trebuchet MS"/>
              </a:rPr>
              <a:t>influencers, </a:t>
            </a:r>
            <a:r>
              <a:rPr sz="2100" spc="105" dirty="0">
                <a:solidFill>
                  <a:srgbClr val="4F4B44"/>
                </a:solidFill>
                <a:latin typeface="Trebuchet MS"/>
                <a:cs typeface="Trebuchet MS"/>
              </a:rPr>
              <a:t>and </a:t>
            </a:r>
            <a:r>
              <a:rPr sz="2100" spc="75" dirty="0">
                <a:solidFill>
                  <a:srgbClr val="4F4B44"/>
                </a:solidFill>
                <a:latin typeface="Trebuchet MS"/>
                <a:cs typeface="Trebuchet MS"/>
              </a:rPr>
              <a:t>is </a:t>
            </a:r>
            <a:r>
              <a:rPr sz="2100" spc="8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100" dirty="0">
                <a:solidFill>
                  <a:srgbClr val="4F4B44"/>
                </a:solidFill>
                <a:latin typeface="Trebuchet MS"/>
                <a:cs typeface="Trebuchet MS"/>
              </a:rPr>
              <a:t>concerned </a:t>
            </a:r>
            <a:r>
              <a:rPr sz="2100" spc="20" dirty="0">
                <a:solidFill>
                  <a:srgbClr val="4F4B44"/>
                </a:solidFill>
                <a:latin typeface="Trebuchet MS"/>
                <a:cs typeface="Trebuchet MS"/>
              </a:rPr>
              <a:t>with </a:t>
            </a: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their </a:t>
            </a:r>
            <a:r>
              <a:rPr sz="2100" spc="100" dirty="0">
                <a:solidFill>
                  <a:srgbClr val="4F4B44"/>
                </a:solidFill>
                <a:latin typeface="Trebuchet MS"/>
                <a:cs typeface="Trebuchet MS"/>
              </a:rPr>
              <a:t>acne </a:t>
            </a:r>
            <a:r>
              <a:rPr sz="2100" spc="80" dirty="0">
                <a:solidFill>
                  <a:srgbClr val="4F4B44"/>
                </a:solidFill>
                <a:latin typeface="Trebuchet MS"/>
                <a:cs typeface="Trebuchet MS"/>
              </a:rPr>
              <a:t>skin </a:t>
            </a:r>
            <a:r>
              <a:rPr sz="2100" spc="85" dirty="0">
                <a:solidFill>
                  <a:srgbClr val="4F4B44"/>
                </a:solidFill>
                <a:latin typeface="Trebuchet MS"/>
                <a:cs typeface="Trebuchet MS"/>
              </a:rPr>
              <a:t>problems </a:t>
            </a:r>
            <a:r>
              <a:rPr sz="2100" spc="105" dirty="0">
                <a:solidFill>
                  <a:srgbClr val="4F4B44"/>
                </a:solidFill>
                <a:latin typeface="Trebuchet MS"/>
                <a:cs typeface="Trebuchet MS"/>
              </a:rPr>
              <a:t>and wants </a:t>
            </a:r>
            <a:r>
              <a:rPr sz="2100" spc="35" dirty="0">
                <a:solidFill>
                  <a:srgbClr val="4F4B44"/>
                </a:solidFill>
                <a:latin typeface="Trebuchet MS"/>
                <a:cs typeface="Trebuchet MS"/>
              </a:rPr>
              <a:t>to </a:t>
            </a:r>
            <a:r>
              <a:rPr sz="2100" spc="-62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105" dirty="0">
                <a:solidFill>
                  <a:srgbClr val="4F4B44"/>
                </a:solidFill>
                <a:latin typeface="Trebuchet MS"/>
                <a:cs typeface="Trebuchet MS"/>
              </a:rPr>
              <a:t>have</a:t>
            </a:r>
            <a:r>
              <a:rPr sz="2100" spc="-4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160" dirty="0">
                <a:solidFill>
                  <a:srgbClr val="4F4B44"/>
                </a:solidFill>
                <a:latin typeface="Trebuchet MS"/>
                <a:cs typeface="Trebuchet MS"/>
              </a:rPr>
              <a:t>good</a:t>
            </a:r>
            <a:r>
              <a:rPr sz="210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25" dirty="0">
                <a:solidFill>
                  <a:srgbClr val="4F4B44"/>
                </a:solidFill>
                <a:latin typeface="Trebuchet MS"/>
                <a:cs typeface="Trebuchet MS"/>
              </a:rPr>
              <a:t>skin.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116100"/>
              </a:lnSpc>
            </a:pPr>
            <a:r>
              <a:rPr sz="2100" spc="105" dirty="0">
                <a:solidFill>
                  <a:srgbClr val="4F4B44"/>
                </a:solidFill>
                <a:latin typeface="Trebuchet MS"/>
                <a:cs typeface="Trebuchet MS"/>
              </a:rPr>
              <a:t>The </a:t>
            </a:r>
            <a:r>
              <a:rPr sz="2100" spc="90" dirty="0">
                <a:solidFill>
                  <a:srgbClr val="4F4B44"/>
                </a:solidFill>
                <a:latin typeface="Trebuchet MS"/>
                <a:cs typeface="Trebuchet MS"/>
              </a:rPr>
              <a:t>customer </a:t>
            </a:r>
            <a:r>
              <a:rPr sz="2100" spc="75" dirty="0">
                <a:solidFill>
                  <a:srgbClr val="4F4B44"/>
                </a:solidFill>
                <a:latin typeface="Trebuchet MS"/>
                <a:cs typeface="Trebuchet MS"/>
              </a:rPr>
              <a:t>is </a:t>
            </a:r>
            <a:r>
              <a:rPr sz="2100" spc="90" dirty="0">
                <a:solidFill>
                  <a:srgbClr val="4F4B44"/>
                </a:solidFill>
                <a:latin typeface="Trebuchet MS"/>
                <a:cs typeface="Trebuchet MS"/>
              </a:rPr>
              <a:t>also </a:t>
            </a:r>
            <a:r>
              <a:rPr sz="2100" spc="100" dirty="0">
                <a:solidFill>
                  <a:srgbClr val="4F4B44"/>
                </a:solidFill>
                <a:latin typeface="Trebuchet MS"/>
                <a:cs typeface="Trebuchet MS"/>
              </a:rPr>
              <a:t>concerned </a:t>
            </a:r>
            <a:r>
              <a:rPr sz="2100" spc="20" dirty="0">
                <a:solidFill>
                  <a:srgbClr val="4F4B44"/>
                </a:solidFill>
                <a:latin typeface="Trebuchet MS"/>
                <a:cs typeface="Trebuchet MS"/>
              </a:rPr>
              <a:t>with </a:t>
            </a:r>
            <a:r>
              <a:rPr sz="2100" spc="55" dirty="0">
                <a:solidFill>
                  <a:srgbClr val="4F4B44"/>
                </a:solidFill>
                <a:latin typeface="Trebuchet MS"/>
                <a:cs typeface="Trebuchet MS"/>
              </a:rPr>
              <a:t>getting </a:t>
            </a:r>
            <a:r>
              <a:rPr sz="2100" spc="40" dirty="0">
                <a:solidFill>
                  <a:srgbClr val="4F4B44"/>
                </a:solidFill>
                <a:latin typeface="Trebuchet MS"/>
                <a:cs typeface="Trebuchet MS"/>
              </a:rPr>
              <a:t>the </a:t>
            </a:r>
            <a:r>
              <a:rPr sz="2100" spc="30" dirty="0">
                <a:solidFill>
                  <a:srgbClr val="4F4B44"/>
                </a:solidFill>
                <a:latin typeface="Trebuchet MS"/>
                <a:cs typeface="Trebuchet MS"/>
              </a:rPr>
              <a:t>right </a:t>
            </a:r>
            <a:r>
              <a:rPr sz="2100" spc="3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30" dirty="0">
                <a:solidFill>
                  <a:srgbClr val="4F4B44"/>
                </a:solidFill>
                <a:latin typeface="Trebuchet MS"/>
                <a:cs typeface="Trebuchet MS"/>
              </a:rPr>
              <a:t>information</a:t>
            </a:r>
            <a:r>
              <a:rPr sz="210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110" dirty="0">
                <a:solidFill>
                  <a:srgbClr val="4F4B44"/>
                </a:solidFill>
                <a:latin typeface="Trebuchet MS"/>
                <a:cs typeface="Trebuchet MS"/>
              </a:rPr>
              <a:t>on</a:t>
            </a:r>
            <a:r>
              <a:rPr sz="2100" spc="-3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80" dirty="0">
                <a:solidFill>
                  <a:srgbClr val="4F4B44"/>
                </a:solidFill>
                <a:latin typeface="Trebuchet MS"/>
                <a:cs typeface="Trebuchet MS"/>
              </a:rPr>
              <a:t>skincare</a:t>
            </a:r>
            <a:r>
              <a:rPr sz="2100" spc="-3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105" dirty="0">
                <a:solidFill>
                  <a:srgbClr val="4F4B44"/>
                </a:solidFill>
                <a:latin typeface="Trebuchet MS"/>
                <a:cs typeface="Trebuchet MS"/>
              </a:rPr>
              <a:t>and</a:t>
            </a:r>
            <a:r>
              <a:rPr sz="2100" spc="-3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55" dirty="0">
                <a:solidFill>
                  <a:srgbClr val="4F4B44"/>
                </a:solidFill>
                <a:latin typeface="Trebuchet MS"/>
                <a:cs typeface="Trebuchet MS"/>
              </a:rPr>
              <a:t>getting</a:t>
            </a:r>
            <a:r>
              <a:rPr sz="2100" spc="-3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50" dirty="0">
                <a:solidFill>
                  <a:srgbClr val="4F4B44"/>
                </a:solidFill>
                <a:latin typeface="Trebuchet MS"/>
                <a:cs typeface="Trebuchet MS"/>
              </a:rPr>
              <a:t>affordable</a:t>
            </a:r>
            <a:r>
              <a:rPr sz="2100" spc="-3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95" dirty="0">
                <a:solidFill>
                  <a:srgbClr val="4F4B44"/>
                </a:solidFill>
                <a:latin typeface="Trebuchet MS"/>
                <a:cs typeface="Trebuchet MS"/>
              </a:rPr>
              <a:t>products </a:t>
            </a:r>
            <a:r>
              <a:rPr sz="2100" spc="-61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20" dirty="0">
                <a:solidFill>
                  <a:srgbClr val="4F4B44"/>
                </a:solidFill>
                <a:latin typeface="Trebuchet MS"/>
                <a:cs typeface="Trebuchet MS"/>
              </a:rPr>
              <a:t>easily.</a:t>
            </a:r>
            <a:endParaRPr sz="2100">
              <a:latin typeface="Trebuchet MS"/>
              <a:cs typeface="Trebuchet MS"/>
            </a:endParaRPr>
          </a:p>
          <a:p>
            <a:pPr marL="12700" marR="704850">
              <a:lnSpc>
                <a:spcPct val="116100"/>
              </a:lnSpc>
            </a:pPr>
            <a:r>
              <a:rPr sz="2100" spc="110" dirty="0">
                <a:solidFill>
                  <a:srgbClr val="4F4B44"/>
                </a:solidFill>
                <a:latin typeface="Trebuchet MS"/>
                <a:cs typeface="Trebuchet MS"/>
              </a:rPr>
              <a:t>Uncover</a:t>
            </a:r>
            <a:r>
              <a:rPr sz="210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105" dirty="0">
                <a:solidFill>
                  <a:srgbClr val="4F4B44"/>
                </a:solidFill>
                <a:latin typeface="Trebuchet MS"/>
                <a:cs typeface="Trebuchet MS"/>
              </a:rPr>
              <a:t>can</a:t>
            </a:r>
            <a:r>
              <a:rPr sz="2100" spc="-3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30" dirty="0">
                <a:solidFill>
                  <a:srgbClr val="4F4B44"/>
                </a:solidFill>
                <a:latin typeface="Trebuchet MS"/>
                <a:cs typeface="Trebuchet MS"/>
              </a:rPr>
              <a:t>effectively</a:t>
            </a:r>
            <a:r>
              <a:rPr sz="2100" spc="-3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80" dirty="0">
                <a:solidFill>
                  <a:srgbClr val="4F4B44"/>
                </a:solidFill>
                <a:latin typeface="Trebuchet MS"/>
                <a:cs typeface="Trebuchet MS"/>
              </a:rPr>
              <a:t>reach</a:t>
            </a:r>
            <a:r>
              <a:rPr sz="210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105" dirty="0">
                <a:solidFill>
                  <a:srgbClr val="4F4B44"/>
                </a:solidFill>
                <a:latin typeface="Trebuchet MS"/>
                <a:cs typeface="Trebuchet MS"/>
              </a:rPr>
              <a:t>and</a:t>
            </a:r>
            <a:r>
              <a:rPr sz="2100" spc="-3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20" dirty="0">
                <a:solidFill>
                  <a:srgbClr val="4F4B44"/>
                </a:solidFill>
                <a:latin typeface="Trebuchet MS"/>
                <a:cs typeface="Trebuchet MS"/>
              </a:rPr>
              <a:t>interact</a:t>
            </a:r>
            <a:r>
              <a:rPr sz="2100" spc="-3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20" dirty="0">
                <a:solidFill>
                  <a:srgbClr val="4F4B44"/>
                </a:solidFill>
                <a:latin typeface="Trebuchet MS"/>
                <a:cs typeface="Trebuchet MS"/>
              </a:rPr>
              <a:t>with</a:t>
            </a:r>
            <a:r>
              <a:rPr sz="210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30" dirty="0">
                <a:solidFill>
                  <a:srgbClr val="4F4B44"/>
                </a:solidFill>
                <a:latin typeface="Trebuchet MS"/>
                <a:cs typeface="Trebuchet MS"/>
              </a:rPr>
              <a:t>its </a:t>
            </a:r>
            <a:r>
              <a:rPr sz="2100" spc="-61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105" dirty="0">
                <a:solidFill>
                  <a:srgbClr val="4F4B44"/>
                </a:solidFill>
                <a:latin typeface="Trebuchet MS"/>
                <a:cs typeface="Trebuchet MS"/>
              </a:rPr>
              <a:t>customers</a:t>
            </a:r>
            <a:r>
              <a:rPr sz="210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80" dirty="0">
                <a:solidFill>
                  <a:srgbClr val="4F4B44"/>
                </a:solidFill>
                <a:latin typeface="Trebuchet MS"/>
                <a:cs typeface="Trebuchet MS"/>
              </a:rPr>
              <a:t>through</a:t>
            </a:r>
            <a:r>
              <a:rPr sz="210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65" dirty="0">
                <a:solidFill>
                  <a:srgbClr val="4F4B44"/>
                </a:solidFill>
                <a:latin typeface="Trebuchet MS"/>
                <a:cs typeface="Trebuchet MS"/>
              </a:rPr>
              <a:t>social</a:t>
            </a:r>
            <a:r>
              <a:rPr sz="2100" spc="-3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60" dirty="0">
                <a:solidFill>
                  <a:srgbClr val="4F4B44"/>
                </a:solidFill>
                <a:latin typeface="Trebuchet MS"/>
                <a:cs typeface="Trebuchet MS"/>
              </a:rPr>
              <a:t>media</a:t>
            </a:r>
            <a:r>
              <a:rPr sz="210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135" dirty="0">
                <a:solidFill>
                  <a:srgbClr val="4F4B44"/>
                </a:solidFill>
                <a:latin typeface="Trebuchet MS"/>
                <a:cs typeface="Trebuchet MS"/>
              </a:rPr>
              <a:t>posts</a:t>
            </a:r>
            <a:r>
              <a:rPr sz="2100" spc="-3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105" dirty="0">
                <a:solidFill>
                  <a:srgbClr val="4F4B44"/>
                </a:solidFill>
                <a:latin typeface="Trebuchet MS"/>
                <a:cs typeface="Trebuchet MS"/>
              </a:rPr>
              <a:t>and</a:t>
            </a:r>
            <a:r>
              <a:rPr sz="210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75" dirty="0">
                <a:solidFill>
                  <a:srgbClr val="4F4B44"/>
                </a:solidFill>
                <a:latin typeface="Trebuchet MS"/>
                <a:cs typeface="Trebuchet MS"/>
              </a:rPr>
              <a:t>blogs.</a:t>
            </a:r>
            <a:endParaRPr sz="2100">
              <a:latin typeface="Trebuchet MS"/>
              <a:cs typeface="Trebuchet MS"/>
            </a:endParaRPr>
          </a:p>
          <a:p>
            <a:pPr marL="12700" marR="133985">
              <a:lnSpc>
                <a:spcPct val="116100"/>
              </a:lnSpc>
            </a:pPr>
            <a:r>
              <a:rPr sz="2100" spc="110" dirty="0">
                <a:solidFill>
                  <a:srgbClr val="4F4B44"/>
                </a:solidFill>
                <a:latin typeface="Trebuchet MS"/>
                <a:cs typeface="Trebuchet MS"/>
              </a:rPr>
              <a:t>Uncover</a:t>
            </a:r>
            <a:r>
              <a:rPr sz="2100" spc="-3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130" dirty="0">
                <a:solidFill>
                  <a:srgbClr val="4F4B44"/>
                </a:solidFill>
                <a:latin typeface="Trebuchet MS"/>
                <a:cs typeface="Trebuchet MS"/>
              </a:rPr>
              <a:t>needs</a:t>
            </a:r>
            <a:r>
              <a:rPr sz="2100" spc="-3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35" dirty="0">
                <a:solidFill>
                  <a:srgbClr val="4F4B44"/>
                </a:solidFill>
                <a:latin typeface="Trebuchet MS"/>
                <a:cs typeface="Trebuchet MS"/>
              </a:rPr>
              <a:t>to</a:t>
            </a:r>
            <a:r>
              <a:rPr sz="2100" spc="-3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114" dirty="0">
                <a:solidFill>
                  <a:srgbClr val="4F4B44"/>
                </a:solidFill>
                <a:latin typeface="Trebuchet MS"/>
                <a:cs typeface="Trebuchet MS"/>
              </a:rPr>
              <a:t>focus</a:t>
            </a:r>
            <a:r>
              <a:rPr sz="2100" spc="-3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110" dirty="0">
                <a:solidFill>
                  <a:srgbClr val="4F4B44"/>
                </a:solidFill>
                <a:latin typeface="Trebuchet MS"/>
                <a:cs typeface="Trebuchet MS"/>
              </a:rPr>
              <a:t>on</a:t>
            </a:r>
            <a:r>
              <a:rPr sz="2100" spc="-3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90" dirty="0">
                <a:solidFill>
                  <a:srgbClr val="4F4B44"/>
                </a:solidFill>
                <a:latin typeface="Trebuchet MS"/>
                <a:cs typeface="Trebuchet MS"/>
              </a:rPr>
              <a:t>producing</a:t>
            </a:r>
            <a:r>
              <a:rPr sz="2100" spc="-3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105" dirty="0">
                <a:solidFill>
                  <a:srgbClr val="4F4B44"/>
                </a:solidFill>
                <a:latin typeface="Trebuchet MS"/>
                <a:cs typeface="Trebuchet MS"/>
              </a:rPr>
              <a:t>and</a:t>
            </a:r>
            <a:r>
              <a:rPr sz="2100" spc="-3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45" dirty="0">
                <a:solidFill>
                  <a:srgbClr val="4F4B44"/>
                </a:solidFill>
                <a:latin typeface="Trebuchet MS"/>
                <a:cs typeface="Trebuchet MS"/>
              </a:rPr>
              <a:t>selling</a:t>
            </a:r>
            <a:r>
              <a:rPr sz="2100" spc="-3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10" dirty="0">
                <a:solidFill>
                  <a:srgbClr val="4F4B44"/>
                </a:solidFill>
                <a:latin typeface="Trebuchet MS"/>
                <a:cs typeface="Trebuchet MS"/>
              </a:rPr>
              <a:t>facial </a:t>
            </a:r>
            <a:r>
              <a:rPr sz="2100" spc="-62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80" dirty="0">
                <a:solidFill>
                  <a:srgbClr val="4F4B44"/>
                </a:solidFill>
                <a:latin typeface="Trebuchet MS"/>
                <a:cs typeface="Trebuchet MS"/>
              </a:rPr>
              <a:t>skincare</a:t>
            </a:r>
            <a:r>
              <a:rPr sz="2100" spc="-4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65" dirty="0">
                <a:solidFill>
                  <a:srgbClr val="4F4B44"/>
                </a:solidFill>
                <a:latin typeface="Trebuchet MS"/>
                <a:cs typeface="Trebuchet MS"/>
              </a:rPr>
              <a:t>products.</a:t>
            </a:r>
            <a:endParaRPr sz="2100">
              <a:latin typeface="Trebuchet MS"/>
              <a:cs typeface="Trebuchet MS"/>
            </a:endParaRPr>
          </a:p>
          <a:p>
            <a:pPr marL="12700" marR="280035">
              <a:lnSpc>
                <a:spcPct val="116100"/>
              </a:lnSpc>
            </a:pPr>
            <a:r>
              <a:rPr sz="2100" spc="80" dirty="0">
                <a:solidFill>
                  <a:srgbClr val="4F4B44"/>
                </a:solidFill>
                <a:latin typeface="Trebuchet MS"/>
                <a:cs typeface="Trebuchet MS"/>
              </a:rPr>
              <a:t>There </a:t>
            </a:r>
            <a:r>
              <a:rPr sz="2100" spc="75" dirty="0">
                <a:solidFill>
                  <a:srgbClr val="4F4B44"/>
                </a:solidFill>
                <a:latin typeface="Trebuchet MS"/>
                <a:cs typeface="Trebuchet MS"/>
              </a:rPr>
              <a:t>is </a:t>
            </a:r>
            <a:r>
              <a:rPr sz="2100" spc="110" dirty="0">
                <a:solidFill>
                  <a:srgbClr val="4F4B44"/>
                </a:solidFill>
                <a:latin typeface="Trebuchet MS"/>
                <a:cs typeface="Trebuchet MS"/>
              </a:rPr>
              <a:t>no </a:t>
            </a:r>
            <a:r>
              <a:rPr sz="2100" spc="65" dirty="0">
                <a:solidFill>
                  <a:srgbClr val="4F4B44"/>
                </a:solidFill>
                <a:latin typeface="Trebuchet MS"/>
                <a:cs typeface="Trebuchet MS"/>
              </a:rPr>
              <a:t>preference </a:t>
            </a:r>
            <a:r>
              <a:rPr sz="2100" spc="35" dirty="0">
                <a:solidFill>
                  <a:srgbClr val="4F4B44"/>
                </a:solidFill>
                <a:latin typeface="Trebuchet MS"/>
                <a:cs typeface="Trebuchet MS"/>
              </a:rPr>
              <a:t>for </a:t>
            </a:r>
            <a:r>
              <a:rPr sz="2100" spc="20" dirty="0">
                <a:solidFill>
                  <a:srgbClr val="4F4B44"/>
                </a:solidFill>
                <a:latin typeface="Trebuchet MS"/>
                <a:cs typeface="Trebuchet MS"/>
              </a:rPr>
              <a:t>particular </a:t>
            </a:r>
            <a:r>
              <a:rPr sz="2100" spc="75" dirty="0">
                <a:solidFill>
                  <a:srgbClr val="4F4B44"/>
                </a:solidFill>
                <a:latin typeface="Trebuchet MS"/>
                <a:cs typeface="Trebuchet MS"/>
              </a:rPr>
              <a:t>physical </a:t>
            </a:r>
            <a:r>
              <a:rPr sz="2100" spc="105" dirty="0">
                <a:solidFill>
                  <a:srgbClr val="4F4B44"/>
                </a:solidFill>
                <a:latin typeface="Trebuchet MS"/>
                <a:cs typeface="Trebuchet MS"/>
              </a:rPr>
              <a:t>stores </a:t>
            </a:r>
            <a:r>
              <a:rPr sz="2100" spc="11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70" dirty="0">
                <a:solidFill>
                  <a:srgbClr val="4F4B44"/>
                </a:solidFill>
                <a:latin typeface="Trebuchet MS"/>
                <a:cs typeface="Trebuchet MS"/>
              </a:rPr>
              <a:t>what</a:t>
            </a:r>
            <a:r>
              <a:rPr sz="210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105" dirty="0">
                <a:solidFill>
                  <a:srgbClr val="4F4B44"/>
                </a:solidFill>
                <a:latin typeface="Trebuchet MS"/>
                <a:cs typeface="Trebuchet MS"/>
              </a:rPr>
              <a:t>customers</a:t>
            </a:r>
            <a:r>
              <a:rPr sz="2100" spc="-4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75" dirty="0">
                <a:solidFill>
                  <a:srgbClr val="4F4B44"/>
                </a:solidFill>
                <a:latin typeface="Trebuchet MS"/>
                <a:cs typeface="Trebuchet MS"/>
              </a:rPr>
              <a:t>care</a:t>
            </a:r>
            <a:r>
              <a:rPr sz="210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75" dirty="0">
                <a:solidFill>
                  <a:srgbClr val="4F4B44"/>
                </a:solidFill>
                <a:latin typeface="Trebuchet MS"/>
                <a:cs typeface="Trebuchet MS"/>
              </a:rPr>
              <a:t>about</a:t>
            </a:r>
            <a:r>
              <a:rPr sz="210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75" dirty="0">
                <a:solidFill>
                  <a:srgbClr val="4F4B44"/>
                </a:solidFill>
                <a:latin typeface="Trebuchet MS"/>
                <a:cs typeface="Trebuchet MS"/>
              </a:rPr>
              <a:t>is</a:t>
            </a:r>
            <a:r>
              <a:rPr sz="210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160" dirty="0">
                <a:solidFill>
                  <a:srgbClr val="4F4B44"/>
                </a:solidFill>
                <a:latin typeface="Trebuchet MS"/>
                <a:cs typeface="Trebuchet MS"/>
              </a:rPr>
              <a:t>access</a:t>
            </a:r>
            <a:r>
              <a:rPr sz="210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35" dirty="0">
                <a:solidFill>
                  <a:srgbClr val="4F4B44"/>
                </a:solidFill>
                <a:latin typeface="Trebuchet MS"/>
                <a:cs typeface="Trebuchet MS"/>
              </a:rPr>
              <a:t>to</a:t>
            </a:r>
            <a:r>
              <a:rPr sz="210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40" dirty="0">
                <a:solidFill>
                  <a:srgbClr val="4F4B44"/>
                </a:solidFill>
                <a:latin typeface="Trebuchet MS"/>
                <a:cs typeface="Trebuchet MS"/>
              </a:rPr>
              <a:t>the</a:t>
            </a:r>
            <a:r>
              <a:rPr sz="210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65" dirty="0">
                <a:solidFill>
                  <a:srgbClr val="4F4B44"/>
                </a:solidFill>
                <a:latin typeface="Trebuchet MS"/>
                <a:cs typeface="Trebuchet MS"/>
              </a:rPr>
              <a:t>products. </a:t>
            </a:r>
            <a:r>
              <a:rPr sz="2100" spc="-61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30" dirty="0">
                <a:solidFill>
                  <a:srgbClr val="4F4B44"/>
                </a:solidFill>
                <a:latin typeface="Trebuchet MS"/>
                <a:cs typeface="Trebuchet MS"/>
              </a:rPr>
              <a:t>In </a:t>
            </a:r>
            <a:r>
              <a:rPr sz="2100" spc="45" dirty="0">
                <a:solidFill>
                  <a:srgbClr val="4F4B44"/>
                </a:solidFill>
                <a:latin typeface="Trebuchet MS"/>
                <a:cs typeface="Trebuchet MS"/>
              </a:rPr>
              <a:t>this </a:t>
            </a:r>
            <a:r>
              <a:rPr sz="2100" spc="40" dirty="0">
                <a:solidFill>
                  <a:srgbClr val="4F4B44"/>
                </a:solidFill>
                <a:latin typeface="Trebuchet MS"/>
                <a:cs typeface="Trebuchet MS"/>
              </a:rPr>
              <a:t>dataset, </a:t>
            </a:r>
            <a:r>
              <a:rPr sz="2100" spc="30" dirty="0">
                <a:solidFill>
                  <a:srgbClr val="4F4B44"/>
                </a:solidFill>
                <a:latin typeface="Trebuchet MS"/>
                <a:cs typeface="Trebuchet MS"/>
              </a:rPr>
              <a:t>influencer </a:t>
            </a:r>
            <a:r>
              <a:rPr sz="2100" spc="55" dirty="0">
                <a:solidFill>
                  <a:srgbClr val="4F4B44"/>
                </a:solidFill>
                <a:latin typeface="Trebuchet MS"/>
                <a:cs typeface="Trebuchet MS"/>
              </a:rPr>
              <a:t>marketing </a:t>
            </a:r>
            <a:r>
              <a:rPr sz="2100" spc="75" dirty="0">
                <a:solidFill>
                  <a:srgbClr val="4F4B44"/>
                </a:solidFill>
                <a:latin typeface="Trebuchet MS"/>
                <a:cs typeface="Trebuchet MS"/>
              </a:rPr>
              <a:t>is </a:t>
            </a:r>
            <a:r>
              <a:rPr sz="2100" spc="50" dirty="0">
                <a:solidFill>
                  <a:srgbClr val="4F4B44"/>
                </a:solidFill>
                <a:latin typeface="Trebuchet MS"/>
                <a:cs typeface="Trebuchet MS"/>
              </a:rPr>
              <a:t>not </a:t>
            </a:r>
            <a:r>
              <a:rPr sz="2100" spc="90" dirty="0">
                <a:solidFill>
                  <a:srgbClr val="4F4B44"/>
                </a:solidFill>
                <a:latin typeface="Trebuchet MS"/>
                <a:cs typeface="Trebuchet MS"/>
              </a:rPr>
              <a:t>very </a:t>
            </a:r>
            <a:r>
              <a:rPr sz="2100" spc="9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impactful.</a:t>
            </a:r>
            <a:endParaRPr sz="2100">
              <a:latin typeface="Trebuchet MS"/>
              <a:cs typeface="Trebuchet MS"/>
            </a:endParaRPr>
          </a:p>
          <a:p>
            <a:pPr marL="12700" marR="297815">
              <a:lnSpc>
                <a:spcPct val="116100"/>
              </a:lnSpc>
            </a:pPr>
            <a:r>
              <a:rPr sz="2100" spc="110" dirty="0">
                <a:solidFill>
                  <a:srgbClr val="4F4B44"/>
                </a:solidFill>
                <a:latin typeface="Trebuchet MS"/>
                <a:cs typeface="Trebuchet MS"/>
              </a:rPr>
              <a:t>Uncover </a:t>
            </a:r>
            <a:r>
              <a:rPr sz="2100" spc="95" dirty="0">
                <a:solidFill>
                  <a:srgbClr val="4F4B44"/>
                </a:solidFill>
                <a:latin typeface="Trebuchet MS"/>
                <a:cs typeface="Trebuchet MS"/>
              </a:rPr>
              <a:t>should </a:t>
            </a:r>
            <a:r>
              <a:rPr sz="2100" spc="114" dirty="0">
                <a:solidFill>
                  <a:srgbClr val="4F4B44"/>
                </a:solidFill>
                <a:latin typeface="Trebuchet MS"/>
                <a:cs typeface="Trebuchet MS"/>
              </a:rPr>
              <a:t>focus </a:t>
            </a:r>
            <a:r>
              <a:rPr sz="2100" spc="110" dirty="0">
                <a:solidFill>
                  <a:srgbClr val="4F4B44"/>
                </a:solidFill>
                <a:latin typeface="Trebuchet MS"/>
                <a:cs typeface="Trebuchet MS"/>
              </a:rPr>
              <a:t>on </a:t>
            </a:r>
            <a:r>
              <a:rPr sz="2100" spc="10" dirty="0">
                <a:solidFill>
                  <a:srgbClr val="4F4B44"/>
                </a:solidFill>
                <a:latin typeface="Trebuchet MS"/>
                <a:cs typeface="Trebuchet MS"/>
              </a:rPr>
              <a:t>facial </a:t>
            </a:r>
            <a:r>
              <a:rPr sz="2100" spc="80" dirty="0">
                <a:solidFill>
                  <a:srgbClr val="4F4B44"/>
                </a:solidFill>
                <a:latin typeface="Trebuchet MS"/>
                <a:cs typeface="Trebuchet MS"/>
              </a:rPr>
              <a:t>skincare </a:t>
            </a:r>
            <a:r>
              <a:rPr sz="2100" spc="105" dirty="0">
                <a:solidFill>
                  <a:srgbClr val="4F4B44"/>
                </a:solidFill>
                <a:latin typeface="Trebuchet MS"/>
                <a:cs typeface="Trebuchet MS"/>
              </a:rPr>
              <a:t>and can </a:t>
            </a:r>
            <a:r>
              <a:rPr sz="2100" spc="11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55" dirty="0">
                <a:solidFill>
                  <a:srgbClr val="4F4B44"/>
                </a:solidFill>
                <a:latin typeface="Trebuchet MS"/>
                <a:cs typeface="Trebuchet MS"/>
              </a:rPr>
              <a:t>venture</a:t>
            </a:r>
            <a:r>
              <a:rPr sz="210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15" dirty="0">
                <a:solidFill>
                  <a:srgbClr val="4F4B44"/>
                </a:solidFill>
                <a:latin typeface="Trebuchet MS"/>
                <a:cs typeface="Trebuchet MS"/>
              </a:rPr>
              <a:t>into</a:t>
            </a:r>
            <a:r>
              <a:rPr sz="2100" spc="-3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105" dirty="0">
                <a:solidFill>
                  <a:srgbClr val="4F4B44"/>
                </a:solidFill>
                <a:latin typeface="Trebuchet MS"/>
                <a:cs typeface="Trebuchet MS"/>
              </a:rPr>
              <a:t>bodycare</a:t>
            </a:r>
            <a:r>
              <a:rPr sz="210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105" dirty="0">
                <a:solidFill>
                  <a:srgbClr val="4F4B44"/>
                </a:solidFill>
                <a:latin typeface="Trebuchet MS"/>
                <a:cs typeface="Trebuchet MS"/>
              </a:rPr>
              <a:t>and</a:t>
            </a:r>
            <a:r>
              <a:rPr sz="2100" spc="-3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45" dirty="0">
                <a:solidFill>
                  <a:srgbClr val="4F4B44"/>
                </a:solidFill>
                <a:latin typeface="Trebuchet MS"/>
                <a:cs typeface="Trebuchet MS"/>
              </a:rPr>
              <a:t>haircare</a:t>
            </a:r>
            <a:r>
              <a:rPr sz="210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-5" dirty="0">
                <a:solidFill>
                  <a:srgbClr val="4F4B44"/>
                </a:solidFill>
                <a:latin typeface="Trebuchet MS"/>
                <a:cs typeface="Trebuchet MS"/>
              </a:rPr>
              <a:t>in</a:t>
            </a:r>
            <a:r>
              <a:rPr sz="2100" spc="-3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40" dirty="0">
                <a:solidFill>
                  <a:srgbClr val="4F4B44"/>
                </a:solidFill>
                <a:latin typeface="Trebuchet MS"/>
                <a:cs typeface="Trebuchet MS"/>
              </a:rPr>
              <a:t>the</a:t>
            </a:r>
            <a:r>
              <a:rPr sz="210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65" dirty="0">
                <a:solidFill>
                  <a:srgbClr val="4F4B44"/>
                </a:solidFill>
                <a:latin typeface="Trebuchet MS"/>
                <a:cs typeface="Trebuchet MS"/>
              </a:rPr>
              <a:t>near</a:t>
            </a:r>
            <a:r>
              <a:rPr sz="2100" spc="-3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-5" dirty="0">
                <a:solidFill>
                  <a:srgbClr val="4F4B44"/>
                </a:solidFill>
                <a:latin typeface="Trebuchet MS"/>
                <a:cs typeface="Trebuchet MS"/>
              </a:rPr>
              <a:t>future. </a:t>
            </a:r>
            <a:r>
              <a:rPr sz="2100" spc="-62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75" dirty="0">
                <a:solidFill>
                  <a:srgbClr val="4F4B44"/>
                </a:solidFill>
                <a:latin typeface="Trebuchet MS"/>
                <a:cs typeface="Trebuchet MS"/>
              </a:rPr>
              <a:t>Bleaching is </a:t>
            </a:r>
            <a:r>
              <a:rPr sz="2100" spc="90" dirty="0">
                <a:solidFill>
                  <a:srgbClr val="4F4B44"/>
                </a:solidFill>
                <a:latin typeface="Trebuchet MS"/>
                <a:cs typeface="Trebuchet MS"/>
              </a:rPr>
              <a:t>a </a:t>
            </a:r>
            <a:r>
              <a:rPr sz="2100" spc="55" dirty="0">
                <a:solidFill>
                  <a:srgbClr val="4F4B44"/>
                </a:solidFill>
                <a:latin typeface="Trebuchet MS"/>
                <a:cs typeface="Trebuchet MS"/>
              </a:rPr>
              <a:t>unique </a:t>
            </a:r>
            <a:r>
              <a:rPr sz="2100" spc="105" dirty="0">
                <a:solidFill>
                  <a:srgbClr val="4F4B44"/>
                </a:solidFill>
                <a:latin typeface="Trebuchet MS"/>
                <a:cs typeface="Trebuchet MS"/>
              </a:rPr>
              <a:t>and </a:t>
            </a:r>
            <a:r>
              <a:rPr sz="2100" spc="30" dirty="0">
                <a:solidFill>
                  <a:srgbClr val="4F4B44"/>
                </a:solidFill>
                <a:latin typeface="Trebuchet MS"/>
                <a:cs typeface="Trebuchet MS"/>
              </a:rPr>
              <a:t>important </a:t>
            </a:r>
            <a:r>
              <a:rPr sz="2100" spc="95" dirty="0">
                <a:solidFill>
                  <a:srgbClr val="4F4B44"/>
                </a:solidFill>
                <a:latin typeface="Trebuchet MS"/>
                <a:cs typeface="Trebuchet MS"/>
              </a:rPr>
              <a:t>concern </a:t>
            </a:r>
            <a:r>
              <a:rPr sz="2100" spc="15" dirty="0">
                <a:solidFill>
                  <a:srgbClr val="4F4B44"/>
                </a:solidFill>
                <a:latin typeface="Trebuchet MS"/>
                <a:cs typeface="Trebuchet MS"/>
              </a:rPr>
              <a:t>that </a:t>
            </a:r>
            <a:r>
              <a:rPr sz="2100" spc="40" dirty="0">
                <a:solidFill>
                  <a:srgbClr val="4F4B44"/>
                </a:solidFill>
                <a:latin typeface="Trebuchet MS"/>
                <a:cs typeface="Trebuchet MS"/>
              </a:rPr>
              <a:t>the </a:t>
            </a:r>
            <a:r>
              <a:rPr sz="2100" spc="-62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90" dirty="0">
                <a:solidFill>
                  <a:srgbClr val="4F4B44"/>
                </a:solidFill>
                <a:latin typeface="Trebuchet MS"/>
                <a:cs typeface="Trebuchet MS"/>
              </a:rPr>
              <a:t>brand</a:t>
            </a:r>
            <a:r>
              <a:rPr sz="2100" spc="-4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105" dirty="0">
                <a:solidFill>
                  <a:srgbClr val="4F4B44"/>
                </a:solidFill>
                <a:latin typeface="Trebuchet MS"/>
                <a:cs typeface="Trebuchet MS"/>
              </a:rPr>
              <a:t>can</a:t>
            </a:r>
            <a:r>
              <a:rPr sz="210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90" dirty="0">
                <a:solidFill>
                  <a:srgbClr val="4F4B44"/>
                </a:solidFill>
                <a:latin typeface="Trebuchet MS"/>
                <a:cs typeface="Trebuchet MS"/>
              </a:rPr>
              <a:t>work</a:t>
            </a:r>
            <a:r>
              <a:rPr sz="210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35" dirty="0">
                <a:solidFill>
                  <a:srgbClr val="4F4B44"/>
                </a:solidFill>
                <a:latin typeface="Trebuchet MS"/>
                <a:cs typeface="Trebuchet MS"/>
              </a:rPr>
              <a:t>to</a:t>
            </a:r>
            <a:r>
              <a:rPr sz="210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95" dirty="0">
                <a:solidFill>
                  <a:srgbClr val="4F4B44"/>
                </a:solidFill>
                <a:latin typeface="Trebuchet MS"/>
                <a:cs typeface="Trebuchet MS"/>
              </a:rPr>
              <a:t>address.</a:t>
            </a:r>
            <a:endParaRPr sz="2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95289" y="3287630"/>
            <a:ext cx="5566695" cy="570751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969665" y="3647625"/>
            <a:ext cx="23406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5" dirty="0">
                <a:solidFill>
                  <a:srgbClr val="4F4B44"/>
                </a:solidFill>
                <a:latin typeface="Trebuchet MS"/>
                <a:cs typeface="Trebuchet MS"/>
              </a:rPr>
              <a:t>Problem</a:t>
            </a:r>
            <a:r>
              <a:rPr sz="2000" spc="-11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000" spc="50" dirty="0">
                <a:solidFill>
                  <a:srgbClr val="4F4B44"/>
                </a:solidFill>
                <a:latin typeface="Trebuchet MS"/>
                <a:cs typeface="Trebuchet MS"/>
              </a:rPr>
              <a:t>Statement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65047" y="3177044"/>
            <a:ext cx="898525" cy="6072505"/>
          </a:xfrm>
          <a:prstGeom prst="rect">
            <a:avLst/>
          </a:prstGeom>
        </p:spPr>
        <p:txBody>
          <a:bodyPr vert="horz" wrap="square" lIns="0" tIns="398780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3140"/>
              </a:spcBef>
            </a:pPr>
            <a:r>
              <a:rPr sz="5400" spc="55" dirty="0">
                <a:solidFill>
                  <a:srgbClr val="4F4B44"/>
                </a:solidFill>
                <a:latin typeface="Trebuchet MS"/>
                <a:cs typeface="Trebuchet MS"/>
              </a:rPr>
              <a:t>01</a:t>
            </a:r>
            <a:endParaRPr sz="5400">
              <a:latin typeface="Trebuchet MS"/>
              <a:cs typeface="Trebuchet MS"/>
            </a:endParaRPr>
          </a:p>
          <a:p>
            <a:pPr marL="24765">
              <a:lnSpc>
                <a:spcPct val="100000"/>
              </a:lnSpc>
              <a:spcBef>
                <a:spcPts val="3050"/>
              </a:spcBef>
            </a:pPr>
            <a:r>
              <a:rPr sz="5400" spc="500" dirty="0">
                <a:solidFill>
                  <a:srgbClr val="4F4B44"/>
                </a:solidFill>
                <a:latin typeface="Trebuchet MS"/>
                <a:cs typeface="Trebuchet MS"/>
              </a:rPr>
              <a:t>02</a:t>
            </a:r>
            <a:endParaRPr sz="5400">
              <a:latin typeface="Trebuchet MS"/>
              <a:cs typeface="Trebuchet MS"/>
            </a:endParaRPr>
          </a:p>
          <a:p>
            <a:pPr marL="14604">
              <a:lnSpc>
                <a:spcPct val="100000"/>
              </a:lnSpc>
              <a:spcBef>
                <a:spcPts val="3070"/>
              </a:spcBef>
            </a:pPr>
            <a:r>
              <a:rPr sz="5400" spc="550" dirty="0">
                <a:solidFill>
                  <a:srgbClr val="4F4B44"/>
                </a:solidFill>
                <a:latin typeface="Trebuchet MS"/>
                <a:cs typeface="Trebuchet MS"/>
              </a:rPr>
              <a:t>0</a:t>
            </a:r>
            <a:r>
              <a:rPr sz="5400" spc="615" dirty="0">
                <a:solidFill>
                  <a:srgbClr val="4F4B44"/>
                </a:solidFill>
                <a:latin typeface="Trebuchet MS"/>
                <a:cs typeface="Trebuchet MS"/>
              </a:rPr>
              <a:t>3</a:t>
            </a:r>
            <a:endParaRPr sz="5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070"/>
              </a:spcBef>
            </a:pPr>
            <a:r>
              <a:rPr sz="5400" spc="550" dirty="0">
                <a:solidFill>
                  <a:srgbClr val="4F4B44"/>
                </a:solidFill>
                <a:latin typeface="Trebuchet MS"/>
                <a:cs typeface="Trebuchet MS"/>
              </a:rPr>
              <a:t>0</a:t>
            </a:r>
            <a:r>
              <a:rPr sz="5400" spc="650" dirty="0">
                <a:solidFill>
                  <a:srgbClr val="4F4B44"/>
                </a:solidFill>
                <a:latin typeface="Trebuchet MS"/>
                <a:cs typeface="Trebuchet MS"/>
              </a:rPr>
              <a:t>4</a:t>
            </a:r>
            <a:endParaRPr sz="5400">
              <a:latin typeface="Trebuchet MS"/>
              <a:cs typeface="Trebuchet MS"/>
            </a:endParaRPr>
          </a:p>
          <a:p>
            <a:pPr marL="24130">
              <a:lnSpc>
                <a:spcPct val="100000"/>
              </a:lnSpc>
              <a:spcBef>
                <a:spcPts val="2975"/>
              </a:spcBef>
            </a:pPr>
            <a:r>
              <a:rPr sz="5400" spc="505" dirty="0">
                <a:solidFill>
                  <a:srgbClr val="4F4B44"/>
                </a:solidFill>
                <a:latin typeface="Trebuchet MS"/>
                <a:cs typeface="Trebuchet MS"/>
              </a:rPr>
              <a:t>05</a:t>
            </a:r>
            <a:endParaRPr sz="5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69665" y="4857558"/>
            <a:ext cx="26854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70" dirty="0">
                <a:solidFill>
                  <a:srgbClr val="4F4B44"/>
                </a:solidFill>
                <a:latin typeface="Trebuchet MS"/>
                <a:cs typeface="Trebuchet MS"/>
              </a:rPr>
              <a:t>Data</a:t>
            </a:r>
            <a:r>
              <a:rPr sz="2000" spc="-7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000" spc="85" dirty="0">
                <a:solidFill>
                  <a:srgbClr val="4F4B44"/>
                </a:solidFill>
                <a:latin typeface="Trebuchet MS"/>
                <a:cs typeface="Trebuchet MS"/>
              </a:rPr>
              <a:t>Analysis</a:t>
            </a:r>
            <a:r>
              <a:rPr sz="2000" spc="-7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000" spc="125" dirty="0">
                <a:solidFill>
                  <a:srgbClr val="4F4B44"/>
                </a:solidFill>
                <a:latin typeface="Trebuchet MS"/>
                <a:cs typeface="Trebuchet MS"/>
              </a:rPr>
              <a:t>Process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69665" y="6095808"/>
            <a:ext cx="30988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5" dirty="0">
                <a:solidFill>
                  <a:srgbClr val="4F4B44"/>
                </a:solidFill>
                <a:latin typeface="Trebuchet MS"/>
                <a:cs typeface="Trebuchet MS"/>
              </a:rPr>
              <a:t>Exploratory</a:t>
            </a:r>
            <a:r>
              <a:rPr sz="2000" spc="-8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000" spc="70" dirty="0">
                <a:solidFill>
                  <a:srgbClr val="4F4B44"/>
                </a:solidFill>
                <a:latin typeface="Trebuchet MS"/>
                <a:cs typeface="Trebuchet MS"/>
              </a:rPr>
              <a:t>Data</a:t>
            </a:r>
            <a:r>
              <a:rPr sz="2000" spc="-8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000" spc="85" dirty="0">
                <a:solidFill>
                  <a:srgbClr val="4F4B44"/>
                </a:solidFill>
                <a:latin typeface="Trebuchet MS"/>
                <a:cs typeface="Trebuchet MS"/>
              </a:rPr>
              <a:t>Analysis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03798" y="7459471"/>
            <a:ext cx="13531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80" dirty="0">
                <a:solidFill>
                  <a:srgbClr val="4F4B44"/>
                </a:solidFill>
                <a:latin typeface="Trebuchet MS"/>
                <a:cs typeface="Trebuchet MS"/>
              </a:rPr>
              <a:t>Conclusion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646687" y="2153557"/>
            <a:ext cx="67945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82190" algn="l"/>
                <a:tab pos="3381375" algn="l"/>
              </a:tabLst>
            </a:pPr>
            <a:r>
              <a:rPr sz="4000" spc="45" dirty="0">
                <a:latin typeface="Times New Roman"/>
                <a:cs typeface="Times New Roman"/>
              </a:rPr>
              <a:t>T</a:t>
            </a:r>
            <a:r>
              <a:rPr sz="4000" spc="-204" dirty="0">
                <a:latin typeface="Times New Roman"/>
                <a:cs typeface="Times New Roman"/>
              </a:rPr>
              <a:t> </a:t>
            </a:r>
            <a:r>
              <a:rPr sz="4000" spc="-275" dirty="0">
                <a:latin typeface="Times New Roman"/>
                <a:cs typeface="Times New Roman"/>
              </a:rPr>
              <a:t>A</a:t>
            </a:r>
            <a:r>
              <a:rPr sz="4000" spc="-204" dirty="0">
                <a:latin typeface="Times New Roman"/>
                <a:cs typeface="Times New Roman"/>
              </a:rPr>
              <a:t> B </a:t>
            </a:r>
            <a:r>
              <a:rPr sz="4000" spc="-190" dirty="0">
                <a:latin typeface="Times New Roman"/>
                <a:cs typeface="Times New Roman"/>
              </a:rPr>
              <a:t>L</a:t>
            </a:r>
            <a:r>
              <a:rPr sz="4000" spc="-204" dirty="0">
                <a:latin typeface="Times New Roman"/>
                <a:cs typeface="Times New Roman"/>
              </a:rPr>
              <a:t> </a:t>
            </a:r>
            <a:r>
              <a:rPr sz="4000" spc="-135" dirty="0">
                <a:latin typeface="Times New Roman"/>
                <a:cs typeface="Times New Roman"/>
              </a:rPr>
              <a:t>E</a:t>
            </a:r>
            <a:r>
              <a:rPr sz="4000" dirty="0">
                <a:latin typeface="Times New Roman"/>
                <a:cs typeface="Times New Roman"/>
              </a:rPr>
              <a:t>	</a:t>
            </a:r>
            <a:r>
              <a:rPr sz="4000" spc="315" dirty="0">
                <a:latin typeface="Times New Roman"/>
                <a:cs typeface="Times New Roman"/>
              </a:rPr>
              <a:t>O</a:t>
            </a:r>
            <a:r>
              <a:rPr sz="4000" spc="-204" dirty="0">
                <a:latin typeface="Times New Roman"/>
                <a:cs typeface="Times New Roman"/>
              </a:rPr>
              <a:t> </a:t>
            </a:r>
            <a:r>
              <a:rPr sz="4000" spc="-110" dirty="0">
                <a:latin typeface="Times New Roman"/>
                <a:cs typeface="Times New Roman"/>
              </a:rPr>
              <a:t>F</a:t>
            </a:r>
            <a:r>
              <a:rPr sz="4000" dirty="0">
                <a:latin typeface="Times New Roman"/>
                <a:cs typeface="Times New Roman"/>
              </a:rPr>
              <a:t>	</a:t>
            </a:r>
            <a:r>
              <a:rPr sz="4000" spc="55" dirty="0">
                <a:latin typeface="Times New Roman"/>
                <a:cs typeface="Times New Roman"/>
              </a:rPr>
              <a:t>C</a:t>
            </a:r>
            <a:r>
              <a:rPr sz="4000" spc="-204" dirty="0">
                <a:latin typeface="Times New Roman"/>
                <a:cs typeface="Times New Roman"/>
              </a:rPr>
              <a:t> </a:t>
            </a:r>
            <a:r>
              <a:rPr sz="4000" spc="315" dirty="0">
                <a:latin typeface="Times New Roman"/>
                <a:cs typeface="Times New Roman"/>
              </a:rPr>
              <a:t>O</a:t>
            </a:r>
            <a:r>
              <a:rPr sz="4000" spc="-204" dirty="0">
                <a:latin typeface="Times New Roman"/>
                <a:cs typeface="Times New Roman"/>
              </a:rPr>
              <a:t> </a:t>
            </a:r>
            <a:r>
              <a:rPr sz="4000" spc="60" dirty="0">
                <a:latin typeface="Times New Roman"/>
                <a:cs typeface="Times New Roman"/>
              </a:rPr>
              <a:t>N</a:t>
            </a:r>
            <a:r>
              <a:rPr sz="4000" spc="-204" dirty="0">
                <a:latin typeface="Times New Roman"/>
                <a:cs typeface="Times New Roman"/>
              </a:rPr>
              <a:t> </a:t>
            </a:r>
            <a:r>
              <a:rPr sz="4000" spc="45" dirty="0">
                <a:latin typeface="Times New Roman"/>
                <a:cs typeface="Times New Roman"/>
              </a:rPr>
              <a:t>T</a:t>
            </a:r>
            <a:r>
              <a:rPr sz="4000" spc="-204" dirty="0">
                <a:latin typeface="Times New Roman"/>
                <a:cs typeface="Times New Roman"/>
              </a:rPr>
              <a:t> </a:t>
            </a:r>
            <a:r>
              <a:rPr sz="4000" spc="-135" dirty="0">
                <a:latin typeface="Times New Roman"/>
                <a:cs typeface="Times New Roman"/>
              </a:rPr>
              <a:t>E</a:t>
            </a:r>
            <a:r>
              <a:rPr sz="4000" spc="-204" dirty="0">
                <a:latin typeface="Times New Roman"/>
                <a:cs typeface="Times New Roman"/>
              </a:rPr>
              <a:t> </a:t>
            </a:r>
            <a:r>
              <a:rPr sz="4000" spc="60" dirty="0">
                <a:latin typeface="Times New Roman"/>
                <a:cs typeface="Times New Roman"/>
              </a:rPr>
              <a:t>N</a:t>
            </a:r>
            <a:r>
              <a:rPr sz="4000" spc="-204" dirty="0">
                <a:latin typeface="Times New Roman"/>
                <a:cs typeface="Times New Roman"/>
              </a:rPr>
              <a:t> </a:t>
            </a:r>
            <a:r>
              <a:rPr sz="4000" spc="45" dirty="0">
                <a:latin typeface="Times New Roman"/>
                <a:cs typeface="Times New Roman"/>
              </a:rPr>
              <a:t>T</a:t>
            </a:r>
            <a:r>
              <a:rPr sz="4000" spc="-204" dirty="0">
                <a:latin typeface="Times New Roman"/>
                <a:cs typeface="Times New Roman"/>
              </a:rPr>
              <a:t> </a:t>
            </a:r>
            <a:r>
              <a:rPr sz="4000" spc="-185" dirty="0">
                <a:latin typeface="Times New Roman"/>
                <a:cs typeface="Times New Roman"/>
              </a:rPr>
              <a:t>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03798" y="8665971"/>
            <a:ext cx="22529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75" dirty="0">
                <a:solidFill>
                  <a:srgbClr val="4F4B44"/>
                </a:solidFill>
                <a:latin typeface="Trebuchet MS"/>
                <a:cs typeface="Trebuchet MS"/>
              </a:rPr>
              <a:t>Recommendations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1383" y="1136225"/>
            <a:ext cx="8342630" cy="8921115"/>
          </a:xfrm>
          <a:custGeom>
            <a:avLst/>
            <a:gdLst/>
            <a:ahLst/>
            <a:cxnLst/>
            <a:rect l="l" t="t" r="r" b="b"/>
            <a:pathLst>
              <a:path w="8342630" h="8921115">
                <a:moveTo>
                  <a:pt x="8342113" y="8920757"/>
                </a:moveTo>
                <a:lnTo>
                  <a:pt x="0" y="8920757"/>
                </a:lnTo>
                <a:lnTo>
                  <a:pt x="0" y="0"/>
                </a:lnTo>
                <a:lnTo>
                  <a:pt x="8342113" y="0"/>
                </a:lnTo>
                <a:lnTo>
                  <a:pt x="8342113" y="8920757"/>
                </a:lnTo>
                <a:close/>
              </a:path>
            </a:pathLst>
          </a:custGeom>
          <a:solidFill>
            <a:srgbClr val="F1ECE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05606" y="1482372"/>
            <a:ext cx="7324724" cy="73247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769705" y="358674"/>
            <a:ext cx="429069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0" dirty="0">
                <a:latin typeface="Times New Roman"/>
                <a:cs typeface="Times New Roman"/>
              </a:rPr>
              <a:t>R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E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35" dirty="0">
                <a:latin typeface="Times New Roman"/>
                <a:cs typeface="Times New Roman"/>
              </a:rPr>
              <a:t>C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204" dirty="0">
                <a:latin typeface="Times New Roman"/>
                <a:cs typeface="Times New Roman"/>
              </a:rPr>
              <a:t>O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M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M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E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40" dirty="0">
                <a:latin typeface="Times New Roman"/>
                <a:cs typeface="Times New Roman"/>
              </a:rPr>
              <a:t>N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Times New Roman"/>
                <a:cs typeface="Times New Roman"/>
              </a:rPr>
              <a:t>D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A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30" dirty="0">
                <a:latin typeface="Times New Roman"/>
                <a:cs typeface="Times New Roman"/>
              </a:rPr>
              <a:t>T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I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204" dirty="0">
                <a:latin typeface="Times New Roman"/>
                <a:cs typeface="Times New Roman"/>
              </a:rPr>
              <a:t>O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40" dirty="0">
                <a:latin typeface="Times New Roman"/>
                <a:cs typeface="Times New Roman"/>
              </a:rPr>
              <a:t>N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S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1085" y="1692651"/>
            <a:ext cx="85725" cy="857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1085" y="2807076"/>
            <a:ext cx="85725" cy="857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1085" y="4292976"/>
            <a:ext cx="85725" cy="857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71085" y="5407401"/>
            <a:ext cx="85725" cy="857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1085" y="6521826"/>
            <a:ext cx="85725" cy="857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1085" y="7264776"/>
            <a:ext cx="85725" cy="857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1085" y="8007726"/>
            <a:ext cx="85725" cy="8572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1085" y="9122151"/>
            <a:ext cx="85725" cy="8572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097403" y="1495719"/>
            <a:ext cx="6618605" cy="8569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29565">
              <a:lnSpc>
                <a:spcPct val="116100"/>
              </a:lnSpc>
              <a:spcBef>
                <a:spcPts val="95"/>
              </a:spcBef>
            </a:pPr>
            <a:r>
              <a:rPr sz="2100" spc="125" dirty="0">
                <a:solidFill>
                  <a:srgbClr val="4F4B44"/>
                </a:solidFill>
                <a:latin typeface="Trebuchet MS"/>
                <a:cs typeface="Trebuchet MS"/>
              </a:rPr>
              <a:t>When</a:t>
            </a:r>
            <a:r>
              <a:rPr sz="2100" spc="-4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-85" dirty="0">
                <a:solidFill>
                  <a:srgbClr val="4F4B44"/>
                </a:solidFill>
                <a:latin typeface="Trebuchet MS"/>
                <a:cs typeface="Trebuchet MS"/>
              </a:rPr>
              <a:t>it</a:t>
            </a:r>
            <a:r>
              <a:rPr sz="210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140" dirty="0">
                <a:solidFill>
                  <a:srgbClr val="4F4B44"/>
                </a:solidFill>
                <a:latin typeface="Trebuchet MS"/>
                <a:cs typeface="Trebuchet MS"/>
              </a:rPr>
              <a:t>comes</a:t>
            </a:r>
            <a:r>
              <a:rPr sz="210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35" dirty="0">
                <a:solidFill>
                  <a:srgbClr val="4F4B44"/>
                </a:solidFill>
                <a:latin typeface="Trebuchet MS"/>
                <a:cs typeface="Trebuchet MS"/>
              </a:rPr>
              <a:t>to</a:t>
            </a:r>
            <a:r>
              <a:rPr sz="210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75" dirty="0">
                <a:solidFill>
                  <a:srgbClr val="4F4B44"/>
                </a:solidFill>
                <a:latin typeface="Trebuchet MS"/>
                <a:cs typeface="Trebuchet MS"/>
              </a:rPr>
              <a:t>product</a:t>
            </a:r>
            <a:r>
              <a:rPr sz="210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50" dirty="0">
                <a:solidFill>
                  <a:srgbClr val="4F4B44"/>
                </a:solidFill>
                <a:latin typeface="Trebuchet MS"/>
                <a:cs typeface="Trebuchet MS"/>
              </a:rPr>
              <a:t>development,</a:t>
            </a:r>
            <a:r>
              <a:rPr sz="210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110" dirty="0">
                <a:solidFill>
                  <a:srgbClr val="4F4B44"/>
                </a:solidFill>
                <a:latin typeface="Trebuchet MS"/>
                <a:cs typeface="Trebuchet MS"/>
              </a:rPr>
              <a:t>Uncover </a:t>
            </a:r>
            <a:r>
              <a:rPr sz="2100" spc="-62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95" dirty="0">
                <a:solidFill>
                  <a:srgbClr val="4F4B44"/>
                </a:solidFill>
                <a:latin typeface="Trebuchet MS"/>
                <a:cs typeface="Trebuchet MS"/>
              </a:rPr>
              <a:t>should </a:t>
            </a:r>
            <a:r>
              <a:rPr sz="2100" spc="114" dirty="0">
                <a:solidFill>
                  <a:srgbClr val="4F4B44"/>
                </a:solidFill>
                <a:latin typeface="Trebuchet MS"/>
                <a:cs typeface="Trebuchet MS"/>
              </a:rPr>
              <a:t>focus </a:t>
            </a:r>
            <a:r>
              <a:rPr sz="2100" spc="110" dirty="0">
                <a:solidFill>
                  <a:srgbClr val="4F4B44"/>
                </a:solidFill>
                <a:latin typeface="Trebuchet MS"/>
                <a:cs typeface="Trebuchet MS"/>
              </a:rPr>
              <a:t>on </a:t>
            </a:r>
            <a:r>
              <a:rPr sz="2100" spc="90" dirty="0">
                <a:solidFill>
                  <a:srgbClr val="4F4B44"/>
                </a:solidFill>
                <a:latin typeface="Trebuchet MS"/>
                <a:cs typeface="Trebuchet MS"/>
              </a:rPr>
              <a:t>producing a </a:t>
            </a:r>
            <a:r>
              <a:rPr sz="2100" spc="40" dirty="0">
                <a:solidFill>
                  <a:srgbClr val="4F4B44"/>
                </a:solidFill>
                <a:latin typeface="Trebuchet MS"/>
                <a:cs typeface="Trebuchet MS"/>
              </a:rPr>
              <a:t>variety </a:t>
            </a:r>
            <a:r>
              <a:rPr sz="2100" spc="60" dirty="0">
                <a:solidFill>
                  <a:srgbClr val="4F4B44"/>
                </a:solidFill>
                <a:latin typeface="Trebuchet MS"/>
                <a:cs typeface="Trebuchet MS"/>
              </a:rPr>
              <a:t>of </a:t>
            </a:r>
            <a:r>
              <a:rPr sz="2100" spc="95" dirty="0">
                <a:solidFill>
                  <a:srgbClr val="4F4B44"/>
                </a:solidFill>
                <a:latin typeface="Trebuchet MS"/>
                <a:cs typeface="Trebuchet MS"/>
              </a:rPr>
              <a:t>products </a:t>
            </a:r>
            <a:r>
              <a:rPr sz="2100" spc="-62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15" dirty="0">
                <a:solidFill>
                  <a:srgbClr val="4F4B44"/>
                </a:solidFill>
                <a:latin typeface="Trebuchet MS"/>
                <a:cs typeface="Trebuchet MS"/>
              </a:rPr>
              <a:t>that</a:t>
            </a:r>
            <a:r>
              <a:rPr sz="2100" spc="-4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135" dirty="0">
                <a:solidFill>
                  <a:srgbClr val="4F4B44"/>
                </a:solidFill>
                <a:latin typeface="Trebuchet MS"/>
                <a:cs typeface="Trebuchet MS"/>
              </a:rPr>
              <a:t>address</a:t>
            </a:r>
            <a:r>
              <a:rPr sz="210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100" dirty="0">
                <a:solidFill>
                  <a:srgbClr val="4F4B44"/>
                </a:solidFill>
                <a:latin typeface="Trebuchet MS"/>
                <a:cs typeface="Trebuchet MS"/>
              </a:rPr>
              <a:t>acne</a:t>
            </a:r>
            <a:r>
              <a:rPr sz="210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105" dirty="0">
                <a:solidFill>
                  <a:srgbClr val="4F4B44"/>
                </a:solidFill>
                <a:latin typeface="Trebuchet MS"/>
                <a:cs typeface="Trebuchet MS"/>
              </a:rPr>
              <a:t>and</a:t>
            </a:r>
            <a:r>
              <a:rPr sz="2100" spc="-4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45" dirty="0">
                <a:solidFill>
                  <a:srgbClr val="4F4B44"/>
                </a:solidFill>
                <a:latin typeface="Trebuchet MS"/>
                <a:cs typeface="Trebuchet MS"/>
              </a:rPr>
              <a:t>hyperpigmentation.</a:t>
            </a:r>
            <a:endParaRPr sz="2100" dirty="0">
              <a:latin typeface="Trebuchet MS"/>
              <a:cs typeface="Trebuchet MS"/>
            </a:endParaRPr>
          </a:p>
          <a:p>
            <a:pPr marL="12700" marR="170180">
              <a:lnSpc>
                <a:spcPct val="116100"/>
              </a:lnSpc>
            </a:pPr>
            <a:r>
              <a:rPr sz="2100" spc="80" dirty="0">
                <a:solidFill>
                  <a:srgbClr val="4F4B44"/>
                </a:solidFill>
                <a:latin typeface="Trebuchet MS"/>
                <a:cs typeface="Trebuchet MS"/>
              </a:rPr>
              <a:t>Although </a:t>
            </a:r>
            <a:r>
              <a:rPr sz="2100" spc="40" dirty="0">
                <a:solidFill>
                  <a:srgbClr val="4F4B44"/>
                </a:solidFill>
                <a:latin typeface="Trebuchet MS"/>
                <a:cs typeface="Trebuchet MS"/>
              </a:rPr>
              <a:t>the </a:t>
            </a:r>
            <a:r>
              <a:rPr sz="2100" spc="114" dirty="0">
                <a:solidFill>
                  <a:srgbClr val="4F4B44"/>
                </a:solidFill>
                <a:latin typeface="Trebuchet MS"/>
                <a:cs typeface="Trebuchet MS"/>
              </a:rPr>
              <a:t>company </a:t>
            </a:r>
            <a:r>
              <a:rPr sz="2100" spc="75" dirty="0">
                <a:solidFill>
                  <a:srgbClr val="4F4B44"/>
                </a:solidFill>
                <a:latin typeface="Trebuchet MS"/>
                <a:cs typeface="Trebuchet MS"/>
              </a:rPr>
              <a:t>is </a:t>
            </a:r>
            <a:r>
              <a:rPr sz="2100" spc="125" dirty="0">
                <a:solidFill>
                  <a:srgbClr val="4F4B44"/>
                </a:solidFill>
                <a:latin typeface="Trebuchet MS"/>
                <a:cs typeface="Trebuchet MS"/>
              </a:rPr>
              <a:t>now </a:t>
            </a:r>
            <a:r>
              <a:rPr sz="2100" spc="114" dirty="0">
                <a:solidFill>
                  <a:srgbClr val="4F4B44"/>
                </a:solidFill>
                <a:latin typeface="Trebuchet MS"/>
                <a:cs typeface="Trebuchet MS"/>
              </a:rPr>
              <a:t>focused </a:t>
            </a:r>
            <a:r>
              <a:rPr sz="2100" spc="110" dirty="0">
                <a:solidFill>
                  <a:srgbClr val="4F4B44"/>
                </a:solidFill>
                <a:latin typeface="Trebuchet MS"/>
                <a:cs typeface="Trebuchet MS"/>
              </a:rPr>
              <a:t>on </a:t>
            </a:r>
            <a:r>
              <a:rPr sz="2100" spc="40" dirty="0">
                <a:solidFill>
                  <a:srgbClr val="4F4B44"/>
                </a:solidFill>
                <a:latin typeface="Trebuchet MS"/>
                <a:cs typeface="Trebuchet MS"/>
              </a:rPr>
              <a:t>the </a:t>
            </a:r>
            <a:r>
              <a:rPr sz="2100" spc="4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35" dirty="0">
                <a:solidFill>
                  <a:srgbClr val="4F4B44"/>
                </a:solidFill>
                <a:latin typeface="Trebuchet MS"/>
                <a:cs typeface="Trebuchet MS"/>
              </a:rPr>
              <a:t>female</a:t>
            </a:r>
            <a:r>
              <a:rPr sz="2100" spc="-4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15" dirty="0">
                <a:solidFill>
                  <a:srgbClr val="4F4B44"/>
                </a:solidFill>
                <a:latin typeface="Trebuchet MS"/>
                <a:cs typeface="Trebuchet MS"/>
              </a:rPr>
              <a:t>market,</a:t>
            </a:r>
            <a:r>
              <a:rPr sz="210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90" dirty="0">
                <a:solidFill>
                  <a:srgbClr val="4F4B44"/>
                </a:solidFill>
                <a:latin typeface="Trebuchet MS"/>
                <a:cs typeface="Trebuchet MS"/>
              </a:rPr>
              <a:t>an</a:t>
            </a:r>
            <a:r>
              <a:rPr sz="2100" spc="-4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90" dirty="0">
                <a:solidFill>
                  <a:srgbClr val="4F4B44"/>
                </a:solidFill>
                <a:latin typeface="Trebuchet MS"/>
                <a:cs typeface="Trebuchet MS"/>
              </a:rPr>
              <a:t>expansion</a:t>
            </a:r>
            <a:r>
              <a:rPr sz="210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15" dirty="0">
                <a:solidFill>
                  <a:srgbClr val="4F4B44"/>
                </a:solidFill>
                <a:latin typeface="Trebuchet MS"/>
                <a:cs typeface="Trebuchet MS"/>
              </a:rPr>
              <a:t>into</a:t>
            </a:r>
            <a:r>
              <a:rPr sz="2100" spc="-4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80" dirty="0">
                <a:solidFill>
                  <a:srgbClr val="4F4B44"/>
                </a:solidFill>
                <a:latin typeface="Trebuchet MS"/>
                <a:cs typeface="Trebuchet MS"/>
              </a:rPr>
              <a:t>skincare</a:t>
            </a:r>
            <a:r>
              <a:rPr sz="210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35" dirty="0">
                <a:solidFill>
                  <a:srgbClr val="4F4B44"/>
                </a:solidFill>
                <a:latin typeface="Trebuchet MS"/>
                <a:cs typeface="Trebuchet MS"/>
              </a:rPr>
              <a:t>for</a:t>
            </a:r>
            <a:r>
              <a:rPr sz="2100" spc="-4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90" dirty="0">
                <a:solidFill>
                  <a:srgbClr val="4F4B44"/>
                </a:solidFill>
                <a:latin typeface="Trebuchet MS"/>
                <a:cs typeface="Trebuchet MS"/>
              </a:rPr>
              <a:t>men </a:t>
            </a:r>
            <a:r>
              <a:rPr sz="2100" spc="-61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105" dirty="0">
                <a:solidFill>
                  <a:srgbClr val="4F4B44"/>
                </a:solidFill>
                <a:latin typeface="Trebuchet MS"/>
                <a:cs typeface="Trebuchet MS"/>
              </a:rPr>
              <a:t>and </a:t>
            </a:r>
            <a:r>
              <a:rPr sz="2100" spc="80" dirty="0">
                <a:solidFill>
                  <a:srgbClr val="4F4B44"/>
                </a:solidFill>
                <a:latin typeface="Trebuchet MS"/>
                <a:cs typeface="Trebuchet MS"/>
              </a:rPr>
              <a:t>skincare </a:t>
            </a:r>
            <a:r>
              <a:rPr sz="2100" spc="35" dirty="0">
                <a:solidFill>
                  <a:srgbClr val="4F4B44"/>
                </a:solidFill>
                <a:latin typeface="Trebuchet MS"/>
                <a:cs typeface="Trebuchet MS"/>
              </a:rPr>
              <a:t>for </a:t>
            </a:r>
            <a:r>
              <a:rPr sz="2100" spc="40" dirty="0">
                <a:solidFill>
                  <a:srgbClr val="4F4B44"/>
                </a:solidFill>
                <a:latin typeface="Trebuchet MS"/>
                <a:cs typeface="Trebuchet MS"/>
              </a:rPr>
              <a:t>the </a:t>
            </a:r>
            <a:r>
              <a:rPr sz="2100" spc="45" dirty="0">
                <a:solidFill>
                  <a:srgbClr val="4F4B44"/>
                </a:solidFill>
                <a:latin typeface="Trebuchet MS"/>
                <a:cs typeface="Trebuchet MS"/>
              </a:rPr>
              <a:t>older market </a:t>
            </a:r>
            <a:r>
              <a:rPr sz="2100" spc="75" dirty="0">
                <a:solidFill>
                  <a:srgbClr val="4F4B44"/>
                </a:solidFill>
                <a:latin typeface="Trebuchet MS"/>
                <a:cs typeface="Trebuchet MS"/>
              </a:rPr>
              <a:t>is </a:t>
            </a:r>
            <a:r>
              <a:rPr sz="2100" spc="90" dirty="0">
                <a:solidFill>
                  <a:srgbClr val="4F4B44"/>
                </a:solidFill>
                <a:latin typeface="Trebuchet MS"/>
                <a:cs typeface="Trebuchet MS"/>
              </a:rPr>
              <a:t>something </a:t>
            </a:r>
            <a:r>
              <a:rPr sz="2100" spc="35" dirty="0">
                <a:solidFill>
                  <a:srgbClr val="4F4B44"/>
                </a:solidFill>
                <a:latin typeface="Trebuchet MS"/>
                <a:cs typeface="Trebuchet MS"/>
              </a:rPr>
              <a:t>to </a:t>
            </a:r>
            <a:r>
              <a:rPr sz="2100" spc="-62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60" dirty="0">
                <a:solidFill>
                  <a:srgbClr val="4F4B44"/>
                </a:solidFill>
                <a:latin typeface="Trebuchet MS"/>
                <a:cs typeface="Trebuchet MS"/>
              </a:rPr>
              <a:t>consider.</a:t>
            </a:r>
            <a:endParaRPr sz="2100" dirty="0">
              <a:latin typeface="Trebuchet MS"/>
              <a:cs typeface="Trebuchet MS"/>
            </a:endParaRPr>
          </a:p>
          <a:p>
            <a:pPr marL="12700" marR="262890">
              <a:lnSpc>
                <a:spcPct val="116100"/>
              </a:lnSpc>
            </a:pPr>
            <a:r>
              <a:rPr sz="2100" spc="55" dirty="0">
                <a:solidFill>
                  <a:srgbClr val="4F4B44"/>
                </a:solidFill>
                <a:latin typeface="Trebuchet MS"/>
                <a:cs typeface="Trebuchet MS"/>
              </a:rPr>
              <a:t>Partnering </a:t>
            </a:r>
            <a:r>
              <a:rPr sz="2100" spc="20" dirty="0">
                <a:solidFill>
                  <a:srgbClr val="4F4B44"/>
                </a:solidFill>
                <a:latin typeface="Trebuchet MS"/>
                <a:cs typeface="Trebuchet MS"/>
              </a:rPr>
              <a:t>with </a:t>
            </a:r>
            <a:r>
              <a:rPr sz="2100" spc="75" dirty="0">
                <a:solidFill>
                  <a:srgbClr val="4F4B44"/>
                </a:solidFill>
                <a:latin typeface="Trebuchet MS"/>
                <a:cs typeface="Trebuchet MS"/>
              </a:rPr>
              <a:t>Laura </a:t>
            </a:r>
            <a:r>
              <a:rPr sz="2100" spc="-45" dirty="0">
                <a:solidFill>
                  <a:srgbClr val="4F4B44"/>
                </a:solidFill>
                <a:latin typeface="Trebuchet MS"/>
                <a:cs typeface="Trebuchet MS"/>
              </a:rPr>
              <a:t>Ikeji </a:t>
            </a:r>
            <a:r>
              <a:rPr sz="2100" spc="65" dirty="0">
                <a:solidFill>
                  <a:srgbClr val="4F4B44"/>
                </a:solidFill>
                <a:latin typeface="Trebuchet MS"/>
                <a:cs typeface="Trebuchet MS"/>
              </a:rPr>
              <a:t>or </a:t>
            </a:r>
            <a:r>
              <a:rPr sz="2100" spc="95" dirty="0">
                <a:solidFill>
                  <a:srgbClr val="4F4B44"/>
                </a:solidFill>
                <a:latin typeface="Trebuchet MS"/>
                <a:cs typeface="Trebuchet MS"/>
              </a:rPr>
              <a:t>Iyabo </a:t>
            </a:r>
            <a:r>
              <a:rPr sz="2100" spc="20" dirty="0">
                <a:solidFill>
                  <a:srgbClr val="4F4B44"/>
                </a:solidFill>
                <a:latin typeface="Trebuchet MS"/>
                <a:cs typeface="Trebuchet MS"/>
              </a:rPr>
              <a:t>Ojo </a:t>
            </a:r>
            <a:r>
              <a:rPr sz="2100" spc="130" dirty="0">
                <a:solidFill>
                  <a:srgbClr val="4F4B44"/>
                </a:solidFill>
                <a:latin typeface="Trebuchet MS"/>
                <a:cs typeface="Trebuchet MS"/>
              </a:rPr>
              <a:t>who </a:t>
            </a:r>
            <a:r>
              <a:rPr sz="2100" spc="55" dirty="0">
                <a:solidFill>
                  <a:srgbClr val="4F4B44"/>
                </a:solidFill>
                <a:latin typeface="Trebuchet MS"/>
                <a:cs typeface="Trebuchet MS"/>
              </a:rPr>
              <a:t>are </a:t>
            </a:r>
            <a:r>
              <a:rPr sz="2100" spc="6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50" dirty="0">
                <a:solidFill>
                  <a:srgbClr val="4F4B44"/>
                </a:solidFill>
                <a:latin typeface="Trebuchet MS"/>
                <a:cs typeface="Trebuchet MS"/>
              </a:rPr>
              <a:t>influencers</a:t>
            </a:r>
            <a:r>
              <a:rPr sz="210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-5" dirty="0">
                <a:solidFill>
                  <a:srgbClr val="4F4B44"/>
                </a:solidFill>
                <a:latin typeface="Trebuchet MS"/>
                <a:cs typeface="Trebuchet MS"/>
              </a:rPr>
              <a:t>in</a:t>
            </a:r>
            <a:r>
              <a:rPr sz="210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40" dirty="0">
                <a:solidFill>
                  <a:srgbClr val="4F4B44"/>
                </a:solidFill>
                <a:latin typeface="Trebuchet MS"/>
                <a:cs typeface="Trebuchet MS"/>
              </a:rPr>
              <a:t>the</a:t>
            </a:r>
            <a:r>
              <a:rPr sz="210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135" dirty="0">
                <a:solidFill>
                  <a:srgbClr val="4F4B44"/>
                </a:solidFill>
                <a:latin typeface="Trebuchet MS"/>
                <a:cs typeface="Trebuchet MS"/>
              </a:rPr>
              <a:t>age</a:t>
            </a:r>
            <a:r>
              <a:rPr sz="210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110" dirty="0">
                <a:solidFill>
                  <a:srgbClr val="4F4B44"/>
                </a:solidFill>
                <a:latin typeface="Trebuchet MS"/>
                <a:cs typeface="Trebuchet MS"/>
              </a:rPr>
              <a:t>group</a:t>
            </a:r>
            <a:r>
              <a:rPr sz="2100" spc="-3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60" dirty="0">
                <a:solidFill>
                  <a:srgbClr val="4F4B44"/>
                </a:solidFill>
                <a:latin typeface="Trebuchet MS"/>
                <a:cs typeface="Trebuchet MS"/>
              </a:rPr>
              <a:t>of</a:t>
            </a:r>
            <a:r>
              <a:rPr sz="210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225" dirty="0">
                <a:solidFill>
                  <a:srgbClr val="4F4B44"/>
                </a:solidFill>
                <a:latin typeface="Trebuchet MS"/>
                <a:cs typeface="Trebuchet MS"/>
              </a:rPr>
              <a:t>35-44</a:t>
            </a:r>
            <a:r>
              <a:rPr sz="210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105" dirty="0">
                <a:solidFill>
                  <a:srgbClr val="4F4B44"/>
                </a:solidFill>
                <a:latin typeface="Trebuchet MS"/>
                <a:cs typeface="Trebuchet MS"/>
              </a:rPr>
              <a:t>can</a:t>
            </a:r>
            <a:r>
              <a:rPr sz="210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100" dirty="0">
                <a:solidFill>
                  <a:srgbClr val="4F4B44"/>
                </a:solidFill>
                <a:latin typeface="Trebuchet MS"/>
                <a:cs typeface="Trebuchet MS"/>
              </a:rPr>
              <a:t>expand </a:t>
            </a:r>
            <a:r>
              <a:rPr sz="2100" spc="-61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40" dirty="0">
                <a:solidFill>
                  <a:srgbClr val="4F4B44"/>
                </a:solidFill>
                <a:latin typeface="Trebuchet MS"/>
                <a:cs typeface="Trebuchet MS"/>
              </a:rPr>
              <a:t>the</a:t>
            </a:r>
            <a:r>
              <a:rPr sz="2100" spc="-4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120" dirty="0">
                <a:solidFill>
                  <a:srgbClr val="4F4B44"/>
                </a:solidFill>
                <a:latin typeface="Trebuchet MS"/>
                <a:cs typeface="Trebuchet MS"/>
              </a:rPr>
              <a:t>brand's</a:t>
            </a:r>
            <a:r>
              <a:rPr sz="210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45" dirty="0">
                <a:solidFill>
                  <a:srgbClr val="4F4B44"/>
                </a:solidFill>
                <a:latin typeface="Trebuchet MS"/>
                <a:cs typeface="Trebuchet MS"/>
              </a:rPr>
              <a:t>market</a:t>
            </a:r>
            <a:r>
              <a:rPr sz="2100" spc="-4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35" dirty="0">
                <a:solidFill>
                  <a:srgbClr val="4F4B44"/>
                </a:solidFill>
                <a:latin typeface="Trebuchet MS"/>
                <a:cs typeface="Trebuchet MS"/>
              </a:rPr>
              <a:t>to</a:t>
            </a:r>
            <a:r>
              <a:rPr sz="210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90" dirty="0">
                <a:solidFill>
                  <a:srgbClr val="4F4B44"/>
                </a:solidFill>
                <a:latin typeface="Trebuchet MS"/>
                <a:cs typeface="Trebuchet MS"/>
              </a:rPr>
              <a:t>an</a:t>
            </a:r>
            <a:r>
              <a:rPr sz="2100" spc="-4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45" dirty="0">
                <a:solidFill>
                  <a:srgbClr val="4F4B44"/>
                </a:solidFill>
                <a:latin typeface="Trebuchet MS"/>
                <a:cs typeface="Trebuchet MS"/>
              </a:rPr>
              <a:t>older</a:t>
            </a:r>
            <a:r>
              <a:rPr sz="210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135" dirty="0">
                <a:solidFill>
                  <a:srgbClr val="4F4B44"/>
                </a:solidFill>
                <a:latin typeface="Trebuchet MS"/>
                <a:cs typeface="Trebuchet MS"/>
              </a:rPr>
              <a:t>age</a:t>
            </a:r>
            <a:r>
              <a:rPr sz="2100" spc="-4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35" dirty="0">
                <a:solidFill>
                  <a:srgbClr val="4F4B44"/>
                </a:solidFill>
                <a:latin typeface="Trebuchet MS"/>
                <a:cs typeface="Trebuchet MS"/>
              </a:rPr>
              <a:t>bracket.</a:t>
            </a:r>
            <a:endParaRPr sz="2100" dirty="0">
              <a:latin typeface="Trebuchet MS"/>
              <a:cs typeface="Trebuchet MS"/>
            </a:endParaRPr>
          </a:p>
          <a:p>
            <a:pPr marL="12700" marR="403860">
              <a:lnSpc>
                <a:spcPct val="116100"/>
              </a:lnSpc>
            </a:pPr>
            <a:r>
              <a:rPr sz="2100" spc="85" dirty="0">
                <a:solidFill>
                  <a:srgbClr val="4F4B44"/>
                </a:solidFill>
                <a:latin typeface="Trebuchet MS"/>
                <a:cs typeface="Trebuchet MS"/>
              </a:rPr>
              <a:t>Data</a:t>
            </a:r>
            <a:r>
              <a:rPr sz="2100" spc="-4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95" dirty="0">
                <a:solidFill>
                  <a:srgbClr val="4F4B44"/>
                </a:solidFill>
                <a:latin typeface="Trebuchet MS"/>
                <a:cs typeface="Trebuchet MS"/>
              </a:rPr>
              <a:t>should</a:t>
            </a:r>
            <a:r>
              <a:rPr sz="210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90" dirty="0">
                <a:solidFill>
                  <a:srgbClr val="4F4B44"/>
                </a:solidFill>
                <a:latin typeface="Trebuchet MS"/>
                <a:cs typeface="Trebuchet MS"/>
              </a:rPr>
              <a:t>also</a:t>
            </a:r>
            <a:r>
              <a:rPr sz="210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114" dirty="0">
                <a:solidFill>
                  <a:srgbClr val="4F4B44"/>
                </a:solidFill>
                <a:latin typeface="Trebuchet MS"/>
                <a:cs typeface="Trebuchet MS"/>
              </a:rPr>
              <a:t>be</a:t>
            </a:r>
            <a:r>
              <a:rPr sz="210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45" dirty="0">
                <a:solidFill>
                  <a:srgbClr val="4F4B44"/>
                </a:solidFill>
                <a:latin typeface="Trebuchet MS"/>
                <a:cs typeface="Trebuchet MS"/>
              </a:rPr>
              <a:t>collected</a:t>
            </a:r>
            <a:r>
              <a:rPr sz="2100" spc="-4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50" dirty="0">
                <a:solidFill>
                  <a:srgbClr val="4F4B44"/>
                </a:solidFill>
                <a:latin typeface="Trebuchet MS"/>
                <a:cs typeface="Trebuchet MS"/>
              </a:rPr>
              <a:t>from</a:t>
            </a:r>
            <a:r>
              <a:rPr sz="210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40" dirty="0">
                <a:solidFill>
                  <a:srgbClr val="4F4B44"/>
                </a:solidFill>
                <a:latin typeface="Trebuchet MS"/>
                <a:cs typeface="Trebuchet MS"/>
              </a:rPr>
              <a:t>the</a:t>
            </a:r>
            <a:r>
              <a:rPr sz="210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45" dirty="0">
                <a:solidFill>
                  <a:srgbClr val="4F4B44"/>
                </a:solidFill>
                <a:latin typeface="Trebuchet MS"/>
                <a:cs typeface="Trebuchet MS"/>
              </a:rPr>
              <a:t>older</a:t>
            </a:r>
            <a:r>
              <a:rPr sz="210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135" dirty="0">
                <a:solidFill>
                  <a:srgbClr val="4F4B44"/>
                </a:solidFill>
                <a:latin typeface="Trebuchet MS"/>
                <a:cs typeface="Trebuchet MS"/>
              </a:rPr>
              <a:t>age </a:t>
            </a:r>
            <a:r>
              <a:rPr sz="2100" spc="-62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135" dirty="0">
                <a:solidFill>
                  <a:srgbClr val="4F4B44"/>
                </a:solidFill>
                <a:latin typeface="Trebuchet MS"/>
                <a:cs typeface="Trebuchet MS"/>
              </a:rPr>
              <a:t>groups </a:t>
            </a:r>
            <a:r>
              <a:rPr sz="2100" spc="80" dirty="0">
                <a:solidFill>
                  <a:srgbClr val="4F4B44"/>
                </a:solidFill>
                <a:latin typeface="Trebuchet MS"/>
                <a:cs typeface="Trebuchet MS"/>
              </a:rPr>
              <a:t>through </a:t>
            </a:r>
            <a:r>
              <a:rPr sz="2100" spc="20" dirty="0">
                <a:solidFill>
                  <a:srgbClr val="4F4B44"/>
                </a:solidFill>
                <a:latin typeface="Trebuchet MS"/>
                <a:cs typeface="Trebuchet MS"/>
              </a:rPr>
              <a:t>alternative </a:t>
            </a:r>
            <a:r>
              <a:rPr sz="2100" spc="50" dirty="0">
                <a:solidFill>
                  <a:srgbClr val="4F4B44"/>
                </a:solidFill>
                <a:latin typeface="Trebuchet MS"/>
                <a:cs typeface="Trebuchet MS"/>
              </a:rPr>
              <a:t>platforms </a:t>
            </a:r>
            <a:r>
              <a:rPr sz="2100" spc="15" dirty="0">
                <a:solidFill>
                  <a:srgbClr val="4F4B44"/>
                </a:solidFill>
                <a:latin typeface="Trebuchet MS"/>
                <a:cs typeface="Trebuchet MS"/>
              </a:rPr>
              <a:t>that </a:t>
            </a:r>
            <a:r>
              <a:rPr sz="2100" spc="55" dirty="0">
                <a:solidFill>
                  <a:srgbClr val="4F4B44"/>
                </a:solidFill>
                <a:latin typeface="Trebuchet MS"/>
                <a:cs typeface="Trebuchet MS"/>
              </a:rPr>
              <a:t>are </a:t>
            </a:r>
            <a:r>
              <a:rPr sz="2100" spc="6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55" dirty="0">
                <a:solidFill>
                  <a:srgbClr val="4F4B44"/>
                </a:solidFill>
                <a:latin typeface="Trebuchet MS"/>
                <a:cs typeface="Trebuchet MS"/>
              </a:rPr>
              <a:t>popular</a:t>
            </a:r>
            <a:r>
              <a:rPr sz="2100" spc="-4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20" dirty="0">
                <a:solidFill>
                  <a:srgbClr val="4F4B44"/>
                </a:solidFill>
                <a:latin typeface="Trebuchet MS"/>
                <a:cs typeface="Trebuchet MS"/>
              </a:rPr>
              <a:t>with</a:t>
            </a:r>
            <a:r>
              <a:rPr sz="210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40" dirty="0">
                <a:solidFill>
                  <a:srgbClr val="4F4B44"/>
                </a:solidFill>
                <a:latin typeface="Trebuchet MS"/>
                <a:cs typeface="Trebuchet MS"/>
              </a:rPr>
              <a:t>the</a:t>
            </a:r>
            <a:r>
              <a:rPr sz="210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35" dirty="0">
                <a:solidFill>
                  <a:srgbClr val="4F4B44"/>
                </a:solidFill>
                <a:latin typeface="Trebuchet MS"/>
                <a:cs typeface="Trebuchet MS"/>
              </a:rPr>
              <a:t>relevant</a:t>
            </a:r>
            <a:r>
              <a:rPr sz="210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85" dirty="0">
                <a:solidFill>
                  <a:srgbClr val="4F4B44"/>
                </a:solidFill>
                <a:latin typeface="Trebuchet MS"/>
                <a:cs typeface="Trebuchet MS"/>
              </a:rPr>
              <a:t>agegroup.</a:t>
            </a:r>
            <a:endParaRPr sz="2100" dirty="0">
              <a:latin typeface="Trebuchet MS"/>
              <a:cs typeface="Trebuchet MS"/>
            </a:endParaRPr>
          </a:p>
          <a:p>
            <a:pPr marL="12700" marR="410845">
              <a:lnSpc>
                <a:spcPct val="116100"/>
              </a:lnSpc>
            </a:pPr>
            <a:r>
              <a:rPr sz="2100" spc="105" dirty="0">
                <a:solidFill>
                  <a:srgbClr val="4F4B44"/>
                </a:solidFill>
                <a:latin typeface="Trebuchet MS"/>
                <a:cs typeface="Trebuchet MS"/>
              </a:rPr>
              <a:t>Products</a:t>
            </a:r>
            <a:r>
              <a:rPr sz="2100" spc="-4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90" dirty="0">
                <a:solidFill>
                  <a:srgbClr val="4F4B44"/>
                </a:solidFill>
                <a:latin typeface="Trebuchet MS"/>
                <a:cs typeface="Trebuchet MS"/>
              </a:rPr>
              <a:t>also</a:t>
            </a:r>
            <a:r>
              <a:rPr sz="2100" spc="-4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100" dirty="0">
                <a:solidFill>
                  <a:srgbClr val="4F4B44"/>
                </a:solidFill>
                <a:latin typeface="Trebuchet MS"/>
                <a:cs typeface="Trebuchet MS"/>
              </a:rPr>
              <a:t>need</a:t>
            </a:r>
            <a:r>
              <a:rPr sz="2100" spc="-4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35" dirty="0">
                <a:solidFill>
                  <a:srgbClr val="4F4B44"/>
                </a:solidFill>
                <a:latin typeface="Trebuchet MS"/>
                <a:cs typeface="Trebuchet MS"/>
              </a:rPr>
              <a:t>to</a:t>
            </a:r>
            <a:r>
              <a:rPr sz="2100" spc="-4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114" dirty="0">
                <a:solidFill>
                  <a:srgbClr val="4F4B44"/>
                </a:solidFill>
                <a:latin typeface="Trebuchet MS"/>
                <a:cs typeface="Trebuchet MS"/>
              </a:rPr>
              <a:t>be</a:t>
            </a:r>
            <a:r>
              <a:rPr sz="2100" spc="-4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60" dirty="0">
                <a:solidFill>
                  <a:srgbClr val="4F4B44"/>
                </a:solidFill>
                <a:latin typeface="Trebuchet MS"/>
                <a:cs typeface="Trebuchet MS"/>
              </a:rPr>
              <a:t>priced</a:t>
            </a:r>
            <a:r>
              <a:rPr sz="2100" spc="-4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65" dirty="0">
                <a:solidFill>
                  <a:srgbClr val="4F4B44"/>
                </a:solidFill>
                <a:latin typeface="Trebuchet MS"/>
                <a:cs typeface="Trebuchet MS"/>
              </a:rPr>
              <a:t>favorably</a:t>
            </a:r>
            <a:r>
              <a:rPr sz="2100" spc="-4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80" dirty="0">
                <a:solidFill>
                  <a:srgbClr val="4F4B44"/>
                </a:solidFill>
                <a:latin typeface="Trebuchet MS"/>
                <a:cs typeface="Trebuchet MS"/>
              </a:rPr>
              <a:t>below </a:t>
            </a:r>
            <a:r>
              <a:rPr sz="2100" spc="-62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140" dirty="0">
                <a:solidFill>
                  <a:srgbClr val="4F4B44"/>
                </a:solidFill>
                <a:latin typeface="Trebuchet MS"/>
                <a:cs typeface="Trebuchet MS"/>
              </a:rPr>
              <a:t>25,000</a:t>
            </a:r>
            <a:r>
              <a:rPr sz="2100" spc="-4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65" dirty="0">
                <a:solidFill>
                  <a:srgbClr val="4F4B44"/>
                </a:solidFill>
                <a:latin typeface="Trebuchet MS"/>
                <a:cs typeface="Trebuchet MS"/>
              </a:rPr>
              <a:t>Naira</a:t>
            </a:r>
            <a:r>
              <a:rPr sz="210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35" dirty="0">
                <a:solidFill>
                  <a:srgbClr val="4F4B44"/>
                </a:solidFill>
                <a:latin typeface="Trebuchet MS"/>
                <a:cs typeface="Trebuchet MS"/>
              </a:rPr>
              <a:t>to</a:t>
            </a:r>
            <a:r>
              <a:rPr sz="2100" spc="-4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15" dirty="0">
                <a:solidFill>
                  <a:srgbClr val="4F4B44"/>
                </a:solidFill>
                <a:latin typeface="Trebuchet MS"/>
                <a:cs typeface="Trebuchet MS"/>
              </a:rPr>
              <a:t>attract</a:t>
            </a:r>
            <a:r>
              <a:rPr sz="210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40" dirty="0">
                <a:solidFill>
                  <a:srgbClr val="4F4B44"/>
                </a:solidFill>
                <a:latin typeface="Trebuchet MS"/>
                <a:cs typeface="Trebuchet MS"/>
              </a:rPr>
              <a:t>the</a:t>
            </a:r>
            <a:r>
              <a:rPr sz="2100" spc="-4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45" dirty="0">
                <a:solidFill>
                  <a:srgbClr val="4F4B44"/>
                </a:solidFill>
                <a:latin typeface="Trebuchet MS"/>
                <a:cs typeface="Trebuchet MS"/>
              </a:rPr>
              <a:t>larger</a:t>
            </a:r>
            <a:r>
              <a:rPr sz="210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10" dirty="0">
                <a:solidFill>
                  <a:srgbClr val="4F4B44"/>
                </a:solidFill>
                <a:latin typeface="Trebuchet MS"/>
                <a:cs typeface="Trebuchet MS"/>
              </a:rPr>
              <a:t>market.</a:t>
            </a:r>
            <a:endParaRPr sz="2100" dirty="0">
              <a:latin typeface="Trebuchet MS"/>
              <a:cs typeface="Trebuchet MS"/>
            </a:endParaRPr>
          </a:p>
          <a:p>
            <a:pPr marL="12700" marR="79375">
              <a:lnSpc>
                <a:spcPct val="116100"/>
              </a:lnSpc>
            </a:pPr>
            <a:r>
              <a:rPr sz="2100" spc="40" dirty="0">
                <a:solidFill>
                  <a:srgbClr val="4F4B44"/>
                </a:solidFill>
                <a:latin typeface="Trebuchet MS"/>
                <a:cs typeface="Trebuchet MS"/>
              </a:rPr>
              <a:t>Distribution</a:t>
            </a:r>
            <a:r>
              <a:rPr sz="2100" spc="-4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130" dirty="0">
                <a:solidFill>
                  <a:srgbClr val="4F4B44"/>
                </a:solidFill>
                <a:latin typeface="Trebuchet MS"/>
                <a:cs typeface="Trebuchet MS"/>
              </a:rPr>
              <a:t>needs</a:t>
            </a:r>
            <a:r>
              <a:rPr sz="2100" spc="-4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35" dirty="0">
                <a:solidFill>
                  <a:srgbClr val="4F4B44"/>
                </a:solidFill>
                <a:latin typeface="Trebuchet MS"/>
                <a:cs typeface="Trebuchet MS"/>
              </a:rPr>
              <a:t>to</a:t>
            </a:r>
            <a:r>
              <a:rPr sz="210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114" dirty="0">
                <a:solidFill>
                  <a:srgbClr val="4F4B44"/>
                </a:solidFill>
                <a:latin typeface="Trebuchet MS"/>
                <a:cs typeface="Trebuchet MS"/>
              </a:rPr>
              <a:t>be</a:t>
            </a:r>
            <a:r>
              <a:rPr sz="2100" spc="-4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114" dirty="0">
                <a:solidFill>
                  <a:srgbClr val="4F4B44"/>
                </a:solidFill>
                <a:latin typeface="Trebuchet MS"/>
                <a:cs typeface="Trebuchet MS"/>
              </a:rPr>
              <a:t>focused</a:t>
            </a:r>
            <a:r>
              <a:rPr sz="2100" spc="-4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-5" dirty="0">
                <a:solidFill>
                  <a:srgbClr val="4F4B44"/>
                </a:solidFill>
                <a:latin typeface="Trebuchet MS"/>
                <a:cs typeface="Trebuchet MS"/>
              </a:rPr>
              <a:t>in</a:t>
            </a:r>
            <a:r>
              <a:rPr sz="210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40" dirty="0">
                <a:solidFill>
                  <a:srgbClr val="4F4B44"/>
                </a:solidFill>
                <a:latin typeface="Trebuchet MS"/>
                <a:cs typeface="Trebuchet MS"/>
              </a:rPr>
              <a:t>the</a:t>
            </a:r>
            <a:r>
              <a:rPr sz="2100" spc="-4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45" dirty="0">
                <a:solidFill>
                  <a:srgbClr val="4F4B44"/>
                </a:solidFill>
                <a:latin typeface="Trebuchet MS"/>
                <a:cs typeface="Trebuchet MS"/>
              </a:rPr>
              <a:t>larger</a:t>
            </a:r>
            <a:r>
              <a:rPr sz="210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35" dirty="0">
                <a:solidFill>
                  <a:srgbClr val="4F4B44"/>
                </a:solidFill>
                <a:latin typeface="Trebuchet MS"/>
                <a:cs typeface="Trebuchet MS"/>
              </a:rPr>
              <a:t>cities </a:t>
            </a:r>
            <a:r>
              <a:rPr sz="2100" spc="-62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105" dirty="0">
                <a:solidFill>
                  <a:srgbClr val="4F4B44"/>
                </a:solidFill>
                <a:latin typeface="Trebuchet MS"/>
                <a:cs typeface="Trebuchet MS"/>
              </a:rPr>
              <a:t>and</a:t>
            </a:r>
            <a:r>
              <a:rPr sz="210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95" dirty="0">
                <a:solidFill>
                  <a:srgbClr val="4F4B44"/>
                </a:solidFill>
                <a:latin typeface="Trebuchet MS"/>
                <a:cs typeface="Trebuchet MS"/>
              </a:rPr>
              <a:t>products</a:t>
            </a:r>
            <a:r>
              <a:rPr sz="210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100" dirty="0">
                <a:solidFill>
                  <a:srgbClr val="4F4B44"/>
                </a:solidFill>
                <a:latin typeface="Trebuchet MS"/>
                <a:cs typeface="Trebuchet MS"/>
              </a:rPr>
              <a:t>sold</a:t>
            </a:r>
            <a:r>
              <a:rPr sz="210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-5" dirty="0">
                <a:solidFill>
                  <a:srgbClr val="4F4B44"/>
                </a:solidFill>
                <a:latin typeface="Trebuchet MS"/>
                <a:cs typeface="Trebuchet MS"/>
              </a:rPr>
              <a:t>in</a:t>
            </a:r>
            <a:r>
              <a:rPr sz="210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75" dirty="0">
                <a:solidFill>
                  <a:srgbClr val="4F4B44"/>
                </a:solidFill>
                <a:latin typeface="Trebuchet MS"/>
                <a:cs typeface="Trebuchet MS"/>
              </a:rPr>
              <a:t>physical</a:t>
            </a:r>
            <a:r>
              <a:rPr sz="210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110" dirty="0">
                <a:solidFill>
                  <a:srgbClr val="4F4B44"/>
                </a:solidFill>
                <a:latin typeface="Trebuchet MS"/>
                <a:cs typeface="Trebuchet MS"/>
              </a:rPr>
              <a:t>shops.</a:t>
            </a:r>
            <a:endParaRPr sz="2100" dirty="0">
              <a:latin typeface="Trebuchet MS"/>
              <a:cs typeface="Trebuchet MS"/>
            </a:endParaRPr>
          </a:p>
          <a:p>
            <a:pPr marL="12700" marR="389255">
              <a:lnSpc>
                <a:spcPct val="116100"/>
              </a:lnSpc>
            </a:pPr>
            <a:r>
              <a:rPr sz="2100" spc="110" dirty="0">
                <a:solidFill>
                  <a:srgbClr val="4F4B44"/>
                </a:solidFill>
                <a:latin typeface="Trebuchet MS"/>
                <a:cs typeface="Trebuchet MS"/>
              </a:rPr>
              <a:t>Uncover </a:t>
            </a:r>
            <a:r>
              <a:rPr sz="2100" spc="155" dirty="0">
                <a:solidFill>
                  <a:srgbClr val="4F4B44"/>
                </a:solidFill>
                <a:latin typeface="Trebuchet MS"/>
                <a:cs typeface="Trebuchet MS"/>
              </a:rPr>
              <a:t>does </a:t>
            </a:r>
            <a:r>
              <a:rPr sz="2100" spc="50" dirty="0">
                <a:solidFill>
                  <a:srgbClr val="4F4B44"/>
                </a:solidFill>
                <a:latin typeface="Trebuchet MS"/>
                <a:cs typeface="Trebuchet MS"/>
              </a:rPr>
              <a:t>not </a:t>
            </a:r>
            <a:r>
              <a:rPr sz="2100" spc="100" dirty="0">
                <a:solidFill>
                  <a:srgbClr val="4F4B44"/>
                </a:solidFill>
                <a:latin typeface="Trebuchet MS"/>
                <a:cs typeface="Trebuchet MS"/>
              </a:rPr>
              <a:t>need </a:t>
            </a:r>
            <a:r>
              <a:rPr sz="2100" spc="35" dirty="0">
                <a:solidFill>
                  <a:srgbClr val="4F4B44"/>
                </a:solidFill>
                <a:latin typeface="Trebuchet MS"/>
                <a:cs typeface="Trebuchet MS"/>
              </a:rPr>
              <a:t>to </a:t>
            </a:r>
            <a:r>
              <a:rPr sz="2100" spc="114" dirty="0">
                <a:solidFill>
                  <a:srgbClr val="4F4B44"/>
                </a:solidFill>
                <a:latin typeface="Trebuchet MS"/>
                <a:cs typeface="Trebuchet MS"/>
              </a:rPr>
              <a:t>focus </a:t>
            </a:r>
            <a:r>
              <a:rPr sz="2100" spc="110" dirty="0">
                <a:solidFill>
                  <a:srgbClr val="4F4B44"/>
                </a:solidFill>
                <a:latin typeface="Trebuchet MS"/>
                <a:cs typeface="Trebuchet MS"/>
              </a:rPr>
              <a:t>on </a:t>
            </a:r>
            <a:r>
              <a:rPr sz="2100" spc="30" dirty="0">
                <a:solidFill>
                  <a:srgbClr val="4F4B44"/>
                </a:solidFill>
                <a:latin typeface="Trebuchet MS"/>
                <a:cs typeface="Trebuchet MS"/>
              </a:rPr>
              <a:t>influencer </a:t>
            </a:r>
            <a:r>
              <a:rPr sz="2100" spc="3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55" dirty="0">
                <a:solidFill>
                  <a:srgbClr val="4F4B44"/>
                </a:solidFill>
                <a:latin typeface="Trebuchet MS"/>
                <a:cs typeface="Trebuchet MS"/>
              </a:rPr>
              <a:t>marketing</a:t>
            </a:r>
            <a:r>
              <a:rPr sz="2100" spc="-3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90" dirty="0">
                <a:solidFill>
                  <a:srgbClr val="4F4B44"/>
                </a:solidFill>
                <a:latin typeface="Trebuchet MS"/>
                <a:cs typeface="Trebuchet MS"/>
              </a:rPr>
              <a:t>since</a:t>
            </a:r>
            <a:r>
              <a:rPr sz="2100" spc="-3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5" dirty="0">
                <a:solidFill>
                  <a:srgbClr val="4F4B44"/>
                </a:solidFill>
                <a:latin typeface="Trebuchet MS"/>
                <a:cs typeface="Trebuchet MS"/>
              </a:rPr>
              <a:t>offline</a:t>
            </a:r>
            <a:r>
              <a:rPr sz="2100" spc="-3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114" dirty="0">
                <a:solidFill>
                  <a:srgbClr val="4F4B44"/>
                </a:solidFill>
                <a:latin typeface="Trebuchet MS"/>
                <a:cs typeface="Trebuchet MS"/>
              </a:rPr>
              <a:t>shopping</a:t>
            </a:r>
            <a:r>
              <a:rPr sz="2100" spc="-3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75" dirty="0">
                <a:solidFill>
                  <a:srgbClr val="4F4B44"/>
                </a:solidFill>
                <a:latin typeface="Trebuchet MS"/>
                <a:cs typeface="Trebuchet MS"/>
              </a:rPr>
              <a:t>is</a:t>
            </a:r>
            <a:r>
              <a:rPr sz="2100" spc="-3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50" dirty="0">
                <a:solidFill>
                  <a:srgbClr val="4F4B44"/>
                </a:solidFill>
                <a:latin typeface="Trebuchet MS"/>
                <a:cs typeface="Trebuchet MS"/>
              </a:rPr>
              <a:t>preferred</a:t>
            </a:r>
            <a:r>
              <a:rPr sz="2100" spc="-3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50" dirty="0">
                <a:solidFill>
                  <a:srgbClr val="4F4B44"/>
                </a:solidFill>
                <a:latin typeface="Trebuchet MS"/>
                <a:cs typeface="Trebuchet MS"/>
              </a:rPr>
              <a:t>but </a:t>
            </a:r>
            <a:r>
              <a:rPr sz="2100" spc="-62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105" dirty="0">
                <a:solidFill>
                  <a:srgbClr val="4F4B44"/>
                </a:solidFill>
                <a:latin typeface="Trebuchet MS"/>
                <a:cs typeface="Trebuchet MS"/>
              </a:rPr>
              <a:t>can</a:t>
            </a:r>
            <a:r>
              <a:rPr sz="210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140" dirty="0">
                <a:solidFill>
                  <a:srgbClr val="4F4B44"/>
                </a:solidFill>
                <a:latin typeface="Trebuchet MS"/>
                <a:cs typeface="Trebuchet MS"/>
              </a:rPr>
              <a:t>choose</a:t>
            </a:r>
            <a:r>
              <a:rPr sz="210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35" dirty="0">
                <a:solidFill>
                  <a:srgbClr val="4F4B44"/>
                </a:solidFill>
                <a:latin typeface="Trebuchet MS"/>
                <a:cs typeface="Trebuchet MS"/>
              </a:rPr>
              <a:t>to</a:t>
            </a:r>
            <a:r>
              <a:rPr sz="210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40" dirty="0">
                <a:solidFill>
                  <a:srgbClr val="4F4B44"/>
                </a:solidFill>
                <a:latin typeface="Trebuchet MS"/>
                <a:cs typeface="Trebuchet MS"/>
              </a:rPr>
              <a:t>partner</a:t>
            </a:r>
            <a:r>
              <a:rPr sz="210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20" dirty="0">
                <a:solidFill>
                  <a:srgbClr val="4F4B44"/>
                </a:solidFill>
                <a:latin typeface="Trebuchet MS"/>
                <a:cs typeface="Trebuchet MS"/>
              </a:rPr>
              <a:t>with</a:t>
            </a:r>
            <a:r>
              <a:rPr sz="210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45" dirty="0">
                <a:solidFill>
                  <a:srgbClr val="4F4B44"/>
                </a:solidFill>
                <a:latin typeface="Trebuchet MS"/>
                <a:cs typeface="Trebuchet MS"/>
              </a:rPr>
              <a:t>micro-influencers.</a:t>
            </a:r>
            <a:endParaRPr sz="2100" dirty="0">
              <a:latin typeface="Trebuchet MS"/>
              <a:cs typeface="Trebuchet MS"/>
            </a:endParaRPr>
          </a:p>
          <a:p>
            <a:pPr marL="12700" marR="5080">
              <a:lnSpc>
                <a:spcPct val="116100"/>
              </a:lnSpc>
            </a:pPr>
            <a:r>
              <a:rPr sz="2100" spc="70" dirty="0">
                <a:solidFill>
                  <a:srgbClr val="4F4B44"/>
                </a:solidFill>
                <a:latin typeface="Trebuchet MS"/>
                <a:cs typeface="Trebuchet MS"/>
              </a:rPr>
              <a:t>Communication </a:t>
            </a:r>
            <a:r>
              <a:rPr sz="2100" spc="20" dirty="0">
                <a:solidFill>
                  <a:srgbClr val="4F4B44"/>
                </a:solidFill>
                <a:latin typeface="Trebuchet MS"/>
                <a:cs typeface="Trebuchet MS"/>
              </a:rPr>
              <a:t>with </a:t>
            </a:r>
            <a:r>
              <a:rPr sz="2100" spc="125" dirty="0">
                <a:solidFill>
                  <a:srgbClr val="4F4B44"/>
                </a:solidFill>
                <a:latin typeface="Trebuchet MS"/>
                <a:cs typeface="Trebuchet MS"/>
              </a:rPr>
              <a:t>consumers </a:t>
            </a:r>
            <a:r>
              <a:rPr sz="2100" spc="105" dirty="0">
                <a:solidFill>
                  <a:srgbClr val="4F4B44"/>
                </a:solidFill>
                <a:latin typeface="Trebuchet MS"/>
                <a:cs typeface="Trebuchet MS"/>
              </a:rPr>
              <a:t>and </a:t>
            </a:r>
            <a:r>
              <a:rPr sz="2100" spc="15" dirty="0">
                <a:solidFill>
                  <a:srgbClr val="4F4B44"/>
                </a:solidFill>
                <a:latin typeface="Trebuchet MS"/>
                <a:cs typeface="Trebuchet MS"/>
              </a:rPr>
              <a:t>potential </a:t>
            </a:r>
            <a:r>
              <a:rPr sz="2100" spc="2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105" dirty="0">
                <a:solidFill>
                  <a:srgbClr val="4F4B44"/>
                </a:solidFill>
                <a:latin typeface="Trebuchet MS"/>
                <a:cs typeface="Trebuchet MS"/>
              </a:rPr>
              <a:t>customers</a:t>
            </a:r>
            <a:r>
              <a:rPr sz="2100" spc="-3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95" dirty="0">
                <a:solidFill>
                  <a:srgbClr val="4F4B44"/>
                </a:solidFill>
                <a:latin typeface="Trebuchet MS"/>
                <a:cs typeface="Trebuchet MS"/>
              </a:rPr>
              <a:t>should</a:t>
            </a:r>
            <a:r>
              <a:rPr sz="2100" spc="-3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114" dirty="0">
                <a:solidFill>
                  <a:srgbClr val="4F4B44"/>
                </a:solidFill>
                <a:latin typeface="Trebuchet MS"/>
                <a:cs typeface="Trebuchet MS"/>
              </a:rPr>
              <a:t>be</a:t>
            </a:r>
            <a:r>
              <a:rPr sz="2100" spc="-3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110" dirty="0">
                <a:solidFill>
                  <a:srgbClr val="4F4B44"/>
                </a:solidFill>
                <a:latin typeface="Trebuchet MS"/>
                <a:cs typeface="Trebuchet MS"/>
              </a:rPr>
              <a:t>done</a:t>
            </a:r>
            <a:r>
              <a:rPr sz="2100" spc="-3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80" dirty="0">
                <a:solidFill>
                  <a:srgbClr val="4F4B44"/>
                </a:solidFill>
                <a:latin typeface="Trebuchet MS"/>
                <a:cs typeface="Trebuchet MS"/>
              </a:rPr>
              <a:t>through</a:t>
            </a:r>
            <a:r>
              <a:rPr sz="2100" spc="-3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125" dirty="0">
                <a:solidFill>
                  <a:srgbClr val="4F4B44"/>
                </a:solidFill>
                <a:latin typeface="Trebuchet MS"/>
                <a:cs typeface="Trebuchet MS"/>
              </a:rPr>
              <a:t>blogs</a:t>
            </a:r>
            <a:r>
              <a:rPr sz="2100" spc="-3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105" dirty="0">
                <a:solidFill>
                  <a:srgbClr val="4F4B44"/>
                </a:solidFill>
                <a:latin typeface="Trebuchet MS"/>
                <a:cs typeface="Trebuchet MS"/>
              </a:rPr>
              <a:t>and</a:t>
            </a:r>
            <a:r>
              <a:rPr sz="2100" spc="-3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65" dirty="0">
                <a:solidFill>
                  <a:srgbClr val="4F4B44"/>
                </a:solidFill>
                <a:latin typeface="Trebuchet MS"/>
                <a:cs typeface="Trebuchet MS"/>
              </a:rPr>
              <a:t>social </a:t>
            </a:r>
            <a:r>
              <a:rPr sz="2100" spc="-62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60" dirty="0">
                <a:solidFill>
                  <a:srgbClr val="4F4B44"/>
                </a:solidFill>
                <a:latin typeface="Trebuchet MS"/>
                <a:cs typeface="Trebuchet MS"/>
              </a:rPr>
              <a:t>media</a:t>
            </a:r>
            <a:r>
              <a:rPr sz="2100" spc="-4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80" dirty="0">
                <a:solidFill>
                  <a:srgbClr val="4F4B44"/>
                </a:solidFill>
                <a:latin typeface="Trebuchet MS"/>
                <a:cs typeface="Trebuchet MS"/>
              </a:rPr>
              <a:t>posts.</a:t>
            </a:r>
            <a:endParaRPr sz="21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1868811"/>
            <a:ext cx="5248274" cy="62579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55410" marR="759460">
              <a:lnSpc>
                <a:spcPct val="115599"/>
              </a:lnSpc>
              <a:spcBef>
                <a:spcPts val="100"/>
              </a:spcBef>
            </a:pPr>
            <a:r>
              <a:rPr spc="95" dirty="0"/>
              <a:t>Uncover </a:t>
            </a:r>
            <a:r>
              <a:rPr spc="75" dirty="0"/>
              <a:t>Skincare </a:t>
            </a:r>
            <a:r>
              <a:rPr spc="85" dirty="0"/>
              <a:t>wants </a:t>
            </a:r>
            <a:r>
              <a:rPr spc="20" dirty="0"/>
              <a:t>to </a:t>
            </a:r>
            <a:r>
              <a:rPr spc="45" dirty="0"/>
              <a:t>launch </a:t>
            </a:r>
            <a:r>
              <a:rPr spc="20" dirty="0"/>
              <a:t>its </a:t>
            </a:r>
            <a:r>
              <a:rPr spc="65" dirty="0"/>
              <a:t>skincare </a:t>
            </a:r>
            <a:r>
              <a:rPr spc="80" dirty="0"/>
              <a:t>products </a:t>
            </a:r>
            <a:r>
              <a:rPr spc="-15" dirty="0"/>
              <a:t>in </a:t>
            </a:r>
            <a:r>
              <a:rPr spc="-590" dirty="0"/>
              <a:t> </a:t>
            </a:r>
            <a:r>
              <a:rPr spc="50" dirty="0"/>
              <a:t>Nigeria </a:t>
            </a:r>
            <a:r>
              <a:rPr spc="-15" dirty="0"/>
              <a:t>in </a:t>
            </a:r>
            <a:r>
              <a:rPr spc="70" dirty="0"/>
              <a:t>January </a:t>
            </a:r>
            <a:r>
              <a:rPr spc="105" dirty="0"/>
              <a:t>2023. </a:t>
            </a:r>
            <a:r>
              <a:rPr spc="90" dirty="0"/>
              <a:t>The </a:t>
            </a:r>
            <a:r>
              <a:rPr spc="95" dirty="0"/>
              <a:t>company </a:t>
            </a:r>
            <a:r>
              <a:rPr spc="130" dirty="0"/>
              <a:t>has </a:t>
            </a:r>
            <a:r>
              <a:rPr spc="30" dirty="0"/>
              <a:t>collected </a:t>
            </a:r>
            <a:r>
              <a:rPr spc="50" dirty="0"/>
              <a:t>data </a:t>
            </a:r>
            <a:r>
              <a:rPr spc="-590" dirty="0"/>
              <a:t> </a:t>
            </a:r>
            <a:r>
              <a:rPr spc="65" dirty="0"/>
              <a:t>through</a:t>
            </a:r>
            <a:r>
              <a:rPr spc="-50" dirty="0"/>
              <a:t> </a:t>
            </a:r>
            <a:r>
              <a:rPr spc="50" dirty="0"/>
              <a:t>social</a:t>
            </a:r>
            <a:r>
              <a:rPr spc="-45" dirty="0"/>
              <a:t> </a:t>
            </a:r>
            <a:r>
              <a:rPr spc="45" dirty="0"/>
              <a:t>media</a:t>
            </a:r>
            <a:r>
              <a:rPr spc="-45" dirty="0"/>
              <a:t> </a:t>
            </a:r>
            <a:r>
              <a:rPr spc="60" dirty="0"/>
              <a:t>[Instagram</a:t>
            </a:r>
            <a:r>
              <a:rPr spc="-45" dirty="0"/>
              <a:t> </a:t>
            </a:r>
            <a:r>
              <a:rPr spc="90" dirty="0"/>
              <a:t>and</a:t>
            </a:r>
            <a:r>
              <a:rPr spc="-45" dirty="0"/>
              <a:t> </a:t>
            </a:r>
            <a:r>
              <a:rPr spc="95" dirty="0"/>
              <a:t>WhatsApp]</a:t>
            </a:r>
            <a:r>
              <a:rPr spc="-45" dirty="0"/>
              <a:t> </a:t>
            </a:r>
            <a:r>
              <a:rPr spc="35" dirty="0"/>
              <a:t>from</a:t>
            </a:r>
            <a:r>
              <a:rPr spc="-45" dirty="0"/>
              <a:t> </a:t>
            </a:r>
            <a:r>
              <a:rPr spc="75" dirty="0"/>
              <a:t>1067 </a:t>
            </a:r>
            <a:r>
              <a:rPr spc="-585" dirty="0"/>
              <a:t> </a:t>
            </a:r>
            <a:r>
              <a:rPr spc="65" dirty="0"/>
              <a:t>respondents.</a:t>
            </a:r>
          </a:p>
          <a:p>
            <a:pPr marL="6442710">
              <a:lnSpc>
                <a:spcPct val="100000"/>
              </a:lnSpc>
              <a:spcBef>
                <a:spcPts val="45"/>
              </a:spcBef>
            </a:pPr>
            <a:endParaRPr sz="2350"/>
          </a:p>
          <a:p>
            <a:pPr marL="6455410" marR="5080">
              <a:lnSpc>
                <a:spcPct val="115599"/>
              </a:lnSpc>
            </a:pPr>
            <a:r>
              <a:rPr spc="90" dirty="0"/>
              <a:t>The </a:t>
            </a:r>
            <a:r>
              <a:rPr spc="50" dirty="0"/>
              <a:t>data </a:t>
            </a:r>
            <a:r>
              <a:rPr spc="130" dirty="0"/>
              <a:t>has </a:t>
            </a:r>
            <a:r>
              <a:rPr spc="80" dirty="0"/>
              <a:t>been </a:t>
            </a:r>
            <a:r>
              <a:rPr spc="25" dirty="0"/>
              <a:t>cleaned, </a:t>
            </a:r>
            <a:r>
              <a:rPr spc="40" dirty="0"/>
              <a:t>analyzed, </a:t>
            </a:r>
            <a:r>
              <a:rPr spc="90" dirty="0"/>
              <a:t>and </a:t>
            </a:r>
            <a:r>
              <a:rPr spc="50" dirty="0"/>
              <a:t>explored </a:t>
            </a:r>
            <a:r>
              <a:rPr spc="65" dirty="0"/>
              <a:t>through </a:t>
            </a:r>
            <a:r>
              <a:rPr spc="70" dirty="0"/>
              <a:t> </a:t>
            </a:r>
            <a:r>
              <a:rPr spc="10" dirty="0"/>
              <a:t>different</a:t>
            </a:r>
            <a:r>
              <a:rPr spc="-30" dirty="0"/>
              <a:t> </a:t>
            </a:r>
            <a:r>
              <a:rPr spc="40" dirty="0"/>
              <a:t>visualizations</a:t>
            </a:r>
            <a:r>
              <a:rPr spc="-30" dirty="0"/>
              <a:t> </a:t>
            </a:r>
            <a:r>
              <a:rPr spc="55" dirty="0"/>
              <a:t>before</a:t>
            </a:r>
            <a:r>
              <a:rPr spc="-25" dirty="0"/>
              <a:t> </a:t>
            </a:r>
            <a:r>
              <a:rPr spc="80" dirty="0"/>
              <a:t>conclusions</a:t>
            </a:r>
            <a:r>
              <a:rPr spc="-30" dirty="0"/>
              <a:t> </a:t>
            </a:r>
            <a:r>
              <a:rPr spc="90" dirty="0"/>
              <a:t>and</a:t>
            </a:r>
            <a:r>
              <a:rPr spc="-30" dirty="0"/>
              <a:t> </a:t>
            </a:r>
            <a:r>
              <a:rPr spc="65" dirty="0"/>
              <a:t>recommendations </a:t>
            </a:r>
            <a:r>
              <a:rPr spc="-585" dirty="0"/>
              <a:t> </a:t>
            </a:r>
            <a:r>
              <a:rPr spc="40" dirty="0"/>
              <a:t>are</a:t>
            </a:r>
            <a:r>
              <a:rPr spc="-50" dirty="0"/>
              <a:t> </a:t>
            </a:r>
            <a:r>
              <a:rPr spc="30" dirty="0"/>
              <a:t>made.</a:t>
            </a:r>
          </a:p>
          <a:p>
            <a:pPr marL="6455410" marR="733425">
              <a:lnSpc>
                <a:spcPct val="115599"/>
              </a:lnSpc>
            </a:pPr>
            <a:r>
              <a:rPr spc="90" dirty="0"/>
              <a:t>The</a:t>
            </a:r>
            <a:r>
              <a:rPr spc="-35" dirty="0"/>
              <a:t> </a:t>
            </a:r>
            <a:r>
              <a:rPr spc="15" dirty="0"/>
              <a:t>information</a:t>
            </a:r>
            <a:r>
              <a:rPr spc="-35" dirty="0"/>
              <a:t> </a:t>
            </a:r>
            <a:r>
              <a:rPr spc="30" dirty="0"/>
              <a:t>collected</a:t>
            </a:r>
            <a:r>
              <a:rPr spc="-35" dirty="0"/>
              <a:t> </a:t>
            </a:r>
            <a:r>
              <a:rPr spc="-55" dirty="0"/>
              <a:t>will</a:t>
            </a:r>
            <a:r>
              <a:rPr spc="-30" dirty="0"/>
              <a:t> </a:t>
            </a:r>
            <a:r>
              <a:rPr spc="20" dirty="0"/>
              <a:t>inform</a:t>
            </a:r>
            <a:r>
              <a:rPr spc="-35" dirty="0"/>
              <a:t> </a:t>
            </a:r>
            <a:r>
              <a:rPr spc="60" dirty="0"/>
              <a:t>product</a:t>
            </a:r>
            <a:r>
              <a:rPr spc="-35" dirty="0"/>
              <a:t> </a:t>
            </a:r>
            <a:r>
              <a:rPr spc="35" dirty="0"/>
              <a:t>development, </a:t>
            </a:r>
            <a:r>
              <a:rPr spc="-585" dirty="0"/>
              <a:t> </a:t>
            </a:r>
            <a:r>
              <a:rPr spc="40" dirty="0"/>
              <a:t>marketing</a:t>
            </a:r>
            <a:r>
              <a:rPr spc="-50" dirty="0"/>
              <a:t> </a:t>
            </a:r>
            <a:r>
              <a:rPr spc="90" dirty="0"/>
              <a:t>and</a:t>
            </a:r>
            <a:r>
              <a:rPr spc="-45" dirty="0"/>
              <a:t> </a:t>
            </a:r>
            <a:r>
              <a:rPr spc="70" dirty="0"/>
              <a:t>customer</a:t>
            </a:r>
            <a:r>
              <a:rPr spc="-45" dirty="0"/>
              <a:t> </a:t>
            </a:r>
            <a:r>
              <a:rPr spc="40" dirty="0"/>
              <a:t>service.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39616" y="3061227"/>
            <a:ext cx="583755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31135" algn="l"/>
              </a:tabLst>
            </a:pPr>
            <a:r>
              <a:rPr sz="3300" spc="70" dirty="0">
                <a:latin typeface="Times New Roman"/>
                <a:cs typeface="Times New Roman"/>
              </a:rPr>
              <a:t>P</a:t>
            </a:r>
            <a:r>
              <a:rPr sz="3300" spc="-165" dirty="0">
                <a:latin typeface="Times New Roman"/>
                <a:cs typeface="Times New Roman"/>
              </a:rPr>
              <a:t> </a:t>
            </a:r>
            <a:r>
              <a:rPr sz="3300" spc="-10" dirty="0">
                <a:latin typeface="Times New Roman"/>
                <a:cs typeface="Times New Roman"/>
              </a:rPr>
              <a:t>R</a:t>
            </a:r>
            <a:r>
              <a:rPr sz="3300" spc="-165" dirty="0">
                <a:latin typeface="Times New Roman"/>
                <a:cs typeface="Times New Roman"/>
              </a:rPr>
              <a:t> </a:t>
            </a:r>
            <a:r>
              <a:rPr sz="3300" spc="260" dirty="0">
                <a:latin typeface="Times New Roman"/>
                <a:cs typeface="Times New Roman"/>
              </a:rPr>
              <a:t>O</a:t>
            </a:r>
            <a:r>
              <a:rPr sz="3300" spc="-165" dirty="0">
                <a:latin typeface="Times New Roman"/>
                <a:cs typeface="Times New Roman"/>
              </a:rPr>
              <a:t> </a:t>
            </a:r>
            <a:r>
              <a:rPr sz="3300" spc="-170" dirty="0">
                <a:latin typeface="Times New Roman"/>
                <a:cs typeface="Times New Roman"/>
              </a:rPr>
              <a:t>B</a:t>
            </a:r>
            <a:r>
              <a:rPr sz="3300" spc="-165" dirty="0">
                <a:latin typeface="Times New Roman"/>
                <a:cs typeface="Times New Roman"/>
              </a:rPr>
              <a:t> </a:t>
            </a:r>
            <a:r>
              <a:rPr sz="3300" spc="-155" dirty="0">
                <a:latin typeface="Times New Roman"/>
                <a:cs typeface="Times New Roman"/>
              </a:rPr>
              <a:t>L</a:t>
            </a:r>
            <a:r>
              <a:rPr sz="3300" spc="-165" dirty="0">
                <a:latin typeface="Times New Roman"/>
                <a:cs typeface="Times New Roman"/>
              </a:rPr>
              <a:t> </a:t>
            </a:r>
            <a:r>
              <a:rPr sz="3300" spc="-110" dirty="0">
                <a:latin typeface="Times New Roman"/>
                <a:cs typeface="Times New Roman"/>
              </a:rPr>
              <a:t>E</a:t>
            </a:r>
            <a:r>
              <a:rPr sz="3300" spc="-165" dirty="0">
                <a:latin typeface="Times New Roman"/>
                <a:cs typeface="Times New Roman"/>
              </a:rPr>
              <a:t> </a:t>
            </a:r>
            <a:r>
              <a:rPr sz="3300" spc="-125" dirty="0">
                <a:latin typeface="Times New Roman"/>
                <a:cs typeface="Times New Roman"/>
              </a:rPr>
              <a:t>M</a:t>
            </a:r>
            <a:r>
              <a:rPr sz="3300" dirty="0">
                <a:latin typeface="Times New Roman"/>
                <a:cs typeface="Times New Roman"/>
              </a:rPr>
              <a:t>	</a:t>
            </a:r>
            <a:r>
              <a:rPr sz="3300" spc="-150" dirty="0">
                <a:latin typeface="Times New Roman"/>
                <a:cs typeface="Times New Roman"/>
              </a:rPr>
              <a:t>S</a:t>
            </a:r>
            <a:r>
              <a:rPr sz="3300" spc="-165" dirty="0">
                <a:latin typeface="Times New Roman"/>
                <a:cs typeface="Times New Roman"/>
              </a:rPr>
              <a:t> </a:t>
            </a:r>
            <a:r>
              <a:rPr sz="3300" spc="40" dirty="0">
                <a:latin typeface="Times New Roman"/>
                <a:cs typeface="Times New Roman"/>
              </a:rPr>
              <a:t>T</a:t>
            </a:r>
            <a:r>
              <a:rPr sz="3300" spc="-165" dirty="0">
                <a:latin typeface="Times New Roman"/>
                <a:cs typeface="Times New Roman"/>
              </a:rPr>
              <a:t> </a:t>
            </a:r>
            <a:r>
              <a:rPr sz="3300" spc="-225" dirty="0">
                <a:latin typeface="Times New Roman"/>
                <a:cs typeface="Times New Roman"/>
              </a:rPr>
              <a:t>A</a:t>
            </a:r>
            <a:r>
              <a:rPr sz="3300" spc="-165" dirty="0">
                <a:latin typeface="Times New Roman"/>
                <a:cs typeface="Times New Roman"/>
              </a:rPr>
              <a:t> </a:t>
            </a:r>
            <a:r>
              <a:rPr sz="3300" spc="40" dirty="0">
                <a:latin typeface="Times New Roman"/>
                <a:cs typeface="Times New Roman"/>
              </a:rPr>
              <a:t>T</a:t>
            </a:r>
            <a:r>
              <a:rPr sz="3300" spc="-165" dirty="0">
                <a:latin typeface="Times New Roman"/>
                <a:cs typeface="Times New Roman"/>
              </a:rPr>
              <a:t> </a:t>
            </a:r>
            <a:r>
              <a:rPr sz="3300" spc="-110" dirty="0">
                <a:latin typeface="Times New Roman"/>
                <a:cs typeface="Times New Roman"/>
              </a:rPr>
              <a:t>E</a:t>
            </a:r>
            <a:r>
              <a:rPr sz="3300" spc="-165" dirty="0">
                <a:latin typeface="Times New Roman"/>
                <a:cs typeface="Times New Roman"/>
              </a:rPr>
              <a:t> </a:t>
            </a:r>
            <a:r>
              <a:rPr sz="3300" spc="-125" dirty="0">
                <a:latin typeface="Times New Roman"/>
                <a:cs typeface="Times New Roman"/>
              </a:rPr>
              <a:t>M</a:t>
            </a:r>
            <a:r>
              <a:rPr sz="3300" spc="-165" dirty="0">
                <a:latin typeface="Times New Roman"/>
                <a:cs typeface="Times New Roman"/>
              </a:rPr>
              <a:t> </a:t>
            </a:r>
            <a:r>
              <a:rPr sz="3300" spc="-110" dirty="0">
                <a:latin typeface="Times New Roman"/>
                <a:cs typeface="Times New Roman"/>
              </a:rPr>
              <a:t>E</a:t>
            </a:r>
            <a:r>
              <a:rPr sz="3300" spc="-165" dirty="0">
                <a:latin typeface="Times New Roman"/>
                <a:cs typeface="Times New Roman"/>
              </a:rPr>
              <a:t> </a:t>
            </a:r>
            <a:r>
              <a:rPr sz="3300" spc="50" dirty="0">
                <a:latin typeface="Times New Roman"/>
                <a:cs typeface="Times New Roman"/>
              </a:rPr>
              <a:t>N</a:t>
            </a:r>
            <a:r>
              <a:rPr sz="3300" spc="-165" dirty="0">
                <a:latin typeface="Times New Roman"/>
                <a:cs typeface="Times New Roman"/>
              </a:rPr>
              <a:t> </a:t>
            </a:r>
            <a:r>
              <a:rPr sz="3300" spc="40" dirty="0">
                <a:latin typeface="Times New Roman"/>
                <a:cs typeface="Times New Roman"/>
              </a:rPr>
              <a:t>T</a:t>
            </a:r>
            <a:endParaRPr sz="3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7592" y="2816238"/>
            <a:ext cx="9629774" cy="36861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69161" y="869934"/>
            <a:ext cx="9563438" cy="5859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95"/>
              </a:spcBef>
              <a:tabLst>
                <a:tab pos="1734185" algn="l"/>
              </a:tabLst>
            </a:pPr>
            <a:r>
              <a:rPr sz="3500" spc="-40" dirty="0">
                <a:latin typeface="Times New Roman"/>
                <a:cs typeface="Times New Roman"/>
              </a:rPr>
              <a:t>D</a:t>
            </a:r>
            <a:r>
              <a:rPr sz="3500" spc="-180" dirty="0">
                <a:latin typeface="Times New Roman"/>
                <a:cs typeface="Times New Roman"/>
              </a:rPr>
              <a:t> </a:t>
            </a:r>
            <a:r>
              <a:rPr sz="3500" spc="-240" dirty="0">
                <a:latin typeface="Times New Roman"/>
                <a:cs typeface="Times New Roman"/>
              </a:rPr>
              <a:t>A</a:t>
            </a:r>
            <a:r>
              <a:rPr sz="3500" spc="-180" dirty="0">
                <a:latin typeface="Times New Roman"/>
                <a:cs typeface="Times New Roman"/>
              </a:rPr>
              <a:t> </a:t>
            </a:r>
            <a:r>
              <a:rPr sz="3500" spc="40" dirty="0">
                <a:latin typeface="Times New Roman"/>
                <a:cs typeface="Times New Roman"/>
              </a:rPr>
              <a:t>T</a:t>
            </a:r>
            <a:r>
              <a:rPr sz="3500" spc="-180" dirty="0">
                <a:latin typeface="Times New Roman"/>
                <a:cs typeface="Times New Roman"/>
              </a:rPr>
              <a:t> </a:t>
            </a:r>
            <a:r>
              <a:rPr sz="3500" spc="-240" dirty="0">
                <a:latin typeface="Times New Roman"/>
                <a:cs typeface="Times New Roman"/>
              </a:rPr>
              <a:t>A</a:t>
            </a:r>
            <a:r>
              <a:rPr sz="3500" dirty="0">
                <a:latin typeface="Times New Roman"/>
                <a:cs typeface="Times New Roman"/>
              </a:rPr>
              <a:t>	</a:t>
            </a:r>
            <a:r>
              <a:rPr sz="3500" spc="-240" dirty="0">
                <a:latin typeface="Times New Roman"/>
                <a:cs typeface="Times New Roman"/>
              </a:rPr>
              <a:t>A</a:t>
            </a:r>
            <a:r>
              <a:rPr sz="3500" spc="-180" dirty="0">
                <a:latin typeface="Times New Roman"/>
                <a:cs typeface="Times New Roman"/>
              </a:rPr>
              <a:t> </a:t>
            </a:r>
            <a:r>
              <a:rPr sz="3500" spc="55" dirty="0">
                <a:latin typeface="Times New Roman"/>
                <a:cs typeface="Times New Roman"/>
              </a:rPr>
              <a:t>N</a:t>
            </a:r>
            <a:r>
              <a:rPr sz="3500" spc="-180" dirty="0">
                <a:latin typeface="Times New Roman"/>
                <a:cs typeface="Times New Roman"/>
              </a:rPr>
              <a:t> </a:t>
            </a:r>
            <a:r>
              <a:rPr sz="3500" spc="-240" dirty="0">
                <a:latin typeface="Times New Roman"/>
                <a:cs typeface="Times New Roman"/>
              </a:rPr>
              <a:t>A</a:t>
            </a:r>
            <a:r>
              <a:rPr sz="3500" spc="-180" dirty="0">
                <a:latin typeface="Times New Roman"/>
                <a:cs typeface="Times New Roman"/>
              </a:rPr>
              <a:t> </a:t>
            </a:r>
            <a:r>
              <a:rPr sz="3500" spc="-165" dirty="0">
                <a:latin typeface="Times New Roman"/>
                <a:cs typeface="Times New Roman"/>
              </a:rPr>
              <a:t>L</a:t>
            </a:r>
            <a:r>
              <a:rPr sz="3500" spc="-180" dirty="0">
                <a:latin typeface="Times New Roman"/>
                <a:cs typeface="Times New Roman"/>
              </a:rPr>
              <a:t> </a:t>
            </a:r>
            <a:r>
              <a:rPr sz="3500" spc="-295" dirty="0">
                <a:latin typeface="Times New Roman"/>
                <a:cs typeface="Times New Roman"/>
              </a:rPr>
              <a:t>Y</a:t>
            </a:r>
            <a:r>
              <a:rPr sz="3500" spc="-180" dirty="0">
                <a:latin typeface="Times New Roman"/>
                <a:cs typeface="Times New Roman"/>
              </a:rPr>
              <a:t> </a:t>
            </a:r>
            <a:r>
              <a:rPr sz="3500" spc="-160" dirty="0">
                <a:latin typeface="Times New Roman"/>
                <a:cs typeface="Times New Roman"/>
              </a:rPr>
              <a:t>S</a:t>
            </a:r>
            <a:r>
              <a:rPr sz="3500" spc="-180" dirty="0">
                <a:latin typeface="Times New Roman"/>
                <a:cs typeface="Times New Roman"/>
              </a:rPr>
              <a:t> </a:t>
            </a:r>
            <a:r>
              <a:rPr sz="3500" spc="10" dirty="0">
                <a:latin typeface="Times New Roman"/>
                <a:cs typeface="Times New Roman"/>
              </a:rPr>
              <a:t>I</a:t>
            </a:r>
            <a:r>
              <a:rPr sz="3500" spc="-180" dirty="0">
                <a:latin typeface="Times New Roman"/>
                <a:cs typeface="Times New Roman"/>
              </a:rPr>
              <a:t> </a:t>
            </a:r>
            <a:r>
              <a:rPr sz="3500" spc="-100" dirty="0">
                <a:latin typeface="Times New Roman"/>
                <a:cs typeface="Times New Roman"/>
              </a:rPr>
              <a:t>S  </a:t>
            </a:r>
            <a:r>
              <a:rPr sz="3500" spc="75" dirty="0">
                <a:latin typeface="Times New Roman"/>
                <a:cs typeface="Times New Roman"/>
              </a:rPr>
              <a:t>P</a:t>
            </a:r>
            <a:r>
              <a:rPr sz="3500" spc="-180" dirty="0">
                <a:latin typeface="Times New Roman"/>
                <a:cs typeface="Times New Roman"/>
              </a:rPr>
              <a:t> </a:t>
            </a:r>
            <a:r>
              <a:rPr sz="3500" spc="-15" dirty="0">
                <a:latin typeface="Times New Roman"/>
                <a:cs typeface="Times New Roman"/>
              </a:rPr>
              <a:t>R</a:t>
            </a:r>
            <a:r>
              <a:rPr sz="3500" spc="-180" dirty="0">
                <a:latin typeface="Times New Roman"/>
                <a:cs typeface="Times New Roman"/>
              </a:rPr>
              <a:t> </a:t>
            </a:r>
            <a:r>
              <a:rPr sz="3500" spc="275" dirty="0">
                <a:latin typeface="Times New Roman"/>
                <a:cs typeface="Times New Roman"/>
              </a:rPr>
              <a:t>O</a:t>
            </a:r>
            <a:r>
              <a:rPr sz="3500" spc="-180" dirty="0">
                <a:latin typeface="Times New Roman"/>
                <a:cs typeface="Times New Roman"/>
              </a:rPr>
              <a:t> </a:t>
            </a:r>
            <a:r>
              <a:rPr sz="3500" spc="45" dirty="0">
                <a:latin typeface="Times New Roman"/>
                <a:cs typeface="Times New Roman"/>
              </a:rPr>
              <a:t>C</a:t>
            </a:r>
            <a:r>
              <a:rPr sz="3500" spc="-180" dirty="0">
                <a:latin typeface="Times New Roman"/>
                <a:cs typeface="Times New Roman"/>
              </a:rPr>
              <a:t> </a:t>
            </a:r>
            <a:r>
              <a:rPr sz="3500" spc="-114" dirty="0">
                <a:latin typeface="Times New Roman"/>
                <a:cs typeface="Times New Roman"/>
              </a:rPr>
              <a:t>E</a:t>
            </a:r>
            <a:r>
              <a:rPr sz="3500" spc="-180" dirty="0">
                <a:latin typeface="Times New Roman"/>
                <a:cs typeface="Times New Roman"/>
              </a:rPr>
              <a:t> </a:t>
            </a:r>
            <a:r>
              <a:rPr sz="3500" spc="-160" dirty="0">
                <a:latin typeface="Times New Roman"/>
                <a:cs typeface="Times New Roman"/>
              </a:rPr>
              <a:t>S</a:t>
            </a:r>
            <a:r>
              <a:rPr sz="3500" spc="-180" dirty="0">
                <a:latin typeface="Times New Roman"/>
                <a:cs typeface="Times New Roman"/>
              </a:rPr>
              <a:t> </a:t>
            </a:r>
            <a:r>
              <a:rPr sz="3500" spc="-160" dirty="0">
                <a:latin typeface="Times New Roman"/>
                <a:cs typeface="Times New Roman"/>
              </a:rPr>
              <a:t>S</a:t>
            </a:r>
            <a:endParaRPr sz="35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44553" y="3391530"/>
            <a:ext cx="85725" cy="857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660899" y="3193417"/>
            <a:ext cx="6743700" cy="1835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5900"/>
              </a:lnSpc>
              <a:spcBef>
                <a:spcPts val="90"/>
              </a:spcBef>
            </a:pPr>
            <a:r>
              <a:rPr sz="2050" spc="85" dirty="0">
                <a:solidFill>
                  <a:srgbClr val="4F4B44"/>
                </a:solidFill>
                <a:latin typeface="Trebuchet MS"/>
                <a:cs typeface="Trebuchet MS"/>
              </a:rPr>
              <a:t>Data</a:t>
            </a:r>
            <a:r>
              <a:rPr sz="2050" spc="-3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050" spc="165" dirty="0">
                <a:solidFill>
                  <a:srgbClr val="4F4B44"/>
                </a:solidFill>
                <a:latin typeface="Trebuchet MS"/>
                <a:cs typeface="Trebuchet MS"/>
              </a:rPr>
              <a:t>was</a:t>
            </a:r>
            <a:r>
              <a:rPr sz="2050" spc="-3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050" spc="70" dirty="0">
                <a:solidFill>
                  <a:srgbClr val="4F4B44"/>
                </a:solidFill>
                <a:latin typeface="Trebuchet MS"/>
                <a:cs typeface="Trebuchet MS"/>
              </a:rPr>
              <a:t>cleaned</a:t>
            </a:r>
            <a:r>
              <a:rPr sz="2050" spc="-3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050" spc="140" dirty="0">
                <a:solidFill>
                  <a:srgbClr val="4F4B44"/>
                </a:solidFill>
                <a:latin typeface="Trebuchet MS"/>
                <a:cs typeface="Trebuchet MS"/>
              </a:rPr>
              <a:t>by</a:t>
            </a:r>
            <a:r>
              <a:rPr sz="2050" spc="-3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050" spc="114" dirty="0">
                <a:solidFill>
                  <a:srgbClr val="4F4B44"/>
                </a:solidFill>
                <a:latin typeface="Trebuchet MS"/>
                <a:cs typeface="Trebuchet MS"/>
              </a:rPr>
              <a:t>addressing</a:t>
            </a:r>
            <a:r>
              <a:rPr sz="2050" spc="-3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050" spc="100" dirty="0">
                <a:solidFill>
                  <a:srgbClr val="4F4B44"/>
                </a:solidFill>
                <a:latin typeface="Trebuchet MS"/>
                <a:cs typeface="Trebuchet MS"/>
              </a:rPr>
              <a:t>missing</a:t>
            </a:r>
            <a:r>
              <a:rPr sz="2050" spc="-3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050" spc="85" dirty="0">
                <a:solidFill>
                  <a:srgbClr val="4F4B44"/>
                </a:solidFill>
                <a:latin typeface="Trebuchet MS"/>
                <a:cs typeface="Trebuchet MS"/>
              </a:rPr>
              <a:t>values</a:t>
            </a:r>
            <a:r>
              <a:rPr sz="2050" spc="-3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050" spc="-5" dirty="0">
                <a:solidFill>
                  <a:srgbClr val="4F4B44"/>
                </a:solidFill>
                <a:latin typeface="Trebuchet MS"/>
                <a:cs typeface="Trebuchet MS"/>
              </a:rPr>
              <a:t>in</a:t>
            </a:r>
            <a:r>
              <a:rPr sz="2050" spc="-3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050" spc="40" dirty="0">
                <a:solidFill>
                  <a:srgbClr val="4F4B44"/>
                </a:solidFill>
                <a:latin typeface="Trebuchet MS"/>
                <a:cs typeface="Trebuchet MS"/>
              </a:rPr>
              <a:t>the </a:t>
            </a:r>
            <a:r>
              <a:rPr sz="2050" spc="-60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050" spc="40" dirty="0">
                <a:solidFill>
                  <a:srgbClr val="4F4B44"/>
                </a:solidFill>
                <a:latin typeface="Trebuchet MS"/>
                <a:cs typeface="Trebuchet MS"/>
              </a:rPr>
              <a:t>dataset.</a:t>
            </a:r>
            <a:endParaRPr sz="2050" dirty="0">
              <a:latin typeface="Trebuchet MS"/>
              <a:cs typeface="Trebuchet MS"/>
            </a:endParaRPr>
          </a:p>
          <a:p>
            <a:pPr marL="12700" marR="237490">
              <a:lnSpc>
                <a:spcPts val="2850"/>
              </a:lnSpc>
              <a:spcBef>
                <a:spcPts val="105"/>
              </a:spcBef>
            </a:pPr>
            <a:r>
              <a:rPr sz="2050" spc="85" dirty="0">
                <a:solidFill>
                  <a:srgbClr val="4F4B44"/>
                </a:solidFill>
                <a:latin typeface="Trebuchet MS"/>
                <a:cs typeface="Trebuchet MS"/>
              </a:rPr>
              <a:t>Data </a:t>
            </a:r>
            <a:r>
              <a:rPr sz="2050" spc="165" dirty="0">
                <a:solidFill>
                  <a:srgbClr val="4F4B44"/>
                </a:solidFill>
                <a:latin typeface="Trebuchet MS"/>
                <a:cs typeface="Trebuchet MS"/>
              </a:rPr>
              <a:t>was </a:t>
            </a:r>
            <a:r>
              <a:rPr sz="2050" spc="65" dirty="0">
                <a:solidFill>
                  <a:srgbClr val="4F4B44"/>
                </a:solidFill>
                <a:latin typeface="Trebuchet MS"/>
                <a:cs typeface="Trebuchet MS"/>
              </a:rPr>
              <a:t>explored </a:t>
            </a:r>
            <a:r>
              <a:rPr sz="2050" spc="80" dirty="0">
                <a:solidFill>
                  <a:srgbClr val="4F4B44"/>
                </a:solidFill>
                <a:latin typeface="Trebuchet MS"/>
                <a:cs typeface="Trebuchet MS"/>
              </a:rPr>
              <a:t>through </a:t>
            </a:r>
            <a:r>
              <a:rPr sz="2050" spc="20" dirty="0">
                <a:solidFill>
                  <a:srgbClr val="4F4B44"/>
                </a:solidFill>
                <a:latin typeface="Trebuchet MS"/>
                <a:cs typeface="Trebuchet MS"/>
              </a:rPr>
              <a:t>different </a:t>
            </a:r>
            <a:r>
              <a:rPr sz="2050" spc="55" dirty="0">
                <a:solidFill>
                  <a:srgbClr val="4F4B44"/>
                </a:solidFill>
                <a:latin typeface="Trebuchet MS"/>
                <a:cs typeface="Trebuchet MS"/>
              </a:rPr>
              <a:t>visualizations </a:t>
            </a:r>
            <a:r>
              <a:rPr sz="2050" spc="6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050" spc="140" dirty="0">
                <a:solidFill>
                  <a:srgbClr val="4F4B44"/>
                </a:solidFill>
                <a:latin typeface="Trebuchet MS"/>
                <a:cs typeface="Trebuchet MS"/>
              </a:rPr>
              <a:t>based</a:t>
            </a:r>
            <a:r>
              <a:rPr sz="205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050" spc="110" dirty="0">
                <a:solidFill>
                  <a:srgbClr val="4F4B44"/>
                </a:solidFill>
                <a:latin typeface="Trebuchet MS"/>
                <a:cs typeface="Trebuchet MS"/>
              </a:rPr>
              <a:t>on</a:t>
            </a:r>
            <a:r>
              <a:rPr sz="205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050" spc="40" dirty="0">
                <a:solidFill>
                  <a:srgbClr val="4F4B44"/>
                </a:solidFill>
                <a:latin typeface="Trebuchet MS"/>
                <a:cs typeface="Trebuchet MS"/>
              </a:rPr>
              <a:t>the</a:t>
            </a:r>
            <a:r>
              <a:rPr sz="205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050" spc="130" dirty="0">
                <a:solidFill>
                  <a:srgbClr val="4F4B44"/>
                </a:solidFill>
                <a:latin typeface="Trebuchet MS"/>
                <a:cs typeface="Trebuchet MS"/>
              </a:rPr>
              <a:t>study's</a:t>
            </a:r>
            <a:r>
              <a:rPr sz="2050" spc="-3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050" spc="55" dirty="0">
                <a:solidFill>
                  <a:srgbClr val="4F4B44"/>
                </a:solidFill>
                <a:latin typeface="Trebuchet MS"/>
                <a:cs typeface="Trebuchet MS"/>
              </a:rPr>
              <a:t>objectives</a:t>
            </a:r>
            <a:r>
              <a:rPr sz="205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050" spc="105" dirty="0">
                <a:solidFill>
                  <a:srgbClr val="4F4B44"/>
                </a:solidFill>
                <a:latin typeface="Trebuchet MS"/>
                <a:cs typeface="Trebuchet MS"/>
              </a:rPr>
              <a:t>and</a:t>
            </a:r>
            <a:r>
              <a:rPr sz="205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050" spc="130" dirty="0" err="1">
                <a:solidFill>
                  <a:srgbClr val="4F4B44"/>
                </a:solidFill>
                <a:latin typeface="Trebuchet MS"/>
                <a:cs typeface="Trebuchet MS"/>
              </a:rPr>
              <a:t>Uncover's</a:t>
            </a:r>
            <a:r>
              <a:rPr sz="205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050" spc="45" dirty="0">
                <a:solidFill>
                  <a:srgbClr val="4F4B44"/>
                </a:solidFill>
                <a:latin typeface="Trebuchet MS"/>
                <a:cs typeface="Trebuchet MS"/>
              </a:rPr>
              <a:t>main</a:t>
            </a:r>
            <a:r>
              <a:rPr lang="en-GB" sz="2050" spc="4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050" spc="65" dirty="0">
                <a:solidFill>
                  <a:srgbClr val="4F4B44"/>
                </a:solidFill>
                <a:latin typeface="Trebuchet MS"/>
                <a:cs typeface="Trebuchet MS"/>
              </a:rPr>
              <a:t>questions.</a:t>
            </a:r>
            <a:endParaRPr sz="2050" dirty="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44553" y="4115430"/>
            <a:ext cx="85725" cy="857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5643" y="7980988"/>
            <a:ext cx="85725" cy="8572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371989" y="7104657"/>
            <a:ext cx="9960610" cy="17900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342390">
              <a:lnSpc>
                <a:spcPct val="100000"/>
              </a:lnSpc>
              <a:spcBef>
                <a:spcPts val="125"/>
              </a:spcBef>
            </a:pPr>
            <a:r>
              <a:rPr sz="2050" b="1" u="sng" spc="105" dirty="0">
                <a:solidFill>
                  <a:srgbClr val="4F4B44"/>
                </a:solidFill>
                <a:latin typeface="Trebuchet MS"/>
                <a:cs typeface="Trebuchet MS"/>
              </a:rPr>
              <a:t>Questions</a:t>
            </a:r>
            <a:endParaRPr sz="2050" b="1" u="sng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450" dirty="0">
              <a:latin typeface="Trebuchet MS"/>
              <a:cs typeface="Trebuchet MS"/>
            </a:endParaRPr>
          </a:p>
          <a:p>
            <a:pPr marL="12700" marR="2060575">
              <a:lnSpc>
                <a:spcPct val="115900"/>
              </a:lnSpc>
              <a:spcBef>
                <a:spcPts val="5"/>
              </a:spcBef>
            </a:pPr>
            <a:r>
              <a:rPr sz="2050" spc="85" dirty="0">
                <a:solidFill>
                  <a:srgbClr val="4F4B44"/>
                </a:solidFill>
                <a:latin typeface="Trebuchet MS"/>
                <a:cs typeface="Trebuchet MS"/>
              </a:rPr>
              <a:t>What</a:t>
            </a:r>
            <a:r>
              <a:rPr sz="2050" spc="-3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050" spc="55" dirty="0">
                <a:solidFill>
                  <a:srgbClr val="4F4B44"/>
                </a:solidFill>
                <a:latin typeface="Trebuchet MS"/>
                <a:cs typeface="Trebuchet MS"/>
              </a:rPr>
              <a:t>are</a:t>
            </a:r>
            <a:r>
              <a:rPr sz="2050" spc="-3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050" spc="40" dirty="0">
                <a:solidFill>
                  <a:srgbClr val="4F4B44"/>
                </a:solidFill>
                <a:latin typeface="Trebuchet MS"/>
                <a:cs typeface="Trebuchet MS"/>
              </a:rPr>
              <a:t>the</a:t>
            </a:r>
            <a:r>
              <a:rPr sz="2050" spc="-3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050" spc="80" dirty="0">
                <a:solidFill>
                  <a:srgbClr val="4F4B44"/>
                </a:solidFill>
                <a:latin typeface="Trebuchet MS"/>
                <a:cs typeface="Trebuchet MS"/>
              </a:rPr>
              <a:t>market's</a:t>
            </a:r>
            <a:r>
              <a:rPr sz="2050" spc="-3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050" spc="45" dirty="0">
                <a:solidFill>
                  <a:srgbClr val="4F4B44"/>
                </a:solidFill>
                <a:latin typeface="Trebuchet MS"/>
                <a:cs typeface="Trebuchet MS"/>
              </a:rPr>
              <a:t>main</a:t>
            </a:r>
            <a:r>
              <a:rPr sz="2050" spc="-3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050" spc="80" dirty="0">
                <a:solidFill>
                  <a:srgbClr val="4F4B44"/>
                </a:solidFill>
                <a:latin typeface="Trebuchet MS"/>
                <a:cs typeface="Trebuchet MS"/>
              </a:rPr>
              <a:t>skincare</a:t>
            </a:r>
            <a:r>
              <a:rPr sz="2050" spc="-3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050" spc="114" dirty="0">
                <a:solidFill>
                  <a:srgbClr val="4F4B44"/>
                </a:solidFill>
                <a:latin typeface="Trebuchet MS"/>
                <a:cs typeface="Trebuchet MS"/>
              </a:rPr>
              <a:t>concerns</a:t>
            </a:r>
            <a:r>
              <a:rPr sz="2050" spc="-3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050" spc="105" dirty="0">
                <a:solidFill>
                  <a:srgbClr val="4F4B44"/>
                </a:solidFill>
                <a:latin typeface="Trebuchet MS"/>
                <a:cs typeface="Trebuchet MS"/>
              </a:rPr>
              <a:t>and</a:t>
            </a:r>
            <a:r>
              <a:rPr sz="2050" spc="-3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050" spc="50" dirty="0">
                <a:solidFill>
                  <a:srgbClr val="4F4B44"/>
                </a:solidFill>
                <a:latin typeface="Trebuchet MS"/>
                <a:cs typeface="Trebuchet MS"/>
              </a:rPr>
              <a:t>pain</a:t>
            </a:r>
            <a:r>
              <a:rPr sz="2050" spc="-3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050" spc="100" dirty="0">
                <a:solidFill>
                  <a:srgbClr val="4F4B44"/>
                </a:solidFill>
                <a:latin typeface="Trebuchet MS"/>
                <a:cs typeface="Trebuchet MS"/>
              </a:rPr>
              <a:t>points? </a:t>
            </a:r>
            <a:r>
              <a:rPr sz="2050" spc="-60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050" spc="85" dirty="0">
                <a:solidFill>
                  <a:srgbClr val="4F4B44"/>
                </a:solidFill>
                <a:latin typeface="Trebuchet MS"/>
                <a:cs typeface="Trebuchet MS"/>
              </a:rPr>
              <a:t>What</a:t>
            </a:r>
            <a:r>
              <a:rPr sz="2050" spc="-3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050" spc="75" dirty="0">
                <a:solidFill>
                  <a:srgbClr val="4F4B44"/>
                </a:solidFill>
                <a:latin typeface="Trebuchet MS"/>
                <a:cs typeface="Trebuchet MS"/>
              </a:rPr>
              <a:t>is</a:t>
            </a:r>
            <a:r>
              <a:rPr sz="2050" spc="-3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050" spc="40" dirty="0">
                <a:solidFill>
                  <a:srgbClr val="4F4B44"/>
                </a:solidFill>
                <a:latin typeface="Trebuchet MS"/>
                <a:cs typeface="Trebuchet MS"/>
              </a:rPr>
              <a:t>the</a:t>
            </a:r>
            <a:r>
              <a:rPr sz="2050" spc="-3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050" spc="105" dirty="0">
                <a:solidFill>
                  <a:srgbClr val="4F4B44"/>
                </a:solidFill>
                <a:latin typeface="Trebuchet MS"/>
                <a:cs typeface="Trebuchet MS"/>
              </a:rPr>
              <a:t>consumer</a:t>
            </a:r>
            <a:r>
              <a:rPr sz="2050" spc="-3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050" spc="15" dirty="0">
                <a:solidFill>
                  <a:srgbClr val="4F4B44"/>
                </a:solidFill>
                <a:latin typeface="Trebuchet MS"/>
                <a:cs typeface="Trebuchet MS"/>
              </a:rPr>
              <a:t>profile</a:t>
            </a:r>
            <a:r>
              <a:rPr sz="2050" spc="-3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050" spc="-5" dirty="0">
                <a:solidFill>
                  <a:srgbClr val="4F4B44"/>
                </a:solidFill>
                <a:latin typeface="Trebuchet MS"/>
                <a:cs typeface="Trebuchet MS"/>
              </a:rPr>
              <a:t>in</a:t>
            </a:r>
            <a:r>
              <a:rPr sz="2050" spc="-3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050" spc="65" dirty="0">
                <a:solidFill>
                  <a:srgbClr val="4F4B44"/>
                </a:solidFill>
                <a:latin typeface="Trebuchet MS"/>
                <a:cs typeface="Trebuchet MS"/>
              </a:rPr>
              <a:t>Nigeria</a:t>
            </a:r>
            <a:r>
              <a:rPr sz="2050" spc="-3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050" spc="35" dirty="0">
                <a:solidFill>
                  <a:srgbClr val="4F4B44"/>
                </a:solidFill>
                <a:latin typeface="Trebuchet MS"/>
                <a:cs typeface="Trebuchet MS"/>
              </a:rPr>
              <a:t>for</a:t>
            </a:r>
            <a:r>
              <a:rPr sz="2050" spc="-3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050" spc="110" dirty="0">
                <a:solidFill>
                  <a:srgbClr val="4F4B44"/>
                </a:solidFill>
                <a:latin typeface="Trebuchet MS"/>
                <a:cs typeface="Trebuchet MS"/>
              </a:rPr>
              <a:t>Uncover</a:t>
            </a:r>
            <a:r>
              <a:rPr sz="2050" spc="-3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050" spc="120" dirty="0">
                <a:solidFill>
                  <a:srgbClr val="4F4B44"/>
                </a:solidFill>
                <a:latin typeface="Trebuchet MS"/>
                <a:cs typeface="Trebuchet MS"/>
              </a:rPr>
              <a:t>products?</a:t>
            </a:r>
            <a:endParaRPr sz="20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050" spc="85" dirty="0">
                <a:solidFill>
                  <a:srgbClr val="4F4B44"/>
                </a:solidFill>
                <a:latin typeface="Trebuchet MS"/>
                <a:cs typeface="Trebuchet MS"/>
              </a:rPr>
              <a:t>What</a:t>
            </a:r>
            <a:r>
              <a:rPr sz="2050" spc="-3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050" spc="55" dirty="0">
                <a:solidFill>
                  <a:srgbClr val="4F4B44"/>
                </a:solidFill>
                <a:latin typeface="Trebuchet MS"/>
                <a:cs typeface="Trebuchet MS"/>
              </a:rPr>
              <a:t>kind</a:t>
            </a:r>
            <a:r>
              <a:rPr sz="2050" spc="-3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050" spc="60" dirty="0">
                <a:solidFill>
                  <a:srgbClr val="4F4B44"/>
                </a:solidFill>
                <a:latin typeface="Trebuchet MS"/>
                <a:cs typeface="Trebuchet MS"/>
              </a:rPr>
              <a:t>of</a:t>
            </a:r>
            <a:r>
              <a:rPr sz="2050" spc="-3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050" spc="30" dirty="0">
                <a:solidFill>
                  <a:srgbClr val="4F4B44"/>
                </a:solidFill>
                <a:latin typeface="Trebuchet MS"/>
                <a:cs typeface="Trebuchet MS"/>
              </a:rPr>
              <a:t>marketing,</a:t>
            </a:r>
            <a:r>
              <a:rPr sz="2050" spc="-3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050" spc="70" dirty="0">
                <a:solidFill>
                  <a:srgbClr val="4F4B44"/>
                </a:solidFill>
                <a:latin typeface="Trebuchet MS"/>
                <a:cs typeface="Trebuchet MS"/>
              </a:rPr>
              <a:t>what</a:t>
            </a:r>
            <a:r>
              <a:rPr sz="2050" spc="-3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050" spc="75" dirty="0">
                <a:solidFill>
                  <a:srgbClr val="4F4B44"/>
                </a:solidFill>
                <a:latin typeface="Trebuchet MS"/>
                <a:cs typeface="Trebuchet MS"/>
              </a:rPr>
              <a:t>strategies</a:t>
            </a:r>
            <a:r>
              <a:rPr sz="2050" spc="-3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050" spc="105" dirty="0">
                <a:solidFill>
                  <a:srgbClr val="4F4B44"/>
                </a:solidFill>
                <a:latin typeface="Trebuchet MS"/>
                <a:cs typeface="Trebuchet MS"/>
              </a:rPr>
              <a:t>and</a:t>
            </a:r>
            <a:r>
              <a:rPr sz="2050" spc="-3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050" spc="60" dirty="0">
                <a:solidFill>
                  <a:srgbClr val="4F4B44"/>
                </a:solidFill>
                <a:latin typeface="Trebuchet MS"/>
                <a:cs typeface="Trebuchet MS"/>
              </a:rPr>
              <a:t>locations</a:t>
            </a:r>
            <a:r>
              <a:rPr sz="2050" spc="-3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050" spc="75" dirty="0">
                <a:solidFill>
                  <a:srgbClr val="4F4B44"/>
                </a:solidFill>
                <a:latin typeface="Trebuchet MS"/>
                <a:cs typeface="Trebuchet MS"/>
              </a:rPr>
              <a:t>would</a:t>
            </a:r>
            <a:r>
              <a:rPr sz="2050" spc="-3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050" spc="114" dirty="0">
                <a:solidFill>
                  <a:srgbClr val="4F4B44"/>
                </a:solidFill>
                <a:latin typeface="Trebuchet MS"/>
                <a:cs typeface="Trebuchet MS"/>
              </a:rPr>
              <a:t>be</a:t>
            </a:r>
            <a:r>
              <a:rPr sz="2050" spc="-3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050" spc="105" dirty="0">
                <a:solidFill>
                  <a:srgbClr val="4F4B44"/>
                </a:solidFill>
                <a:latin typeface="Trebuchet MS"/>
                <a:cs typeface="Trebuchet MS"/>
              </a:rPr>
              <a:t>most</a:t>
            </a:r>
            <a:r>
              <a:rPr sz="2050" spc="-3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050" spc="65" dirty="0">
                <a:solidFill>
                  <a:srgbClr val="4F4B44"/>
                </a:solidFill>
                <a:latin typeface="Trebuchet MS"/>
                <a:cs typeface="Trebuchet MS"/>
              </a:rPr>
              <a:t>effective?</a:t>
            </a:r>
            <a:endParaRPr sz="205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5643" y="8342938"/>
            <a:ext cx="85725" cy="857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5643" y="8704888"/>
            <a:ext cx="85725" cy="857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7605" y="1028703"/>
            <a:ext cx="7666355" cy="8229600"/>
          </a:xfrm>
          <a:custGeom>
            <a:avLst/>
            <a:gdLst/>
            <a:ahLst/>
            <a:cxnLst/>
            <a:rect l="l" t="t" r="r" b="b"/>
            <a:pathLst>
              <a:path w="7666355" h="8229600">
                <a:moveTo>
                  <a:pt x="0" y="0"/>
                </a:moveTo>
                <a:lnTo>
                  <a:pt x="7666346" y="0"/>
                </a:lnTo>
                <a:lnTo>
                  <a:pt x="7666346" y="8229599"/>
                </a:lnTo>
                <a:lnTo>
                  <a:pt x="0" y="8229599"/>
                </a:lnTo>
                <a:lnTo>
                  <a:pt x="0" y="0"/>
                </a:lnTo>
                <a:close/>
              </a:path>
            </a:pathLst>
          </a:custGeom>
          <a:solidFill>
            <a:srgbClr val="F1ECE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35445" y="1677196"/>
            <a:ext cx="8320298" cy="702534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76400" y="1328892"/>
            <a:ext cx="422148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74595" algn="l"/>
              </a:tabLst>
            </a:pPr>
            <a:r>
              <a:rPr sz="2600" spc="35" dirty="0">
                <a:latin typeface="Times New Roman"/>
                <a:cs typeface="Times New Roman"/>
              </a:rPr>
              <a:t>C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U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S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30" dirty="0">
                <a:latin typeface="Times New Roman"/>
                <a:cs typeface="Times New Roman"/>
              </a:rPr>
              <a:t>T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204" dirty="0">
                <a:latin typeface="Times New Roman"/>
                <a:cs typeface="Times New Roman"/>
              </a:rPr>
              <a:t>O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M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E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R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55" dirty="0">
                <a:latin typeface="Times New Roman"/>
                <a:cs typeface="Times New Roman"/>
              </a:rPr>
              <a:t>P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R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204" dirty="0">
                <a:latin typeface="Times New Roman"/>
                <a:cs typeface="Times New Roman"/>
              </a:rPr>
              <a:t>O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F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I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L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E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6168" y="2235080"/>
            <a:ext cx="6585584" cy="56030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161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z="2100" spc="105" dirty="0">
                <a:solidFill>
                  <a:srgbClr val="4F4B44"/>
                </a:solidFill>
                <a:latin typeface="Trebuchet MS"/>
                <a:cs typeface="Trebuchet MS"/>
              </a:rPr>
              <a:t>The </a:t>
            </a:r>
            <a:r>
              <a:rPr sz="2100" spc="135" dirty="0">
                <a:solidFill>
                  <a:srgbClr val="4F4B44"/>
                </a:solidFill>
                <a:latin typeface="Trebuchet MS"/>
                <a:cs typeface="Trebuchet MS"/>
              </a:rPr>
              <a:t>age </a:t>
            </a:r>
            <a:r>
              <a:rPr sz="2100" spc="110" dirty="0">
                <a:solidFill>
                  <a:srgbClr val="4F4B44"/>
                </a:solidFill>
                <a:latin typeface="Trebuchet MS"/>
                <a:cs typeface="Trebuchet MS"/>
              </a:rPr>
              <a:t>group </a:t>
            </a:r>
            <a:r>
              <a:rPr sz="2100" spc="60" dirty="0">
                <a:solidFill>
                  <a:srgbClr val="4F4B44"/>
                </a:solidFill>
                <a:latin typeface="Trebuchet MS"/>
                <a:cs typeface="Trebuchet MS"/>
              </a:rPr>
              <a:t>of </a:t>
            </a:r>
            <a:r>
              <a:rPr sz="2100" spc="210" dirty="0">
                <a:solidFill>
                  <a:srgbClr val="4F4B44"/>
                </a:solidFill>
                <a:latin typeface="Trebuchet MS"/>
                <a:cs typeface="Trebuchet MS"/>
              </a:rPr>
              <a:t>25-34 </a:t>
            </a:r>
            <a:r>
              <a:rPr sz="2100" spc="95" dirty="0">
                <a:solidFill>
                  <a:srgbClr val="4F4B44"/>
                </a:solidFill>
                <a:latin typeface="Trebuchet MS"/>
                <a:cs typeface="Trebuchet MS"/>
              </a:rPr>
              <a:t>comprised </a:t>
            </a:r>
            <a:r>
              <a:rPr sz="2100" spc="40" dirty="0">
                <a:solidFill>
                  <a:srgbClr val="4F4B44"/>
                </a:solidFill>
                <a:latin typeface="Trebuchet MS"/>
                <a:cs typeface="Trebuchet MS"/>
              </a:rPr>
              <a:t>the </a:t>
            </a:r>
            <a:r>
              <a:rPr sz="2100" spc="65" dirty="0">
                <a:solidFill>
                  <a:srgbClr val="4F4B44"/>
                </a:solidFill>
                <a:latin typeface="Trebuchet MS"/>
                <a:cs typeface="Trebuchet MS"/>
              </a:rPr>
              <a:t>largest </a:t>
            </a:r>
            <a:r>
              <a:rPr sz="2100" spc="7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55" dirty="0">
                <a:solidFill>
                  <a:srgbClr val="4F4B44"/>
                </a:solidFill>
                <a:latin typeface="Trebuchet MS"/>
                <a:cs typeface="Trebuchet MS"/>
              </a:rPr>
              <a:t>proportion</a:t>
            </a:r>
            <a:r>
              <a:rPr sz="2100" spc="-4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60" dirty="0">
                <a:solidFill>
                  <a:srgbClr val="4F4B44"/>
                </a:solidFill>
                <a:latin typeface="Trebuchet MS"/>
                <a:cs typeface="Trebuchet MS"/>
              </a:rPr>
              <a:t>of</a:t>
            </a:r>
            <a:r>
              <a:rPr sz="210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45" dirty="0">
                <a:solidFill>
                  <a:srgbClr val="4F4B44"/>
                </a:solidFill>
                <a:latin typeface="Trebuchet MS"/>
                <a:cs typeface="Trebuchet MS"/>
              </a:rPr>
              <a:t>participants</a:t>
            </a:r>
            <a:r>
              <a:rPr sz="210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125" dirty="0">
                <a:solidFill>
                  <a:srgbClr val="4F4B44"/>
                </a:solidFill>
                <a:latin typeface="Trebuchet MS"/>
                <a:cs typeface="Trebuchet MS"/>
              </a:rPr>
              <a:t>(326)</a:t>
            </a:r>
            <a:r>
              <a:rPr sz="210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45" dirty="0">
                <a:solidFill>
                  <a:srgbClr val="4F4B44"/>
                </a:solidFill>
                <a:latin typeface="Trebuchet MS"/>
                <a:cs typeface="Trebuchet MS"/>
              </a:rPr>
              <a:t>followed</a:t>
            </a:r>
            <a:r>
              <a:rPr sz="2100" spc="-4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140" dirty="0">
                <a:solidFill>
                  <a:srgbClr val="4F4B44"/>
                </a:solidFill>
                <a:latin typeface="Trebuchet MS"/>
                <a:cs typeface="Trebuchet MS"/>
              </a:rPr>
              <a:t>by</a:t>
            </a:r>
            <a:r>
              <a:rPr sz="210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40" dirty="0">
                <a:solidFill>
                  <a:srgbClr val="4F4B44"/>
                </a:solidFill>
                <a:latin typeface="Trebuchet MS"/>
                <a:cs typeface="Trebuchet MS"/>
              </a:rPr>
              <a:t>the</a:t>
            </a:r>
            <a:r>
              <a:rPr sz="210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75" dirty="0">
                <a:solidFill>
                  <a:srgbClr val="4F4B44"/>
                </a:solidFill>
                <a:latin typeface="Trebuchet MS"/>
                <a:cs typeface="Trebuchet MS"/>
              </a:rPr>
              <a:t>18- </a:t>
            </a:r>
            <a:r>
              <a:rPr sz="2100" spc="-62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215" dirty="0">
                <a:solidFill>
                  <a:srgbClr val="4F4B44"/>
                </a:solidFill>
                <a:latin typeface="Trebuchet MS"/>
                <a:cs typeface="Trebuchet MS"/>
              </a:rPr>
              <a:t>24</a:t>
            </a:r>
            <a:r>
              <a:rPr sz="2100" spc="-4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95" dirty="0">
                <a:solidFill>
                  <a:srgbClr val="4F4B44"/>
                </a:solidFill>
                <a:latin typeface="Trebuchet MS"/>
                <a:cs typeface="Trebuchet MS"/>
              </a:rPr>
              <a:t>age-group.</a:t>
            </a:r>
            <a:endParaRPr sz="2100" dirty="0">
              <a:latin typeface="Trebuchet MS"/>
              <a:cs typeface="Trebuchet MS"/>
            </a:endParaRPr>
          </a:p>
          <a:p>
            <a:pPr marL="355600" marR="96520" indent="-342900">
              <a:lnSpc>
                <a:spcPct val="116100"/>
              </a:lnSpc>
              <a:buFont typeface="Arial" panose="020B0604020202020204" pitchFamily="34" charset="0"/>
              <a:buChar char="•"/>
            </a:pPr>
            <a:r>
              <a:rPr sz="2100" spc="120" dirty="0">
                <a:solidFill>
                  <a:srgbClr val="4F4B44"/>
                </a:solidFill>
                <a:latin typeface="Trebuchet MS"/>
                <a:cs typeface="Trebuchet MS"/>
              </a:rPr>
              <a:t>Might </a:t>
            </a:r>
            <a:r>
              <a:rPr sz="2100" spc="114" dirty="0">
                <a:solidFill>
                  <a:srgbClr val="4F4B44"/>
                </a:solidFill>
                <a:latin typeface="Trebuchet MS"/>
                <a:cs typeface="Trebuchet MS"/>
              </a:rPr>
              <a:t>be </a:t>
            </a:r>
            <a:r>
              <a:rPr sz="2100" spc="125" dirty="0">
                <a:solidFill>
                  <a:srgbClr val="4F4B44"/>
                </a:solidFill>
                <a:latin typeface="Trebuchet MS"/>
                <a:cs typeface="Trebuchet MS"/>
              </a:rPr>
              <a:t>because </a:t>
            </a:r>
            <a:r>
              <a:rPr sz="2100" spc="90" dirty="0">
                <a:solidFill>
                  <a:srgbClr val="4F4B44"/>
                </a:solidFill>
                <a:latin typeface="Trebuchet MS"/>
                <a:cs typeface="Trebuchet MS"/>
              </a:rPr>
              <a:t>these </a:t>
            </a:r>
            <a:r>
              <a:rPr sz="2100" spc="55" dirty="0">
                <a:solidFill>
                  <a:srgbClr val="4F4B44"/>
                </a:solidFill>
                <a:latin typeface="Trebuchet MS"/>
                <a:cs typeface="Trebuchet MS"/>
              </a:rPr>
              <a:t>are </a:t>
            </a:r>
            <a:r>
              <a:rPr sz="2100" spc="40" dirty="0">
                <a:solidFill>
                  <a:srgbClr val="4F4B44"/>
                </a:solidFill>
                <a:latin typeface="Trebuchet MS"/>
                <a:cs typeface="Trebuchet MS"/>
              </a:rPr>
              <a:t>the </a:t>
            </a:r>
            <a:r>
              <a:rPr sz="2100" spc="65" dirty="0">
                <a:solidFill>
                  <a:srgbClr val="4F4B44"/>
                </a:solidFill>
                <a:latin typeface="Trebuchet MS"/>
                <a:cs typeface="Trebuchet MS"/>
              </a:rPr>
              <a:t>largest </a:t>
            </a:r>
            <a:r>
              <a:rPr sz="2100" spc="80" dirty="0">
                <a:solidFill>
                  <a:srgbClr val="4F4B44"/>
                </a:solidFill>
                <a:latin typeface="Trebuchet MS"/>
                <a:cs typeface="Trebuchet MS"/>
              </a:rPr>
              <a:t>Instagram </a:t>
            </a:r>
            <a:r>
              <a:rPr sz="2100" spc="-62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105" dirty="0">
                <a:solidFill>
                  <a:srgbClr val="4F4B44"/>
                </a:solidFill>
                <a:latin typeface="Trebuchet MS"/>
                <a:cs typeface="Trebuchet MS"/>
              </a:rPr>
              <a:t>and</a:t>
            </a:r>
            <a:r>
              <a:rPr sz="2100" spc="-4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114" dirty="0">
                <a:solidFill>
                  <a:srgbClr val="4F4B44"/>
                </a:solidFill>
                <a:latin typeface="Trebuchet MS"/>
                <a:cs typeface="Trebuchet MS"/>
              </a:rPr>
              <a:t>Whatsapp</a:t>
            </a:r>
            <a:r>
              <a:rPr sz="210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130" dirty="0">
                <a:solidFill>
                  <a:srgbClr val="4F4B44"/>
                </a:solidFill>
                <a:latin typeface="Trebuchet MS"/>
                <a:cs typeface="Trebuchet MS"/>
              </a:rPr>
              <a:t>users</a:t>
            </a:r>
            <a:r>
              <a:rPr sz="210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65" dirty="0">
                <a:solidFill>
                  <a:srgbClr val="4F4B44"/>
                </a:solidFill>
                <a:latin typeface="Trebuchet MS"/>
                <a:cs typeface="Trebuchet MS"/>
              </a:rPr>
              <a:t>or</a:t>
            </a:r>
            <a:r>
              <a:rPr sz="210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105" dirty="0">
                <a:solidFill>
                  <a:srgbClr val="4F4B44"/>
                </a:solidFill>
                <a:latin typeface="Trebuchet MS"/>
                <a:cs typeface="Trebuchet MS"/>
              </a:rPr>
              <a:t>perhaps</a:t>
            </a:r>
            <a:r>
              <a:rPr sz="210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55" dirty="0">
                <a:solidFill>
                  <a:srgbClr val="4F4B44"/>
                </a:solidFill>
                <a:latin typeface="Trebuchet MS"/>
                <a:cs typeface="Trebuchet MS"/>
              </a:rPr>
              <a:t>are</a:t>
            </a:r>
            <a:r>
              <a:rPr sz="210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40" dirty="0">
                <a:solidFill>
                  <a:srgbClr val="4F4B44"/>
                </a:solidFill>
                <a:latin typeface="Trebuchet MS"/>
                <a:cs typeface="Trebuchet MS"/>
              </a:rPr>
              <a:t>the</a:t>
            </a:r>
            <a:r>
              <a:rPr sz="210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140" dirty="0">
                <a:solidFill>
                  <a:srgbClr val="4F4B44"/>
                </a:solidFill>
                <a:latin typeface="Trebuchet MS"/>
                <a:cs typeface="Trebuchet MS"/>
              </a:rPr>
              <a:t>ones</a:t>
            </a:r>
            <a:r>
              <a:rPr sz="210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75" dirty="0">
                <a:solidFill>
                  <a:srgbClr val="4F4B44"/>
                </a:solidFill>
                <a:latin typeface="Trebuchet MS"/>
                <a:cs typeface="Trebuchet MS"/>
              </a:rPr>
              <a:t>more </a:t>
            </a:r>
            <a:r>
              <a:rPr sz="2100" spc="-62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50" dirty="0">
                <a:solidFill>
                  <a:srgbClr val="4F4B44"/>
                </a:solidFill>
                <a:latin typeface="Trebuchet MS"/>
                <a:cs typeface="Trebuchet MS"/>
              </a:rPr>
              <a:t>interested</a:t>
            </a:r>
            <a:r>
              <a:rPr sz="2100" spc="-4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-5" dirty="0">
                <a:solidFill>
                  <a:srgbClr val="4F4B44"/>
                </a:solidFill>
                <a:latin typeface="Trebuchet MS"/>
                <a:cs typeface="Trebuchet MS"/>
              </a:rPr>
              <a:t>in</a:t>
            </a:r>
            <a:r>
              <a:rPr sz="210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80" dirty="0">
                <a:solidFill>
                  <a:srgbClr val="4F4B44"/>
                </a:solidFill>
                <a:latin typeface="Trebuchet MS"/>
                <a:cs typeface="Trebuchet MS"/>
              </a:rPr>
              <a:t>skincare</a:t>
            </a:r>
            <a:r>
              <a:rPr sz="210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-5" dirty="0">
                <a:solidFill>
                  <a:srgbClr val="4F4B44"/>
                </a:solidFill>
                <a:latin typeface="Trebuchet MS"/>
                <a:cs typeface="Trebuchet MS"/>
              </a:rPr>
              <a:t>in</a:t>
            </a:r>
            <a:r>
              <a:rPr sz="2100" spc="-4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45" dirty="0">
                <a:solidFill>
                  <a:srgbClr val="4F4B44"/>
                </a:solidFill>
                <a:latin typeface="Trebuchet MS"/>
                <a:cs typeface="Trebuchet MS"/>
              </a:rPr>
              <a:t>this</a:t>
            </a:r>
            <a:r>
              <a:rPr sz="210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10" dirty="0">
                <a:solidFill>
                  <a:srgbClr val="4F4B44"/>
                </a:solidFill>
                <a:latin typeface="Trebuchet MS"/>
                <a:cs typeface="Trebuchet MS"/>
              </a:rPr>
              <a:t>market.</a:t>
            </a:r>
            <a:endParaRPr sz="2100" dirty="0">
              <a:latin typeface="Trebuchet MS"/>
              <a:cs typeface="Trebuchet MS"/>
            </a:endParaRPr>
          </a:p>
          <a:p>
            <a:pPr marL="355600" marR="363220" indent="-342900">
              <a:lnSpc>
                <a:spcPct val="116100"/>
              </a:lnSpc>
              <a:buFont typeface="Arial" panose="020B0604020202020204" pitchFamily="34" charset="0"/>
              <a:buChar char="•"/>
            </a:pPr>
            <a:r>
              <a:rPr sz="2100" spc="130" dirty="0">
                <a:solidFill>
                  <a:srgbClr val="4F4B44"/>
                </a:solidFill>
                <a:latin typeface="Trebuchet MS"/>
                <a:cs typeface="Trebuchet MS"/>
              </a:rPr>
              <a:t>These</a:t>
            </a:r>
            <a:r>
              <a:rPr sz="2100" spc="-4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75" dirty="0">
                <a:solidFill>
                  <a:srgbClr val="4F4B44"/>
                </a:solidFill>
                <a:latin typeface="Trebuchet MS"/>
                <a:cs typeface="Trebuchet MS"/>
              </a:rPr>
              <a:t>two</a:t>
            </a:r>
            <a:r>
              <a:rPr sz="2100" spc="-4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135" dirty="0">
                <a:solidFill>
                  <a:srgbClr val="4F4B44"/>
                </a:solidFill>
                <a:latin typeface="Trebuchet MS"/>
                <a:cs typeface="Trebuchet MS"/>
              </a:rPr>
              <a:t>groups</a:t>
            </a:r>
            <a:r>
              <a:rPr sz="210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55" dirty="0">
                <a:solidFill>
                  <a:srgbClr val="4F4B44"/>
                </a:solidFill>
                <a:latin typeface="Trebuchet MS"/>
                <a:cs typeface="Trebuchet MS"/>
              </a:rPr>
              <a:t>are</a:t>
            </a:r>
            <a:r>
              <a:rPr sz="2100" spc="-4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15" dirty="0">
                <a:solidFill>
                  <a:srgbClr val="4F4B44"/>
                </a:solidFill>
                <a:latin typeface="Trebuchet MS"/>
                <a:cs typeface="Trebuchet MS"/>
              </a:rPr>
              <a:t>potentially</a:t>
            </a:r>
            <a:r>
              <a:rPr sz="2100" spc="-4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40" dirty="0">
                <a:solidFill>
                  <a:srgbClr val="4F4B44"/>
                </a:solidFill>
                <a:latin typeface="Trebuchet MS"/>
                <a:cs typeface="Trebuchet MS"/>
              </a:rPr>
              <a:t>the</a:t>
            </a:r>
            <a:r>
              <a:rPr sz="210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135" dirty="0">
                <a:solidFill>
                  <a:srgbClr val="4F4B44"/>
                </a:solidFill>
                <a:latin typeface="Trebuchet MS"/>
                <a:cs typeface="Trebuchet MS"/>
              </a:rPr>
              <a:t>age</a:t>
            </a:r>
            <a:r>
              <a:rPr sz="2100" spc="-4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135" dirty="0">
                <a:solidFill>
                  <a:srgbClr val="4F4B44"/>
                </a:solidFill>
                <a:latin typeface="Trebuchet MS"/>
                <a:cs typeface="Trebuchet MS"/>
              </a:rPr>
              <a:t>groups </a:t>
            </a:r>
            <a:r>
              <a:rPr sz="2100" spc="-61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15" dirty="0">
                <a:solidFill>
                  <a:srgbClr val="4F4B44"/>
                </a:solidFill>
                <a:latin typeface="Trebuchet MS"/>
                <a:cs typeface="Trebuchet MS"/>
              </a:rPr>
              <a:t>that </a:t>
            </a:r>
            <a:r>
              <a:rPr sz="2100" spc="110" dirty="0">
                <a:solidFill>
                  <a:srgbClr val="4F4B44"/>
                </a:solidFill>
                <a:latin typeface="Trebuchet MS"/>
                <a:cs typeface="Trebuchet MS"/>
              </a:rPr>
              <a:t>Uncover </a:t>
            </a:r>
            <a:r>
              <a:rPr sz="2100" spc="105" dirty="0">
                <a:solidFill>
                  <a:srgbClr val="4F4B44"/>
                </a:solidFill>
                <a:latin typeface="Trebuchet MS"/>
                <a:cs typeface="Trebuchet MS"/>
              </a:rPr>
              <a:t>can </a:t>
            </a:r>
            <a:r>
              <a:rPr sz="2100" spc="45" dirty="0">
                <a:solidFill>
                  <a:srgbClr val="4F4B44"/>
                </a:solidFill>
                <a:latin typeface="Trebuchet MS"/>
                <a:cs typeface="Trebuchet MS"/>
              </a:rPr>
              <a:t>target </a:t>
            </a:r>
            <a:r>
              <a:rPr sz="2100" spc="20" dirty="0">
                <a:solidFill>
                  <a:srgbClr val="4F4B44"/>
                </a:solidFill>
                <a:latin typeface="Trebuchet MS"/>
                <a:cs typeface="Trebuchet MS"/>
              </a:rPr>
              <a:t>with </a:t>
            </a:r>
            <a:r>
              <a:rPr sz="2100" dirty="0">
                <a:solidFill>
                  <a:srgbClr val="4F4B44"/>
                </a:solidFill>
                <a:latin typeface="Trebuchet MS"/>
                <a:cs typeface="Trebuchet MS"/>
              </a:rPr>
              <a:t>their </a:t>
            </a:r>
            <a:r>
              <a:rPr sz="2100" spc="95" dirty="0">
                <a:solidFill>
                  <a:srgbClr val="4F4B44"/>
                </a:solidFill>
                <a:latin typeface="Trebuchet MS"/>
                <a:cs typeface="Trebuchet MS"/>
              </a:rPr>
              <a:t>products </a:t>
            </a:r>
            <a:r>
              <a:rPr sz="2100" spc="105" dirty="0">
                <a:solidFill>
                  <a:srgbClr val="4F4B44"/>
                </a:solidFill>
                <a:latin typeface="Trebuchet MS"/>
                <a:cs typeface="Trebuchet MS"/>
              </a:rPr>
              <a:t>and </a:t>
            </a:r>
            <a:r>
              <a:rPr sz="2100" spc="-62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45" dirty="0">
                <a:solidFill>
                  <a:srgbClr val="4F4B44"/>
                </a:solidFill>
                <a:latin typeface="Trebuchet MS"/>
                <a:cs typeface="Trebuchet MS"/>
              </a:rPr>
              <a:t>market</a:t>
            </a:r>
            <a:r>
              <a:rPr sz="2100" spc="-4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-40" dirty="0">
                <a:solidFill>
                  <a:srgbClr val="4F4B44"/>
                </a:solidFill>
                <a:latin typeface="Trebuchet MS"/>
                <a:cs typeface="Trebuchet MS"/>
              </a:rPr>
              <a:t>to.</a:t>
            </a:r>
            <a:endParaRPr sz="2100" dirty="0">
              <a:latin typeface="Trebuchet MS"/>
              <a:cs typeface="Trebuchet MS"/>
            </a:endParaRPr>
          </a:p>
          <a:p>
            <a:pPr marL="355600" marR="27305" indent="-342900">
              <a:lnSpc>
                <a:spcPct val="116100"/>
              </a:lnSpc>
              <a:buFont typeface="Arial" panose="020B0604020202020204" pitchFamily="34" charset="0"/>
              <a:buChar char="•"/>
            </a:pPr>
            <a:r>
              <a:rPr sz="2100" spc="204" dirty="0">
                <a:solidFill>
                  <a:srgbClr val="4F4B44"/>
                </a:solidFill>
                <a:latin typeface="Trebuchet MS"/>
                <a:cs typeface="Trebuchet MS"/>
              </a:rPr>
              <a:t>55+</a:t>
            </a:r>
            <a:r>
              <a:rPr sz="210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75" dirty="0">
                <a:solidFill>
                  <a:srgbClr val="4F4B44"/>
                </a:solidFill>
                <a:latin typeface="Trebuchet MS"/>
                <a:cs typeface="Trebuchet MS"/>
              </a:rPr>
              <a:t>is</a:t>
            </a:r>
            <a:r>
              <a:rPr sz="210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40" dirty="0">
                <a:solidFill>
                  <a:srgbClr val="4F4B44"/>
                </a:solidFill>
                <a:latin typeface="Trebuchet MS"/>
                <a:cs typeface="Trebuchet MS"/>
              </a:rPr>
              <a:t>the</a:t>
            </a:r>
            <a:r>
              <a:rPr sz="2100" spc="-3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55" dirty="0">
                <a:solidFill>
                  <a:srgbClr val="4F4B44"/>
                </a:solidFill>
                <a:latin typeface="Trebuchet MS"/>
                <a:cs typeface="Trebuchet MS"/>
              </a:rPr>
              <a:t>smallest</a:t>
            </a:r>
            <a:r>
              <a:rPr sz="210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110" dirty="0">
                <a:solidFill>
                  <a:srgbClr val="4F4B44"/>
                </a:solidFill>
                <a:latin typeface="Trebuchet MS"/>
                <a:cs typeface="Trebuchet MS"/>
              </a:rPr>
              <a:t>group</a:t>
            </a:r>
            <a:r>
              <a:rPr sz="210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105" dirty="0">
                <a:solidFill>
                  <a:srgbClr val="4F4B44"/>
                </a:solidFill>
                <a:latin typeface="Trebuchet MS"/>
                <a:cs typeface="Trebuchet MS"/>
              </a:rPr>
              <a:t>perhaps</a:t>
            </a:r>
            <a:r>
              <a:rPr sz="2100" spc="-3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125" dirty="0">
                <a:solidFill>
                  <a:srgbClr val="4F4B44"/>
                </a:solidFill>
                <a:latin typeface="Trebuchet MS"/>
                <a:cs typeface="Trebuchet MS"/>
              </a:rPr>
              <a:t>because</a:t>
            </a:r>
            <a:r>
              <a:rPr sz="210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65" dirty="0">
                <a:solidFill>
                  <a:srgbClr val="4F4B44"/>
                </a:solidFill>
                <a:latin typeface="Trebuchet MS"/>
                <a:cs typeface="Trebuchet MS"/>
              </a:rPr>
              <a:t>they</a:t>
            </a:r>
            <a:r>
              <a:rPr sz="210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140" dirty="0">
                <a:solidFill>
                  <a:srgbClr val="4F4B44"/>
                </a:solidFill>
                <a:latin typeface="Trebuchet MS"/>
                <a:cs typeface="Trebuchet MS"/>
              </a:rPr>
              <a:t>do </a:t>
            </a:r>
            <a:r>
              <a:rPr sz="2100" spc="-61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50" dirty="0">
                <a:solidFill>
                  <a:srgbClr val="4F4B44"/>
                </a:solidFill>
                <a:latin typeface="Trebuchet MS"/>
                <a:cs typeface="Trebuchet MS"/>
              </a:rPr>
              <a:t>not </a:t>
            </a:r>
            <a:r>
              <a:rPr sz="2100" spc="140" dirty="0">
                <a:solidFill>
                  <a:srgbClr val="4F4B44"/>
                </a:solidFill>
                <a:latin typeface="Trebuchet MS"/>
                <a:cs typeface="Trebuchet MS"/>
              </a:rPr>
              <a:t>use </a:t>
            </a:r>
            <a:r>
              <a:rPr sz="2100" spc="65" dirty="0">
                <a:solidFill>
                  <a:srgbClr val="4F4B44"/>
                </a:solidFill>
                <a:latin typeface="Trebuchet MS"/>
                <a:cs typeface="Trebuchet MS"/>
              </a:rPr>
              <a:t>social </a:t>
            </a:r>
            <a:r>
              <a:rPr sz="2100" spc="60" dirty="0">
                <a:solidFill>
                  <a:srgbClr val="4F4B44"/>
                </a:solidFill>
                <a:latin typeface="Trebuchet MS"/>
                <a:cs typeface="Trebuchet MS"/>
              </a:rPr>
              <a:t>media </a:t>
            </a:r>
            <a:r>
              <a:rPr sz="2100" spc="50" dirty="0">
                <a:solidFill>
                  <a:srgbClr val="4F4B44"/>
                </a:solidFill>
                <a:latin typeface="Trebuchet MS"/>
                <a:cs typeface="Trebuchet MS"/>
              </a:rPr>
              <a:t>platforms </a:t>
            </a:r>
            <a:r>
              <a:rPr sz="2100" spc="145" dirty="0">
                <a:solidFill>
                  <a:srgbClr val="4F4B44"/>
                </a:solidFill>
                <a:latin typeface="Trebuchet MS"/>
                <a:cs typeface="Trebuchet MS"/>
              </a:rPr>
              <a:t>such </a:t>
            </a:r>
            <a:r>
              <a:rPr sz="2100" spc="170" dirty="0">
                <a:solidFill>
                  <a:srgbClr val="4F4B44"/>
                </a:solidFill>
                <a:latin typeface="Trebuchet MS"/>
                <a:cs typeface="Trebuchet MS"/>
              </a:rPr>
              <a:t>as </a:t>
            </a:r>
            <a:r>
              <a:rPr sz="2100" spc="70" dirty="0">
                <a:solidFill>
                  <a:srgbClr val="4F4B44"/>
                </a:solidFill>
                <a:latin typeface="Trebuchet MS"/>
                <a:cs typeface="Trebuchet MS"/>
              </a:rPr>
              <a:t>Instragram </a:t>
            </a:r>
            <a:r>
              <a:rPr sz="2100" spc="-62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170" dirty="0">
                <a:solidFill>
                  <a:srgbClr val="4F4B44"/>
                </a:solidFill>
                <a:latin typeface="Trebuchet MS"/>
                <a:cs typeface="Trebuchet MS"/>
              </a:rPr>
              <a:t>as</a:t>
            </a:r>
            <a:r>
              <a:rPr sz="2100" spc="-4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45" dirty="0">
                <a:solidFill>
                  <a:srgbClr val="4F4B44"/>
                </a:solidFill>
                <a:latin typeface="Trebuchet MS"/>
                <a:cs typeface="Trebuchet MS"/>
              </a:rPr>
              <a:t>much.</a:t>
            </a:r>
            <a:endParaRPr sz="2100" dirty="0">
              <a:latin typeface="Trebuchet MS"/>
              <a:cs typeface="Trebuchet MS"/>
            </a:endParaRPr>
          </a:p>
          <a:p>
            <a:pPr marL="355600" marR="149225" indent="-342900">
              <a:lnSpc>
                <a:spcPct val="116100"/>
              </a:lnSpc>
              <a:buFont typeface="Arial" panose="020B0604020202020204" pitchFamily="34" charset="0"/>
              <a:buChar char="•"/>
            </a:pPr>
            <a:r>
              <a:rPr sz="2100" spc="135" dirty="0">
                <a:solidFill>
                  <a:srgbClr val="4F4B44"/>
                </a:solidFill>
                <a:latin typeface="Trebuchet MS"/>
                <a:cs typeface="Trebuchet MS"/>
              </a:rPr>
              <a:t>To</a:t>
            </a:r>
            <a:r>
              <a:rPr sz="210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100" dirty="0">
                <a:solidFill>
                  <a:srgbClr val="4F4B44"/>
                </a:solidFill>
                <a:latin typeface="Trebuchet MS"/>
                <a:cs typeface="Trebuchet MS"/>
              </a:rPr>
              <a:t>encourage</a:t>
            </a:r>
            <a:r>
              <a:rPr sz="2100" spc="-3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30" dirty="0">
                <a:solidFill>
                  <a:srgbClr val="4F4B44"/>
                </a:solidFill>
                <a:latin typeface="Trebuchet MS"/>
                <a:cs typeface="Trebuchet MS"/>
              </a:rPr>
              <a:t>inclusivity</a:t>
            </a:r>
            <a:r>
              <a:rPr sz="2100" spc="-3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110" dirty="0">
                <a:solidFill>
                  <a:srgbClr val="4F4B44"/>
                </a:solidFill>
                <a:latin typeface="Trebuchet MS"/>
                <a:cs typeface="Trebuchet MS"/>
              </a:rPr>
              <a:t>Uncover</a:t>
            </a:r>
            <a:r>
              <a:rPr sz="2100" spc="-3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105" dirty="0">
                <a:solidFill>
                  <a:srgbClr val="4F4B44"/>
                </a:solidFill>
                <a:latin typeface="Trebuchet MS"/>
                <a:cs typeface="Trebuchet MS"/>
              </a:rPr>
              <a:t>can</a:t>
            </a:r>
            <a:r>
              <a:rPr sz="2100" spc="-3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80" dirty="0">
                <a:solidFill>
                  <a:srgbClr val="4F4B44"/>
                </a:solidFill>
                <a:latin typeface="Trebuchet MS"/>
                <a:cs typeface="Trebuchet MS"/>
              </a:rPr>
              <a:t>reach</a:t>
            </a:r>
            <a:r>
              <a:rPr sz="2100" spc="-3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50" dirty="0">
                <a:solidFill>
                  <a:srgbClr val="4F4B44"/>
                </a:solidFill>
                <a:latin typeface="Trebuchet MS"/>
                <a:cs typeface="Trebuchet MS"/>
              </a:rPr>
              <a:t>out</a:t>
            </a:r>
            <a:r>
              <a:rPr sz="2100" spc="-3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35" dirty="0">
                <a:solidFill>
                  <a:srgbClr val="4F4B44"/>
                </a:solidFill>
                <a:latin typeface="Trebuchet MS"/>
                <a:cs typeface="Trebuchet MS"/>
              </a:rPr>
              <a:t>to </a:t>
            </a:r>
            <a:r>
              <a:rPr sz="2100" spc="-62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40" dirty="0">
                <a:solidFill>
                  <a:srgbClr val="4F4B44"/>
                </a:solidFill>
                <a:latin typeface="Trebuchet MS"/>
                <a:cs typeface="Trebuchet MS"/>
              </a:rPr>
              <a:t>the</a:t>
            </a:r>
            <a:r>
              <a:rPr sz="2100" spc="-4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45" dirty="0">
                <a:solidFill>
                  <a:srgbClr val="4F4B44"/>
                </a:solidFill>
                <a:latin typeface="Trebuchet MS"/>
                <a:cs typeface="Trebuchet MS"/>
              </a:rPr>
              <a:t>older</a:t>
            </a:r>
            <a:r>
              <a:rPr sz="210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135" dirty="0">
                <a:solidFill>
                  <a:srgbClr val="4F4B44"/>
                </a:solidFill>
                <a:latin typeface="Trebuchet MS"/>
                <a:cs typeface="Trebuchet MS"/>
              </a:rPr>
              <a:t>groups</a:t>
            </a:r>
            <a:r>
              <a:rPr sz="210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80" dirty="0">
                <a:solidFill>
                  <a:srgbClr val="4F4B44"/>
                </a:solidFill>
                <a:latin typeface="Trebuchet MS"/>
                <a:cs typeface="Trebuchet MS"/>
              </a:rPr>
              <a:t>through</a:t>
            </a:r>
            <a:r>
              <a:rPr sz="210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50" dirty="0">
                <a:solidFill>
                  <a:srgbClr val="4F4B44"/>
                </a:solidFill>
                <a:latin typeface="Trebuchet MS"/>
                <a:cs typeface="Trebuchet MS"/>
              </a:rPr>
              <a:t>other</a:t>
            </a:r>
            <a:r>
              <a:rPr sz="210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100" spc="25" dirty="0">
                <a:solidFill>
                  <a:srgbClr val="4F4B44"/>
                </a:solidFill>
                <a:latin typeface="Trebuchet MS"/>
                <a:cs typeface="Trebuchet MS"/>
              </a:rPr>
              <a:t>platforms.</a:t>
            </a:r>
            <a:endParaRPr sz="2100" dirty="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0A259B-832B-349E-3CC1-367010EEC9A6}"/>
              </a:ext>
            </a:extLst>
          </p:cNvPr>
          <p:cNvSpPr txBox="1"/>
          <p:nvPr/>
        </p:nvSpPr>
        <p:spPr>
          <a:xfrm>
            <a:off x="10058400" y="2019300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i="1" dirty="0"/>
              <a:t>(</a:t>
            </a:r>
            <a:r>
              <a:rPr lang="en-GB" sz="1200" i="1" dirty="0"/>
              <a:t>42.9</a:t>
            </a:r>
            <a:r>
              <a:rPr lang="en-GB" sz="1050" i="1" dirty="0"/>
              <a:t>%)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F9A70C-0999-D9A4-3251-96061D30B567}"/>
              </a:ext>
            </a:extLst>
          </p:cNvPr>
          <p:cNvSpPr txBox="1"/>
          <p:nvPr/>
        </p:nvSpPr>
        <p:spPr>
          <a:xfrm>
            <a:off x="11155680" y="3630712"/>
            <a:ext cx="807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i="1" dirty="0"/>
              <a:t>(</a:t>
            </a:r>
            <a:r>
              <a:rPr lang="en-GB" sz="1200" i="1" dirty="0"/>
              <a:t>30.6</a:t>
            </a:r>
            <a:r>
              <a:rPr lang="en-GB" sz="1100" i="1" dirty="0"/>
              <a:t>%)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60914B-9D1C-1724-93C5-0AD54165C6F7}"/>
              </a:ext>
            </a:extLst>
          </p:cNvPr>
          <p:cNvSpPr txBox="1"/>
          <p:nvPr/>
        </p:nvSpPr>
        <p:spPr>
          <a:xfrm>
            <a:off x="12192000" y="5066759"/>
            <a:ext cx="68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i="1" dirty="0"/>
              <a:t>(19.4%)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0F25A1-6E45-4406-D87D-D9068CC927CD}"/>
              </a:ext>
            </a:extLst>
          </p:cNvPr>
          <p:cNvSpPr txBox="1"/>
          <p:nvPr/>
        </p:nvSpPr>
        <p:spPr>
          <a:xfrm>
            <a:off x="13258800" y="7034093"/>
            <a:ext cx="609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i="1" dirty="0"/>
              <a:t>(4.5%)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C7D630-DAAC-DB7D-1DA7-E33EDC78FA25}"/>
              </a:ext>
            </a:extLst>
          </p:cNvPr>
          <p:cNvSpPr txBox="1"/>
          <p:nvPr/>
        </p:nvSpPr>
        <p:spPr>
          <a:xfrm>
            <a:off x="14325600" y="7429500"/>
            <a:ext cx="609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i="1" dirty="0"/>
              <a:t>(1.6%)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864B07-95EB-2F0E-6B22-6F1112B379A9}"/>
              </a:ext>
            </a:extLst>
          </p:cNvPr>
          <p:cNvSpPr txBox="1"/>
          <p:nvPr/>
        </p:nvSpPr>
        <p:spPr>
          <a:xfrm>
            <a:off x="15385871" y="74295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i="1" dirty="0"/>
              <a:t>(0.9</a:t>
            </a:r>
            <a:r>
              <a:rPr lang="en-GB" sz="1400" i="1" dirty="0"/>
              <a:t>%)</a:t>
            </a:r>
            <a:endParaRPr lang="en-GB" sz="1100"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79510" y="1696469"/>
            <a:ext cx="8385492" cy="675618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16717" y="436912"/>
            <a:ext cx="593725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00480" algn="l"/>
                <a:tab pos="2976245" algn="l"/>
              </a:tabLst>
            </a:pPr>
            <a:r>
              <a:rPr sz="3400" spc="100" dirty="0"/>
              <a:t>T</a:t>
            </a:r>
            <a:r>
              <a:rPr sz="3400" spc="-70" dirty="0"/>
              <a:t> </a:t>
            </a:r>
            <a:r>
              <a:rPr sz="3400" spc="215" dirty="0"/>
              <a:t>H</a:t>
            </a:r>
            <a:r>
              <a:rPr sz="3400" spc="-70" dirty="0"/>
              <a:t> </a:t>
            </a:r>
            <a:r>
              <a:rPr sz="3400" spc="5" dirty="0"/>
              <a:t>E	</a:t>
            </a:r>
            <a:r>
              <a:rPr sz="3400" spc="120" dirty="0"/>
              <a:t>M</a:t>
            </a:r>
            <a:r>
              <a:rPr sz="3400" spc="-65" dirty="0"/>
              <a:t> </a:t>
            </a:r>
            <a:r>
              <a:rPr sz="3400" spc="105" dirty="0"/>
              <a:t>A</a:t>
            </a:r>
            <a:r>
              <a:rPr sz="3400" spc="-70" dirty="0"/>
              <a:t> </a:t>
            </a:r>
            <a:r>
              <a:rPr sz="3400" spc="90" dirty="0"/>
              <a:t>L</a:t>
            </a:r>
            <a:r>
              <a:rPr sz="3400" spc="-70" dirty="0"/>
              <a:t> </a:t>
            </a:r>
            <a:r>
              <a:rPr sz="3400" spc="5" dirty="0"/>
              <a:t>E	</a:t>
            </a:r>
            <a:r>
              <a:rPr sz="3400" spc="400" dirty="0"/>
              <a:t>C</a:t>
            </a:r>
            <a:r>
              <a:rPr sz="3400" spc="-80" dirty="0"/>
              <a:t> </a:t>
            </a:r>
            <a:r>
              <a:rPr sz="3400" spc="225" dirty="0"/>
              <a:t>U</a:t>
            </a:r>
            <a:r>
              <a:rPr sz="3400" spc="-80" dirty="0"/>
              <a:t> </a:t>
            </a:r>
            <a:r>
              <a:rPr sz="3400" spc="50" dirty="0"/>
              <a:t>S</a:t>
            </a:r>
            <a:r>
              <a:rPr sz="3400" spc="-80" dirty="0"/>
              <a:t> </a:t>
            </a:r>
            <a:r>
              <a:rPr sz="3400" spc="100" dirty="0"/>
              <a:t>T</a:t>
            </a:r>
            <a:r>
              <a:rPr sz="3400" spc="-85" dirty="0"/>
              <a:t> </a:t>
            </a:r>
            <a:r>
              <a:rPr sz="3400" spc="505" dirty="0"/>
              <a:t>O</a:t>
            </a:r>
            <a:r>
              <a:rPr sz="3400" spc="-80" dirty="0"/>
              <a:t> </a:t>
            </a:r>
            <a:r>
              <a:rPr sz="3400" spc="120" dirty="0"/>
              <a:t>M</a:t>
            </a:r>
            <a:r>
              <a:rPr sz="3400" spc="-80" dirty="0"/>
              <a:t> </a:t>
            </a:r>
            <a:r>
              <a:rPr sz="3400" spc="5" dirty="0"/>
              <a:t>E</a:t>
            </a:r>
            <a:r>
              <a:rPr sz="3400" spc="-80" dirty="0"/>
              <a:t> </a:t>
            </a:r>
            <a:r>
              <a:rPr sz="3400" spc="145" dirty="0"/>
              <a:t>R</a:t>
            </a:r>
            <a:endParaRPr sz="34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95043" y="8872537"/>
            <a:ext cx="76200" cy="761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004544" y="8672499"/>
            <a:ext cx="13533119" cy="108267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2000" spc="-25" dirty="0">
                <a:solidFill>
                  <a:srgbClr val="4F4B44"/>
                </a:solidFill>
                <a:latin typeface="Verdana"/>
                <a:cs typeface="Verdana"/>
              </a:rPr>
              <a:t>The</a:t>
            </a:r>
            <a:r>
              <a:rPr sz="2000" spc="-13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110" dirty="0">
                <a:solidFill>
                  <a:srgbClr val="4F4B44"/>
                </a:solidFill>
                <a:latin typeface="Verdana"/>
                <a:cs typeface="Verdana"/>
              </a:rPr>
              <a:t>majority</a:t>
            </a:r>
            <a:r>
              <a:rPr sz="2000" spc="-13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4F4B44"/>
                </a:solidFill>
                <a:latin typeface="Verdana"/>
                <a:cs typeface="Verdana"/>
              </a:rPr>
              <a:t>of</a:t>
            </a:r>
            <a:r>
              <a:rPr sz="2000" spc="-13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65" dirty="0">
                <a:solidFill>
                  <a:srgbClr val="4F4B44"/>
                </a:solidFill>
                <a:latin typeface="Verdana"/>
                <a:cs typeface="Verdana"/>
              </a:rPr>
              <a:t>the</a:t>
            </a:r>
            <a:r>
              <a:rPr sz="2000" spc="-13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4F4B44"/>
                </a:solidFill>
                <a:latin typeface="Verdana"/>
                <a:cs typeface="Verdana"/>
              </a:rPr>
              <a:t>participants</a:t>
            </a:r>
            <a:r>
              <a:rPr sz="2000" spc="-13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4F4B44"/>
                </a:solidFill>
                <a:latin typeface="Verdana"/>
                <a:cs typeface="Verdana"/>
              </a:rPr>
              <a:t>were</a:t>
            </a:r>
            <a:r>
              <a:rPr sz="2000" spc="-13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70" dirty="0">
                <a:solidFill>
                  <a:srgbClr val="4F4B44"/>
                </a:solidFill>
                <a:latin typeface="Verdana"/>
                <a:cs typeface="Verdana"/>
              </a:rPr>
              <a:t>female</a:t>
            </a:r>
            <a:r>
              <a:rPr sz="2000" spc="-13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40" dirty="0">
                <a:solidFill>
                  <a:srgbClr val="4F4B44"/>
                </a:solidFill>
                <a:latin typeface="Verdana"/>
                <a:cs typeface="Verdana"/>
              </a:rPr>
              <a:t>which</a:t>
            </a:r>
            <a:r>
              <a:rPr sz="2000" spc="-13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40" dirty="0">
                <a:solidFill>
                  <a:srgbClr val="4F4B44"/>
                </a:solidFill>
                <a:latin typeface="Verdana"/>
                <a:cs typeface="Verdana"/>
              </a:rPr>
              <a:t>is</a:t>
            </a:r>
            <a:r>
              <a:rPr sz="2000" spc="-13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4F4B44"/>
                </a:solidFill>
                <a:latin typeface="Verdana"/>
                <a:cs typeface="Verdana"/>
              </a:rPr>
              <a:t>indicative</a:t>
            </a:r>
            <a:r>
              <a:rPr sz="2000" spc="-13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4F4B44"/>
                </a:solidFill>
                <a:latin typeface="Verdana"/>
                <a:cs typeface="Verdana"/>
              </a:rPr>
              <a:t>of</a:t>
            </a:r>
            <a:r>
              <a:rPr sz="2000" spc="-13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65" dirty="0">
                <a:solidFill>
                  <a:srgbClr val="4F4B44"/>
                </a:solidFill>
                <a:latin typeface="Verdana"/>
                <a:cs typeface="Verdana"/>
              </a:rPr>
              <a:t>the</a:t>
            </a:r>
            <a:r>
              <a:rPr sz="2000" spc="-13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4F4B44"/>
                </a:solidFill>
                <a:latin typeface="Verdana"/>
                <a:cs typeface="Verdana"/>
              </a:rPr>
              <a:t>skincare</a:t>
            </a:r>
            <a:r>
              <a:rPr sz="2000" spc="-13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4F4B44"/>
                </a:solidFill>
                <a:latin typeface="Verdana"/>
                <a:cs typeface="Verdana"/>
              </a:rPr>
              <a:t>market</a:t>
            </a:r>
            <a:r>
              <a:rPr sz="2000" spc="-13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75" dirty="0">
                <a:solidFill>
                  <a:srgbClr val="4F4B44"/>
                </a:solidFill>
                <a:latin typeface="Verdana"/>
                <a:cs typeface="Verdana"/>
              </a:rPr>
              <a:t>globally.</a:t>
            </a:r>
            <a:endParaRPr sz="2000">
              <a:latin typeface="Verdana"/>
              <a:cs typeface="Verdana"/>
            </a:endParaRPr>
          </a:p>
          <a:p>
            <a:pPr marL="12700" marR="5080">
              <a:lnSpc>
                <a:spcPct val="115599"/>
              </a:lnSpc>
            </a:pPr>
            <a:r>
              <a:rPr sz="2000" spc="-105" dirty="0">
                <a:solidFill>
                  <a:srgbClr val="4F4B44"/>
                </a:solidFill>
                <a:latin typeface="Verdana"/>
                <a:cs typeface="Verdana"/>
              </a:rPr>
              <a:t>Similar</a:t>
            </a:r>
            <a:r>
              <a:rPr sz="2000" spc="-14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4F4B44"/>
                </a:solidFill>
                <a:latin typeface="Verdana"/>
                <a:cs typeface="Verdana"/>
              </a:rPr>
              <a:t>to</a:t>
            </a:r>
            <a:r>
              <a:rPr sz="2000" spc="-13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65" dirty="0">
                <a:solidFill>
                  <a:srgbClr val="4F4B44"/>
                </a:solidFill>
                <a:latin typeface="Verdana"/>
                <a:cs typeface="Verdana"/>
              </a:rPr>
              <a:t>the</a:t>
            </a:r>
            <a:r>
              <a:rPr sz="2000" spc="-13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70" dirty="0">
                <a:solidFill>
                  <a:srgbClr val="4F4B44"/>
                </a:solidFill>
                <a:latin typeface="Verdana"/>
                <a:cs typeface="Verdana"/>
              </a:rPr>
              <a:t>female</a:t>
            </a:r>
            <a:r>
              <a:rPr sz="2000" spc="-13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65" dirty="0">
                <a:solidFill>
                  <a:srgbClr val="4F4B44"/>
                </a:solidFill>
                <a:latin typeface="Verdana"/>
                <a:cs typeface="Verdana"/>
              </a:rPr>
              <a:t>participants,</a:t>
            </a:r>
            <a:r>
              <a:rPr sz="2000" spc="-14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65" dirty="0">
                <a:solidFill>
                  <a:srgbClr val="4F4B44"/>
                </a:solidFill>
                <a:latin typeface="Verdana"/>
                <a:cs typeface="Verdana"/>
              </a:rPr>
              <a:t>the</a:t>
            </a:r>
            <a:r>
              <a:rPr sz="2000" spc="-13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4F4B44"/>
                </a:solidFill>
                <a:latin typeface="Verdana"/>
                <a:cs typeface="Verdana"/>
              </a:rPr>
              <a:t>largest</a:t>
            </a:r>
            <a:r>
              <a:rPr sz="2000" spc="-13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rgbClr val="4F4B44"/>
                </a:solidFill>
                <a:latin typeface="Verdana"/>
                <a:cs typeface="Verdana"/>
              </a:rPr>
              <a:t>group</a:t>
            </a:r>
            <a:r>
              <a:rPr sz="2000" spc="-13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4F4B44"/>
                </a:solidFill>
                <a:latin typeface="Verdana"/>
                <a:cs typeface="Verdana"/>
              </a:rPr>
              <a:t>of</a:t>
            </a:r>
            <a:r>
              <a:rPr sz="2000" spc="-13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4F4B44"/>
                </a:solidFill>
                <a:latin typeface="Verdana"/>
                <a:cs typeface="Verdana"/>
              </a:rPr>
              <a:t>male</a:t>
            </a:r>
            <a:r>
              <a:rPr sz="2000" spc="-14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4F4B44"/>
                </a:solidFill>
                <a:latin typeface="Verdana"/>
                <a:cs typeface="Verdana"/>
              </a:rPr>
              <a:t>participants</a:t>
            </a:r>
            <a:r>
              <a:rPr sz="2000" spc="-13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4F4B44"/>
                </a:solidFill>
                <a:latin typeface="Verdana"/>
                <a:cs typeface="Verdana"/>
              </a:rPr>
              <a:t>was</a:t>
            </a:r>
            <a:r>
              <a:rPr sz="2000" spc="-13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65" dirty="0">
                <a:solidFill>
                  <a:srgbClr val="4F4B44"/>
                </a:solidFill>
                <a:latin typeface="Verdana"/>
                <a:cs typeface="Verdana"/>
              </a:rPr>
              <a:t>the</a:t>
            </a:r>
            <a:r>
              <a:rPr sz="2000" spc="-13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4F4B44"/>
                </a:solidFill>
                <a:latin typeface="Verdana"/>
                <a:cs typeface="Verdana"/>
              </a:rPr>
              <a:t>25-34</a:t>
            </a:r>
            <a:r>
              <a:rPr sz="2000" spc="-13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4F4B44"/>
                </a:solidFill>
                <a:latin typeface="Verdana"/>
                <a:cs typeface="Verdana"/>
              </a:rPr>
              <a:t>agegroup</a:t>
            </a:r>
            <a:r>
              <a:rPr sz="2000" spc="-14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40" dirty="0">
                <a:solidFill>
                  <a:srgbClr val="4F4B44"/>
                </a:solidFill>
                <a:latin typeface="Verdana"/>
                <a:cs typeface="Verdana"/>
              </a:rPr>
              <a:t>which</a:t>
            </a:r>
            <a:r>
              <a:rPr sz="2000" spc="-13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4F4B44"/>
                </a:solidFill>
                <a:latin typeface="Verdana"/>
                <a:cs typeface="Verdana"/>
              </a:rPr>
              <a:t>perhaps </a:t>
            </a:r>
            <a:r>
              <a:rPr sz="2000" spc="-68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4F4B44"/>
                </a:solidFill>
                <a:latin typeface="Verdana"/>
                <a:cs typeface="Verdana"/>
              </a:rPr>
              <a:t>reflects</a:t>
            </a:r>
            <a:r>
              <a:rPr sz="20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75" dirty="0">
                <a:solidFill>
                  <a:srgbClr val="4F4B44"/>
                </a:solidFill>
                <a:latin typeface="Verdana"/>
                <a:cs typeface="Verdana"/>
              </a:rPr>
              <a:t>their</a:t>
            </a:r>
            <a:r>
              <a:rPr sz="20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4F4B44"/>
                </a:solidFill>
                <a:latin typeface="Verdana"/>
                <a:cs typeface="Verdana"/>
              </a:rPr>
              <a:t>social</a:t>
            </a:r>
            <a:r>
              <a:rPr sz="20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85" dirty="0">
                <a:solidFill>
                  <a:srgbClr val="4F4B44"/>
                </a:solidFill>
                <a:latin typeface="Verdana"/>
                <a:cs typeface="Verdana"/>
              </a:rPr>
              <a:t>media</a:t>
            </a:r>
            <a:r>
              <a:rPr sz="20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4F4B44"/>
                </a:solidFill>
                <a:latin typeface="Verdana"/>
                <a:cs typeface="Verdana"/>
              </a:rPr>
              <a:t>presence</a:t>
            </a:r>
            <a:r>
              <a:rPr sz="2000" spc="-14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4F4B44"/>
                </a:solidFill>
                <a:latin typeface="Verdana"/>
                <a:cs typeface="Verdana"/>
              </a:rPr>
              <a:t>compared</a:t>
            </a:r>
            <a:r>
              <a:rPr sz="20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4F4B44"/>
                </a:solidFill>
                <a:latin typeface="Verdana"/>
                <a:cs typeface="Verdana"/>
              </a:rPr>
              <a:t>to</a:t>
            </a:r>
            <a:r>
              <a:rPr sz="20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rgbClr val="4F4B44"/>
                </a:solidFill>
                <a:latin typeface="Verdana"/>
                <a:cs typeface="Verdana"/>
              </a:rPr>
              <a:t>other</a:t>
            </a:r>
            <a:r>
              <a:rPr sz="20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4F4B44"/>
                </a:solidFill>
                <a:latin typeface="Verdana"/>
                <a:cs typeface="Verdana"/>
              </a:rPr>
              <a:t>age</a:t>
            </a:r>
            <a:r>
              <a:rPr sz="2000" spc="-14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70" dirty="0">
                <a:solidFill>
                  <a:srgbClr val="4F4B44"/>
                </a:solidFill>
                <a:latin typeface="Verdana"/>
                <a:cs typeface="Verdana"/>
              </a:rPr>
              <a:t>groups.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95043" y="9224962"/>
            <a:ext cx="76200" cy="761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E0DA62-6F57-02DA-D33D-AAA9BA57A455}"/>
              </a:ext>
            </a:extLst>
          </p:cNvPr>
          <p:cNvSpPr txBox="1"/>
          <p:nvPr/>
        </p:nvSpPr>
        <p:spPr>
          <a:xfrm>
            <a:off x="6096000" y="2019300"/>
            <a:ext cx="762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i="1" dirty="0"/>
              <a:t>(74.2%)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EA340-BA9B-A754-6F73-3128781EED25}"/>
              </a:ext>
            </a:extLst>
          </p:cNvPr>
          <p:cNvSpPr txBox="1"/>
          <p:nvPr/>
        </p:nvSpPr>
        <p:spPr>
          <a:xfrm>
            <a:off x="7162800" y="6667500"/>
            <a:ext cx="762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i="1" dirty="0"/>
              <a:t>(13.0%)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8D8FBA-AAAE-DE96-31E6-D4B52307BC28}"/>
              </a:ext>
            </a:extLst>
          </p:cNvPr>
          <p:cNvSpPr txBox="1"/>
          <p:nvPr/>
        </p:nvSpPr>
        <p:spPr>
          <a:xfrm>
            <a:off x="8305800" y="6896100"/>
            <a:ext cx="762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i="1" dirty="0"/>
              <a:t>(10.4%)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1755E4-B48C-C438-49DB-2AA359EB0674}"/>
              </a:ext>
            </a:extLst>
          </p:cNvPr>
          <p:cNvSpPr txBox="1"/>
          <p:nvPr/>
        </p:nvSpPr>
        <p:spPr>
          <a:xfrm>
            <a:off x="9296400" y="7505700"/>
            <a:ext cx="762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i="1" dirty="0"/>
              <a:t>(1.9%).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588" y="2461852"/>
            <a:ext cx="10330401" cy="659849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2370">
              <a:lnSpc>
                <a:spcPct val="100000"/>
              </a:lnSpc>
              <a:spcBef>
                <a:spcPts val="100"/>
              </a:spcBef>
              <a:tabLst>
                <a:tab pos="4121150" algn="l"/>
                <a:tab pos="4999990" algn="l"/>
                <a:tab pos="6212840" algn="l"/>
              </a:tabLst>
            </a:pPr>
            <a:r>
              <a:rPr spc="85" dirty="0"/>
              <a:t>L</a:t>
            </a:r>
            <a:r>
              <a:rPr spc="-65" dirty="0"/>
              <a:t> </a:t>
            </a:r>
            <a:r>
              <a:rPr spc="475" dirty="0"/>
              <a:t>O</a:t>
            </a:r>
            <a:r>
              <a:rPr spc="-65" dirty="0"/>
              <a:t> </a:t>
            </a:r>
            <a:r>
              <a:rPr spc="375" dirty="0"/>
              <a:t>C</a:t>
            </a:r>
            <a:r>
              <a:rPr spc="-60" dirty="0"/>
              <a:t> </a:t>
            </a:r>
            <a:r>
              <a:rPr spc="95" dirty="0"/>
              <a:t>A</a:t>
            </a:r>
            <a:r>
              <a:rPr spc="-65" dirty="0"/>
              <a:t> </a:t>
            </a:r>
            <a:r>
              <a:rPr spc="95" dirty="0"/>
              <a:t>T</a:t>
            </a:r>
            <a:r>
              <a:rPr spc="-60" dirty="0"/>
              <a:t> </a:t>
            </a:r>
            <a:r>
              <a:rPr spc="35" dirty="0"/>
              <a:t>I</a:t>
            </a:r>
            <a:r>
              <a:rPr spc="-65" dirty="0"/>
              <a:t> </a:t>
            </a:r>
            <a:r>
              <a:rPr spc="475" dirty="0"/>
              <a:t>O</a:t>
            </a:r>
            <a:r>
              <a:rPr spc="-65" dirty="0"/>
              <a:t> </a:t>
            </a:r>
            <a:r>
              <a:rPr spc="180" dirty="0"/>
              <a:t>N	</a:t>
            </a:r>
            <a:r>
              <a:rPr spc="475" dirty="0"/>
              <a:t>O</a:t>
            </a:r>
            <a:r>
              <a:rPr spc="-65" dirty="0"/>
              <a:t> </a:t>
            </a:r>
            <a:r>
              <a:rPr spc="-25" dirty="0"/>
              <a:t>F	</a:t>
            </a:r>
            <a:r>
              <a:rPr spc="95" dirty="0"/>
              <a:t>T</a:t>
            </a:r>
            <a:r>
              <a:rPr spc="-60" dirty="0"/>
              <a:t> </a:t>
            </a:r>
            <a:r>
              <a:rPr spc="200" dirty="0"/>
              <a:t>H</a:t>
            </a:r>
            <a:r>
              <a:rPr spc="-65" dirty="0"/>
              <a:t> </a:t>
            </a:r>
            <a:r>
              <a:rPr spc="5" dirty="0"/>
              <a:t>E	</a:t>
            </a:r>
            <a:r>
              <a:rPr spc="375" dirty="0"/>
              <a:t>C</a:t>
            </a:r>
            <a:r>
              <a:rPr spc="-75" dirty="0"/>
              <a:t> </a:t>
            </a:r>
            <a:r>
              <a:rPr spc="210" dirty="0"/>
              <a:t>U</a:t>
            </a:r>
            <a:r>
              <a:rPr spc="-75" dirty="0"/>
              <a:t> </a:t>
            </a:r>
            <a:r>
              <a:rPr spc="45" dirty="0"/>
              <a:t>S</a:t>
            </a:r>
            <a:r>
              <a:rPr spc="-70" dirty="0"/>
              <a:t> </a:t>
            </a:r>
            <a:r>
              <a:rPr spc="95" dirty="0"/>
              <a:t>T</a:t>
            </a:r>
            <a:r>
              <a:rPr spc="-75" dirty="0"/>
              <a:t> </a:t>
            </a:r>
            <a:r>
              <a:rPr spc="475" dirty="0"/>
              <a:t>O</a:t>
            </a:r>
            <a:r>
              <a:rPr spc="-75" dirty="0"/>
              <a:t> </a:t>
            </a:r>
            <a:r>
              <a:rPr spc="114" dirty="0"/>
              <a:t>M</a:t>
            </a:r>
            <a:r>
              <a:rPr spc="-75" dirty="0"/>
              <a:t> </a:t>
            </a:r>
            <a:r>
              <a:rPr spc="5" dirty="0"/>
              <a:t>E</a:t>
            </a:r>
            <a:r>
              <a:rPr spc="-75" dirty="0"/>
              <a:t> </a:t>
            </a:r>
            <a:r>
              <a:rPr spc="135" dirty="0"/>
              <a:t>R</a:t>
            </a:r>
            <a:r>
              <a:rPr spc="-75" dirty="0"/>
              <a:t> </a:t>
            </a:r>
            <a:r>
              <a:rPr spc="45" dirty="0"/>
              <a:t>S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257968" y="3497267"/>
            <a:ext cx="91572" cy="9157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512297" y="3259434"/>
            <a:ext cx="5005070" cy="3413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799"/>
              </a:lnSpc>
              <a:spcBef>
                <a:spcPts val="100"/>
              </a:spcBef>
            </a:pPr>
            <a:r>
              <a:rPr sz="2400" spc="10" dirty="0">
                <a:solidFill>
                  <a:srgbClr val="4F4B44"/>
                </a:solidFill>
                <a:latin typeface="Verdana"/>
                <a:cs typeface="Verdana"/>
              </a:rPr>
              <a:t>L</a:t>
            </a:r>
            <a:r>
              <a:rPr sz="2400" spc="-95" dirty="0">
                <a:solidFill>
                  <a:srgbClr val="4F4B44"/>
                </a:solidFill>
                <a:latin typeface="Verdana"/>
                <a:cs typeface="Verdana"/>
              </a:rPr>
              <a:t>a</a:t>
            </a:r>
            <a:r>
              <a:rPr sz="2400" spc="-40" dirty="0">
                <a:solidFill>
                  <a:srgbClr val="4F4B44"/>
                </a:solidFill>
                <a:latin typeface="Verdana"/>
                <a:cs typeface="Verdana"/>
              </a:rPr>
              <a:t>g</a:t>
            </a:r>
            <a:r>
              <a:rPr sz="2400" spc="-30" dirty="0">
                <a:solidFill>
                  <a:srgbClr val="4F4B44"/>
                </a:solidFill>
                <a:latin typeface="Verdana"/>
                <a:cs typeface="Verdana"/>
              </a:rPr>
              <a:t>o</a:t>
            </a:r>
            <a:r>
              <a:rPr sz="2400" dirty="0">
                <a:solidFill>
                  <a:srgbClr val="4F4B44"/>
                </a:solidFill>
                <a:latin typeface="Verdana"/>
                <a:cs typeface="Verdana"/>
              </a:rPr>
              <a:t>s</a:t>
            </a:r>
            <a:r>
              <a:rPr sz="2400" spc="-204" dirty="0">
                <a:solidFill>
                  <a:srgbClr val="4F4B44"/>
                </a:solidFill>
                <a:latin typeface="Verdana"/>
                <a:cs typeface="Verdana"/>
              </a:rPr>
              <a:t>,</a:t>
            </a:r>
            <a:r>
              <a:rPr sz="2400" spc="-17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4F4B44"/>
                </a:solidFill>
                <a:latin typeface="Verdana"/>
                <a:cs typeface="Verdana"/>
              </a:rPr>
              <a:t>A</a:t>
            </a:r>
            <a:r>
              <a:rPr sz="2400" spc="-10" dirty="0">
                <a:solidFill>
                  <a:srgbClr val="4F4B44"/>
                </a:solidFill>
                <a:latin typeface="Verdana"/>
                <a:cs typeface="Verdana"/>
              </a:rPr>
              <a:t>b</a:t>
            </a:r>
            <a:r>
              <a:rPr sz="2400" spc="-130" dirty="0">
                <a:solidFill>
                  <a:srgbClr val="4F4B44"/>
                </a:solidFill>
                <a:latin typeface="Verdana"/>
                <a:cs typeface="Verdana"/>
              </a:rPr>
              <a:t>u</a:t>
            </a:r>
            <a:r>
              <a:rPr sz="2400" spc="-265" dirty="0">
                <a:solidFill>
                  <a:srgbClr val="4F4B44"/>
                </a:solidFill>
                <a:latin typeface="Verdana"/>
                <a:cs typeface="Verdana"/>
              </a:rPr>
              <a:t>j</a:t>
            </a:r>
            <a:r>
              <a:rPr sz="2400" spc="-95" dirty="0">
                <a:solidFill>
                  <a:srgbClr val="4F4B44"/>
                </a:solidFill>
                <a:latin typeface="Verdana"/>
                <a:cs typeface="Verdana"/>
              </a:rPr>
              <a:t>a</a:t>
            </a:r>
            <a:r>
              <a:rPr sz="2400" spc="-204" dirty="0">
                <a:solidFill>
                  <a:srgbClr val="4F4B44"/>
                </a:solidFill>
                <a:latin typeface="Verdana"/>
                <a:cs typeface="Verdana"/>
              </a:rPr>
              <a:t>,</a:t>
            </a:r>
            <a:r>
              <a:rPr sz="2400" spc="-17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400" spc="-385" dirty="0">
                <a:solidFill>
                  <a:srgbClr val="4F4B44"/>
                </a:solidFill>
                <a:latin typeface="Verdana"/>
                <a:cs typeface="Verdana"/>
              </a:rPr>
              <a:t>I</a:t>
            </a:r>
            <a:r>
              <a:rPr sz="2400" spc="-10" dirty="0">
                <a:solidFill>
                  <a:srgbClr val="4F4B44"/>
                </a:solidFill>
                <a:latin typeface="Verdana"/>
                <a:cs typeface="Verdana"/>
              </a:rPr>
              <a:t>b</a:t>
            </a:r>
            <a:r>
              <a:rPr sz="2400" spc="-95" dirty="0">
                <a:solidFill>
                  <a:srgbClr val="4F4B44"/>
                </a:solidFill>
                <a:latin typeface="Verdana"/>
                <a:cs typeface="Verdana"/>
              </a:rPr>
              <a:t>a</a:t>
            </a:r>
            <a:r>
              <a:rPr sz="2400" spc="-10" dirty="0">
                <a:solidFill>
                  <a:srgbClr val="4F4B44"/>
                </a:solidFill>
                <a:latin typeface="Verdana"/>
                <a:cs typeface="Verdana"/>
              </a:rPr>
              <a:t>d</a:t>
            </a:r>
            <a:r>
              <a:rPr sz="2400" spc="-95" dirty="0">
                <a:solidFill>
                  <a:srgbClr val="4F4B44"/>
                </a:solidFill>
                <a:latin typeface="Verdana"/>
                <a:cs typeface="Verdana"/>
              </a:rPr>
              <a:t>a</a:t>
            </a:r>
            <a:r>
              <a:rPr sz="2400" spc="-120" dirty="0">
                <a:solidFill>
                  <a:srgbClr val="4F4B44"/>
                </a:solidFill>
                <a:latin typeface="Verdana"/>
                <a:cs typeface="Verdana"/>
              </a:rPr>
              <a:t>n</a:t>
            </a:r>
            <a:r>
              <a:rPr sz="2400" spc="-204" dirty="0">
                <a:solidFill>
                  <a:srgbClr val="4F4B44"/>
                </a:solidFill>
                <a:latin typeface="Verdana"/>
                <a:cs typeface="Verdana"/>
              </a:rPr>
              <a:t>,</a:t>
            </a:r>
            <a:r>
              <a:rPr sz="2400" spc="-17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400" spc="-95" dirty="0">
                <a:solidFill>
                  <a:srgbClr val="4F4B44"/>
                </a:solidFill>
                <a:latin typeface="Verdana"/>
                <a:cs typeface="Verdana"/>
              </a:rPr>
              <a:t>a</a:t>
            </a:r>
            <a:r>
              <a:rPr sz="2400" spc="-120" dirty="0">
                <a:solidFill>
                  <a:srgbClr val="4F4B44"/>
                </a:solidFill>
                <a:latin typeface="Verdana"/>
                <a:cs typeface="Verdana"/>
              </a:rPr>
              <a:t>n</a:t>
            </a:r>
            <a:r>
              <a:rPr sz="2400" spc="-5" dirty="0">
                <a:solidFill>
                  <a:srgbClr val="4F4B44"/>
                </a:solidFill>
                <a:latin typeface="Verdana"/>
                <a:cs typeface="Verdana"/>
              </a:rPr>
              <a:t>d</a:t>
            </a:r>
            <a:r>
              <a:rPr sz="2400" spc="-17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400" spc="70" dirty="0">
                <a:solidFill>
                  <a:srgbClr val="4F4B44"/>
                </a:solidFill>
                <a:latin typeface="Verdana"/>
                <a:cs typeface="Verdana"/>
              </a:rPr>
              <a:t>P</a:t>
            </a:r>
            <a:r>
              <a:rPr sz="2400" spc="-30" dirty="0">
                <a:solidFill>
                  <a:srgbClr val="4F4B44"/>
                </a:solidFill>
                <a:latin typeface="Verdana"/>
                <a:cs typeface="Verdana"/>
              </a:rPr>
              <a:t>o</a:t>
            </a:r>
            <a:r>
              <a:rPr sz="2400" spc="-110" dirty="0">
                <a:solidFill>
                  <a:srgbClr val="4F4B44"/>
                </a:solidFill>
                <a:latin typeface="Verdana"/>
                <a:cs typeface="Verdana"/>
              </a:rPr>
              <a:t>r</a:t>
            </a:r>
            <a:r>
              <a:rPr sz="2400" spc="-70" dirty="0">
                <a:solidFill>
                  <a:srgbClr val="4F4B44"/>
                </a:solidFill>
                <a:latin typeface="Verdana"/>
                <a:cs typeface="Verdana"/>
              </a:rPr>
              <a:t>t  </a:t>
            </a:r>
            <a:r>
              <a:rPr sz="2400" spc="-35" dirty="0">
                <a:solidFill>
                  <a:srgbClr val="4F4B44"/>
                </a:solidFill>
                <a:latin typeface="Verdana"/>
                <a:cs typeface="Verdana"/>
              </a:rPr>
              <a:t>H</a:t>
            </a:r>
            <a:r>
              <a:rPr sz="2400" spc="-95" dirty="0">
                <a:solidFill>
                  <a:srgbClr val="4F4B44"/>
                </a:solidFill>
                <a:latin typeface="Verdana"/>
                <a:cs typeface="Verdana"/>
              </a:rPr>
              <a:t>a</a:t>
            </a:r>
            <a:r>
              <a:rPr sz="2400" spc="-110" dirty="0">
                <a:solidFill>
                  <a:srgbClr val="4F4B44"/>
                </a:solidFill>
                <a:latin typeface="Verdana"/>
                <a:cs typeface="Verdana"/>
              </a:rPr>
              <a:t>r</a:t>
            </a:r>
            <a:r>
              <a:rPr sz="2400" spc="85" dirty="0">
                <a:solidFill>
                  <a:srgbClr val="4F4B44"/>
                </a:solidFill>
                <a:latin typeface="Verdana"/>
                <a:cs typeface="Verdana"/>
              </a:rPr>
              <a:t>c</a:t>
            </a:r>
            <a:r>
              <a:rPr sz="2400" spc="-30" dirty="0">
                <a:solidFill>
                  <a:srgbClr val="4F4B44"/>
                </a:solidFill>
                <a:latin typeface="Verdana"/>
                <a:cs typeface="Verdana"/>
              </a:rPr>
              <a:t>o</a:t>
            </a:r>
            <a:r>
              <a:rPr sz="2400" spc="-130" dirty="0">
                <a:solidFill>
                  <a:srgbClr val="4F4B44"/>
                </a:solidFill>
                <a:latin typeface="Verdana"/>
                <a:cs typeface="Verdana"/>
              </a:rPr>
              <a:t>u</a:t>
            </a:r>
            <a:r>
              <a:rPr sz="2400" spc="-110" dirty="0">
                <a:solidFill>
                  <a:srgbClr val="4F4B44"/>
                </a:solidFill>
                <a:latin typeface="Verdana"/>
                <a:cs typeface="Verdana"/>
              </a:rPr>
              <a:t>r</a:t>
            </a:r>
            <a:r>
              <a:rPr sz="2400" spc="-75" dirty="0">
                <a:solidFill>
                  <a:srgbClr val="4F4B44"/>
                </a:solidFill>
                <a:latin typeface="Verdana"/>
                <a:cs typeface="Verdana"/>
              </a:rPr>
              <a:t>t</a:t>
            </a:r>
            <a:r>
              <a:rPr sz="2400" spc="-17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400" spc="85" dirty="0">
                <a:solidFill>
                  <a:srgbClr val="4F4B44"/>
                </a:solidFill>
                <a:latin typeface="Verdana"/>
                <a:cs typeface="Verdana"/>
              </a:rPr>
              <a:t>c</a:t>
            </a:r>
            <a:r>
              <a:rPr sz="2400" spc="-30" dirty="0">
                <a:solidFill>
                  <a:srgbClr val="4F4B44"/>
                </a:solidFill>
                <a:latin typeface="Verdana"/>
                <a:cs typeface="Verdana"/>
              </a:rPr>
              <a:t>o</a:t>
            </a:r>
            <a:r>
              <a:rPr sz="2400" spc="-254" dirty="0">
                <a:solidFill>
                  <a:srgbClr val="4F4B44"/>
                </a:solidFill>
                <a:latin typeface="Verdana"/>
                <a:cs typeface="Verdana"/>
              </a:rPr>
              <a:t>m</a:t>
            </a:r>
            <a:r>
              <a:rPr sz="2400" spc="-40" dirty="0">
                <a:solidFill>
                  <a:srgbClr val="4F4B44"/>
                </a:solidFill>
                <a:latin typeface="Verdana"/>
                <a:cs typeface="Verdana"/>
              </a:rPr>
              <a:t>p</a:t>
            </a:r>
            <a:r>
              <a:rPr sz="2400" spc="-110" dirty="0">
                <a:solidFill>
                  <a:srgbClr val="4F4B44"/>
                </a:solidFill>
                <a:latin typeface="Verdana"/>
                <a:cs typeface="Verdana"/>
              </a:rPr>
              <a:t>r</a:t>
            </a:r>
            <a:r>
              <a:rPr sz="2400" spc="-95" dirty="0">
                <a:solidFill>
                  <a:srgbClr val="4F4B44"/>
                </a:solidFill>
                <a:latin typeface="Verdana"/>
                <a:cs typeface="Verdana"/>
              </a:rPr>
              <a:t>i</a:t>
            </a:r>
            <a:r>
              <a:rPr sz="2400" dirty="0">
                <a:solidFill>
                  <a:srgbClr val="4F4B44"/>
                </a:solidFill>
                <a:latin typeface="Verdana"/>
                <a:cs typeface="Verdana"/>
              </a:rPr>
              <a:t>s</a:t>
            </a:r>
            <a:r>
              <a:rPr sz="2400" spc="-40" dirty="0">
                <a:solidFill>
                  <a:srgbClr val="4F4B44"/>
                </a:solidFill>
                <a:latin typeface="Verdana"/>
                <a:cs typeface="Verdana"/>
              </a:rPr>
              <a:t>e</a:t>
            </a:r>
            <a:r>
              <a:rPr sz="2400" spc="-5" dirty="0">
                <a:solidFill>
                  <a:srgbClr val="4F4B44"/>
                </a:solidFill>
                <a:latin typeface="Verdana"/>
                <a:cs typeface="Verdana"/>
              </a:rPr>
              <a:t>d</a:t>
            </a:r>
            <a:r>
              <a:rPr sz="2400" spc="-17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400" spc="-80" dirty="0">
                <a:solidFill>
                  <a:srgbClr val="4F4B44"/>
                </a:solidFill>
                <a:latin typeface="Verdana"/>
                <a:cs typeface="Verdana"/>
              </a:rPr>
              <a:t>t</a:t>
            </a:r>
            <a:r>
              <a:rPr sz="2400" spc="-105" dirty="0">
                <a:solidFill>
                  <a:srgbClr val="4F4B44"/>
                </a:solidFill>
                <a:latin typeface="Verdana"/>
                <a:cs typeface="Verdana"/>
              </a:rPr>
              <a:t>h</a:t>
            </a:r>
            <a:r>
              <a:rPr sz="2400" spc="-35" dirty="0">
                <a:solidFill>
                  <a:srgbClr val="4F4B44"/>
                </a:solidFill>
                <a:latin typeface="Verdana"/>
                <a:cs typeface="Verdana"/>
              </a:rPr>
              <a:t>e</a:t>
            </a:r>
            <a:r>
              <a:rPr sz="2400" spc="-17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400" spc="85" dirty="0">
                <a:solidFill>
                  <a:srgbClr val="4F4B44"/>
                </a:solidFill>
                <a:latin typeface="Verdana"/>
                <a:cs typeface="Verdana"/>
              </a:rPr>
              <a:t>c</a:t>
            </a:r>
            <a:r>
              <a:rPr sz="2400" spc="-95" dirty="0">
                <a:solidFill>
                  <a:srgbClr val="4F4B44"/>
                </a:solidFill>
                <a:latin typeface="Verdana"/>
                <a:cs typeface="Verdana"/>
              </a:rPr>
              <a:t>i</a:t>
            </a:r>
            <a:r>
              <a:rPr sz="2400" spc="-80" dirty="0">
                <a:solidFill>
                  <a:srgbClr val="4F4B44"/>
                </a:solidFill>
                <a:latin typeface="Verdana"/>
                <a:cs typeface="Verdana"/>
              </a:rPr>
              <a:t>t</a:t>
            </a:r>
            <a:r>
              <a:rPr sz="2400" spc="-95" dirty="0">
                <a:solidFill>
                  <a:srgbClr val="4F4B44"/>
                </a:solidFill>
                <a:latin typeface="Verdana"/>
                <a:cs typeface="Verdana"/>
              </a:rPr>
              <a:t>i</a:t>
            </a:r>
            <a:r>
              <a:rPr sz="2400" spc="-40" dirty="0">
                <a:solidFill>
                  <a:srgbClr val="4F4B44"/>
                </a:solidFill>
                <a:latin typeface="Verdana"/>
                <a:cs typeface="Verdana"/>
              </a:rPr>
              <a:t>e</a:t>
            </a:r>
            <a:r>
              <a:rPr sz="2400" spc="5" dirty="0">
                <a:solidFill>
                  <a:srgbClr val="4F4B44"/>
                </a:solidFill>
                <a:latin typeface="Verdana"/>
                <a:cs typeface="Verdana"/>
              </a:rPr>
              <a:t>s</a:t>
            </a:r>
            <a:r>
              <a:rPr sz="2400" spc="-17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4F4B44"/>
                </a:solidFill>
                <a:latin typeface="Verdana"/>
                <a:cs typeface="Verdana"/>
              </a:rPr>
              <a:t>w</a:t>
            </a:r>
            <a:r>
              <a:rPr sz="2400" spc="-95" dirty="0">
                <a:solidFill>
                  <a:srgbClr val="4F4B44"/>
                </a:solidFill>
                <a:latin typeface="Verdana"/>
                <a:cs typeface="Verdana"/>
              </a:rPr>
              <a:t>i</a:t>
            </a:r>
            <a:r>
              <a:rPr sz="2400" spc="-80" dirty="0">
                <a:solidFill>
                  <a:srgbClr val="4F4B44"/>
                </a:solidFill>
                <a:latin typeface="Verdana"/>
                <a:cs typeface="Verdana"/>
              </a:rPr>
              <a:t>t</a:t>
            </a:r>
            <a:r>
              <a:rPr sz="2400" spc="-70" dirty="0">
                <a:solidFill>
                  <a:srgbClr val="4F4B44"/>
                </a:solidFill>
                <a:latin typeface="Verdana"/>
                <a:cs typeface="Verdana"/>
              </a:rPr>
              <a:t>h  </a:t>
            </a:r>
            <a:r>
              <a:rPr sz="2400" spc="-80" dirty="0">
                <a:solidFill>
                  <a:srgbClr val="4F4B44"/>
                </a:solidFill>
                <a:latin typeface="Verdana"/>
                <a:cs typeface="Verdana"/>
              </a:rPr>
              <a:t>t</a:t>
            </a:r>
            <a:r>
              <a:rPr sz="2400" spc="-105" dirty="0">
                <a:solidFill>
                  <a:srgbClr val="4F4B44"/>
                </a:solidFill>
                <a:latin typeface="Verdana"/>
                <a:cs typeface="Verdana"/>
              </a:rPr>
              <a:t>h</a:t>
            </a:r>
            <a:r>
              <a:rPr sz="2400" spc="-35" dirty="0">
                <a:solidFill>
                  <a:srgbClr val="4F4B44"/>
                </a:solidFill>
                <a:latin typeface="Verdana"/>
                <a:cs typeface="Verdana"/>
              </a:rPr>
              <a:t>e</a:t>
            </a:r>
            <a:r>
              <a:rPr sz="2400" spc="-17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400" spc="-95" dirty="0">
                <a:solidFill>
                  <a:srgbClr val="4F4B44"/>
                </a:solidFill>
                <a:latin typeface="Verdana"/>
                <a:cs typeface="Verdana"/>
              </a:rPr>
              <a:t>la</a:t>
            </a:r>
            <a:r>
              <a:rPr sz="2400" spc="-110" dirty="0">
                <a:solidFill>
                  <a:srgbClr val="4F4B44"/>
                </a:solidFill>
                <a:latin typeface="Verdana"/>
                <a:cs typeface="Verdana"/>
              </a:rPr>
              <a:t>r</a:t>
            </a:r>
            <a:r>
              <a:rPr sz="2400" spc="-40" dirty="0">
                <a:solidFill>
                  <a:srgbClr val="4F4B44"/>
                </a:solidFill>
                <a:latin typeface="Verdana"/>
                <a:cs typeface="Verdana"/>
              </a:rPr>
              <a:t>ge</a:t>
            </a:r>
            <a:r>
              <a:rPr sz="2400" dirty="0">
                <a:solidFill>
                  <a:srgbClr val="4F4B44"/>
                </a:solidFill>
                <a:latin typeface="Verdana"/>
                <a:cs typeface="Verdana"/>
              </a:rPr>
              <a:t>s</a:t>
            </a:r>
            <a:r>
              <a:rPr sz="2400" spc="-75" dirty="0">
                <a:solidFill>
                  <a:srgbClr val="4F4B44"/>
                </a:solidFill>
                <a:latin typeface="Verdana"/>
                <a:cs typeface="Verdana"/>
              </a:rPr>
              <a:t>t</a:t>
            </a:r>
            <a:r>
              <a:rPr sz="2400" spc="-17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400" spc="-120" dirty="0">
                <a:solidFill>
                  <a:srgbClr val="4F4B44"/>
                </a:solidFill>
                <a:latin typeface="Verdana"/>
                <a:cs typeface="Verdana"/>
              </a:rPr>
              <a:t>n</a:t>
            </a:r>
            <a:r>
              <a:rPr sz="2400" spc="-130" dirty="0">
                <a:solidFill>
                  <a:srgbClr val="4F4B44"/>
                </a:solidFill>
                <a:latin typeface="Verdana"/>
                <a:cs typeface="Verdana"/>
              </a:rPr>
              <a:t>u</a:t>
            </a:r>
            <a:r>
              <a:rPr sz="2400" spc="-254" dirty="0">
                <a:solidFill>
                  <a:srgbClr val="4F4B44"/>
                </a:solidFill>
                <a:latin typeface="Verdana"/>
                <a:cs typeface="Verdana"/>
              </a:rPr>
              <a:t>m</a:t>
            </a:r>
            <a:r>
              <a:rPr sz="2400" spc="-10" dirty="0">
                <a:solidFill>
                  <a:srgbClr val="4F4B44"/>
                </a:solidFill>
                <a:latin typeface="Verdana"/>
                <a:cs typeface="Verdana"/>
              </a:rPr>
              <a:t>b</a:t>
            </a:r>
            <a:r>
              <a:rPr sz="2400" spc="-40" dirty="0">
                <a:solidFill>
                  <a:srgbClr val="4F4B44"/>
                </a:solidFill>
                <a:latin typeface="Verdana"/>
                <a:cs typeface="Verdana"/>
              </a:rPr>
              <a:t>e</a:t>
            </a:r>
            <a:r>
              <a:rPr sz="2400" spc="-105" dirty="0">
                <a:solidFill>
                  <a:srgbClr val="4F4B44"/>
                </a:solidFill>
                <a:latin typeface="Verdana"/>
                <a:cs typeface="Verdana"/>
              </a:rPr>
              <a:t>r</a:t>
            </a:r>
            <a:r>
              <a:rPr sz="2400" spc="-17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4F4B44"/>
                </a:solidFill>
                <a:latin typeface="Verdana"/>
                <a:cs typeface="Verdana"/>
              </a:rPr>
              <a:t>o</a:t>
            </a:r>
            <a:r>
              <a:rPr sz="2400" spc="20" dirty="0">
                <a:solidFill>
                  <a:srgbClr val="4F4B44"/>
                </a:solidFill>
                <a:latin typeface="Verdana"/>
                <a:cs typeface="Verdana"/>
              </a:rPr>
              <a:t>f  </a:t>
            </a:r>
            <a:r>
              <a:rPr sz="2400" spc="-55" dirty="0">
                <a:solidFill>
                  <a:srgbClr val="4F4B44"/>
                </a:solidFill>
                <a:latin typeface="Verdana"/>
                <a:cs typeface="Verdana"/>
              </a:rPr>
              <a:t>respondents</a:t>
            </a:r>
            <a:endParaRPr sz="2400">
              <a:latin typeface="Verdana"/>
              <a:cs typeface="Verdana"/>
            </a:endParaRPr>
          </a:p>
          <a:p>
            <a:pPr marL="12700" marR="577215">
              <a:lnSpc>
                <a:spcPct val="115799"/>
              </a:lnSpc>
            </a:pPr>
            <a:r>
              <a:rPr sz="2400" spc="20" dirty="0">
                <a:solidFill>
                  <a:srgbClr val="4F4B44"/>
                </a:solidFill>
                <a:latin typeface="Verdana"/>
                <a:cs typeface="Verdana"/>
              </a:rPr>
              <a:t>U</a:t>
            </a:r>
            <a:r>
              <a:rPr sz="2400" spc="-120" dirty="0">
                <a:solidFill>
                  <a:srgbClr val="4F4B44"/>
                </a:solidFill>
                <a:latin typeface="Verdana"/>
                <a:cs typeface="Verdana"/>
              </a:rPr>
              <a:t>n</a:t>
            </a:r>
            <a:r>
              <a:rPr sz="2400" spc="85" dirty="0">
                <a:solidFill>
                  <a:srgbClr val="4F4B44"/>
                </a:solidFill>
                <a:latin typeface="Verdana"/>
                <a:cs typeface="Verdana"/>
              </a:rPr>
              <a:t>c</a:t>
            </a:r>
            <a:r>
              <a:rPr sz="2400" spc="-30" dirty="0">
                <a:solidFill>
                  <a:srgbClr val="4F4B44"/>
                </a:solidFill>
                <a:latin typeface="Verdana"/>
                <a:cs typeface="Verdana"/>
              </a:rPr>
              <a:t>o</a:t>
            </a:r>
            <a:r>
              <a:rPr sz="2400" spc="-90" dirty="0">
                <a:solidFill>
                  <a:srgbClr val="4F4B44"/>
                </a:solidFill>
                <a:latin typeface="Verdana"/>
                <a:cs typeface="Verdana"/>
              </a:rPr>
              <a:t>v</a:t>
            </a:r>
            <a:r>
              <a:rPr sz="2400" spc="-40" dirty="0">
                <a:solidFill>
                  <a:srgbClr val="4F4B44"/>
                </a:solidFill>
                <a:latin typeface="Verdana"/>
                <a:cs typeface="Verdana"/>
              </a:rPr>
              <a:t>e</a:t>
            </a:r>
            <a:r>
              <a:rPr sz="2400" spc="-105" dirty="0">
                <a:solidFill>
                  <a:srgbClr val="4F4B44"/>
                </a:solidFill>
                <a:latin typeface="Verdana"/>
                <a:cs typeface="Verdana"/>
              </a:rPr>
              <a:t>r</a:t>
            </a:r>
            <a:r>
              <a:rPr sz="2400" spc="-17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400" spc="-105" dirty="0">
                <a:solidFill>
                  <a:srgbClr val="4F4B44"/>
                </a:solidFill>
                <a:latin typeface="Verdana"/>
                <a:cs typeface="Verdana"/>
              </a:rPr>
              <a:t>h</a:t>
            </a:r>
            <a:r>
              <a:rPr sz="2400" spc="-95" dirty="0">
                <a:solidFill>
                  <a:srgbClr val="4F4B44"/>
                </a:solidFill>
                <a:latin typeface="Verdana"/>
                <a:cs typeface="Verdana"/>
              </a:rPr>
              <a:t>a</a:t>
            </a:r>
            <a:r>
              <a:rPr sz="2400" spc="5" dirty="0">
                <a:solidFill>
                  <a:srgbClr val="4F4B44"/>
                </a:solidFill>
                <a:latin typeface="Verdana"/>
                <a:cs typeface="Verdana"/>
              </a:rPr>
              <a:t>s</a:t>
            </a:r>
            <a:r>
              <a:rPr sz="2400" spc="-17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400" spc="-80" dirty="0">
                <a:solidFill>
                  <a:srgbClr val="4F4B44"/>
                </a:solidFill>
                <a:latin typeface="Verdana"/>
                <a:cs typeface="Verdana"/>
              </a:rPr>
              <a:t>t</a:t>
            </a:r>
            <a:r>
              <a:rPr sz="2400" spc="-105" dirty="0">
                <a:solidFill>
                  <a:srgbClr val="4F4B44"/>
                </a:solidFill>
                <a:latin typeface="Verdana"/>
                <a:cs typeface="Verdana"/>
              </a:rPr>
              <a:t>h</a:t>
            </a:r>
            <a:r>
              <a:rPr sz="2400" spc="-35" dirty="0">
                <a:solidFill>
                  <a:srgbClr val="4F4B44"/>
                </a:solidFill>
                <a:latin typeface="Verdana"/>
                <a:cs typeface="Verdana"/>
              </a:rPr>
              <a:t>e</a:t>
            </a:r>
            <a:r>
              <a:rPr sz="2400" spc="-17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rgbClr val="4F4B44"/>
                </a:solidFill>
                <a:latin typeface="Verdana"/>
                <a:cs typeface="Verdana"/>
              </a:rPr>
              <a:t>p</a:t>
            </a:r>
            <a:r>
              <a:rPr sz="2400" spc="-30" dirty="0">
                <a:solidFill>
                  <a:srgbClr val="4F4B44"/>
                </a:solidFill>
                <a:latin typeface="Verdana"/>
                <a:cs typeface="Verdana"/>
              </a:rPr>
              <a:t>o</a:t>
            </a:r>
            <a:r>
              <a:rPr sz="2400" spc="-80" dirty="0">
                <a:solidFill>
                  <a:srgbClr val="4F4B44"/>
                </a:solidFill>
                <a:latin typeface="Verdana"/>
                <a:cs typeface="Verdana"/>
              </a:rPr>
              <a:t>t</a:t>
            </a:r>
            <a:r>
              <a:rPr sz="2400" spc="-40" dirty="0">
                <a:solidFill>
                  <a:srgbClr val="4F4B44"/>
                </a:solidFill>
                <a:latin typeface="Verdana"/>
                <a:cs typeface="Verdana"/>
              </a:rPr>
              <a:t>e</a:t>
            </a:r>
            <a:r>
              <a:rPr sz="2400" spc="-120" dirty="0">
                <a:solidFill>
                  <a:srgbClr val="4F4B44"/>
                </a:solidFill>
                <a:latin typeface="Verdana"/>
                <a:cs typeface="Verdana"/>
              </a:rPr>
              <a:t>n</a:t>
            </a:r>
            <a:r>
              <a:rPr sz="2400" spc="-80" dirty="0">
                <a:solidFill>
                  <a:srgbClr val="4F4B44"/>
                </a:solidFill>
                <a:latin typeface="Verdana"/>
                <a:cs typeface="Verdana"/>
              </a:rPr>
              <a:t>t</a:t>
            </a:r>
            <a:r>
              <a:rPr sz="2400" spc="-95" dirty="0">
                <a:solidFill>
                  <a:srgbClr val="4F4B44"/>
                </a:solidFill>
                <a:latin typeface="Verdana"/>
                <a:cs typeface="Verdana"/>
              </a:rPr>
              <a:t>ia</a:t>
            </a:r>
            <a:r>
              <a:rPr sz="2400" spc="-90" dirty="0">
                <a:solidFill>
                  <a:srgbClr val="4F4B44"/>
                </a:solidFill>
                <a:latin typeface="Verdana"/>
                <a:cs typeface="Verdana"/>
              </a:rPr>
              <a:t>l</a:t>
            </a:r>
            <a:r>
              <a:rPr sz="2400" spc="-17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4F4B44"/>
                </a:solidFill>
                <a:latin typeface="Verdana"/>
                <a:cs typeface="Verdana"/>
              </a:rPr>
              <a:t>f</a:t>
            </a:r>
            <a:r>
              <a:rPr sz="2400" spc="-30" dirty="0">
                <a:solidFill>
                  <a:srgbClr val="4F4B44"/>
                </a:solidFill>
                <a:latin typeface="Verdana"/>
                <a:cs typeface="Verdana"/>
              </a:rPr>
              <a:t>o</a:t>
            </a:r>
            <a:r>
              <a:rPr sz="2400" spc="-95" dirty="0">
                <a:solidFill>
                  <a:srgbClr val="4F4B44"/>
                </a:solidFill>
                <a:latin typeface="Verdana"/>
                <a:cs typeface="Verdana"/>
              </a:rPr>
              <a:t>r  </a:t>
            </a:r>
            <a:r>
              <a:rPr sz="2400" spc="15" dirty="0">
                <a:solidFill>
                  <a:srgbClr val="4F4B44"/>
                </a:solidFill>
                <a:latin typeface="Verdana"/>
                <a:cs typeface="Verdana"/>
              </a:rPr>
              <a:t>f</a:t>
            </a:r>
            <a:r>
              <a:rPr sz="2400" spc="-30" dirty="0">
                <a:solidFill>
                  <a:srgbClr val="4F4B44"/>
                </a:solidFill>
                <a:latin typeface="Verdana"/>
                <a:cs typeface="Verdana"/>
              </a:rPr>
              <a:t>o</a:t>
            </a:r>
            <a:r>
              <a:rPr sz="2400" spc="85" dirty="0">
                <a:solidFill>
                  <a:srgbClr val="4F4B44"/>
                </a:solidFill>
                <a:latin typeface="Verdana"/>
                <a:cs typeface="Verdana"/>
              </a:rPr>
              <a:t>c</a:t>
            </a:r>
            <a:r>
              <a:rPr sz="2400" spc="-130" dirty="0">
                <a:solidFill>
                  <a:srgbClr val="4F4B44"/>
                </a:solidFill>
                <a:latin typeface="Verdana"/>
                <a:cs typeface="Verdana"/>
              </a:rPr>
              <a:t>u</a:t>
            </a:r>
            <a:r>
              <a:rPr sz="2400" dirty="0">
                <a:solidFill>
                  <a:srgbClr val="4F4B44"/>
                </a:solidFill>
                <a:latin typeface="Verdana"/>
                <a:cs typeface="Verdana"/>
              </a:rPr>
              <a:t>s</a:t>
            </a:r>
            <a:r>
              <a:rPr sz="2400" spc="-95" dirty="0">
                <a:solidFill>
                  <a:srgbClr val="4F4B44"/>
                </a:solidFill>
                <a:latin typeface="Verdana"/>
                <a:cs typeface="Verdana"/>
              </a:rPr>
              <a:t>i</a:t>
            </a:r>
            <a:r>
              <a:rPr sz="2400" spc="-120" dirty="0">
                <a:solidFill>
                  <a:srgbClr val="4F4B44"/>
                </a:solidFill>
                <a:latin typeface="Verdana"/>
                <a:cs typeface="Verdana"/>
              </a:rPr>
              <a:t>n</a:t>
            </a:r>
            <a:r>
              <a:rPr sz="2400" spc="-35" dirty="0">
                <a:solidFill>
                  <a:srgbClr val="4F4B44"/>
                </a:solidFill>
                <a:latin typeface="Verdana"/>
                <a:cs typeface="Verdana"/>
              </a:rPr>
              <a:t>g</a:t>
            </a:r>
            <a:r>
              <a:rPr sz="2400" spc="-17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400" spc="-254" dirty="0">
                <a:solidFill>
                  <a:srgbClr val="4F4B44"/>
                </a:solidFill>
                <a:latin typeface="Verdana"/>
                <a:cs typeface="Verdana"/>
              </a:rPr>
              <a:t>m</a:t>
            </a:r>
            <a:r>
              <a:rPr sz="2400" spc="-95" dirty="0">
                <a:solidFill>
                  <a:srgbClr val="4F4B44"/>
                </a:solidFill>
                <a:latin typeface="Verdana"/>
                <a:cs typeface="Verdana"/>
              </a:rPr>
              <a:t>a</a:t>
            </a:r>
            <a:r>
              <a:rPr sz="2400" spc="-110" dirty="0">
                <a:solidFill>
                  <a:srgbClr val="4F4B44"/>
                </a:solidFill>
                <a:latin typeface="Verdana"/>
                <a:cs typeface="Verdana"/>
              </a:rPr>
              <a:t>r</a:t>
            </a:r>
            <a:r>
              <a:rPr sz="2400" spc="-120" dirty="0">
                <a:solidFill>
                  <a:srgbClr val="4F4B44"/>
                </a:solidFill>
                <a:latin typeface="Verdana"/>
                <a:cs typeface="Verdana"/>
              </a:rPr>
              <a:t>k</a:t>
            </a:r>
            <a:r>
              <a:rPr sz="2400" spc="-40" dirty="0">
                <a:solidFill>
                  <a:srgbClr val="4F4B44"/>
                </a:solidFill>
                <a:latin typeface="Verdana"/>
                <a:cs typeface="Verdana"/>
              </a:rPr>
              <a:t>e</a:t>
            </a:r>
            <a:r>
              <a:rPr sz="2400" spc="-80" dirty="0">
                <a:solidFill>
                  <a:srgbClr val="4F4B44"/>
                </a:solidFill>
                <a:latin typeface="Verdana"/>
                <a:cs typeface="Verdana"/>
              </a:rPr>
              <a:t>t</a:t>
            </a:r>
            <a:r>
              <a:rPr sz="2400" spc="-95" dirty="0">
                <a:solidFill>
                  <a:srgbClr val="4F4B44"/>
                </a:solidFill>
                <a:latin typeface="Verdana"/>
                <a:cs typeface="Verdana"/>
              </a:rPr>
              <a:t>i</a:t>
            </a:r>
            <a:r>
              <a:rPr sz="2400" spc="-120" dirty="0">
                <a:solidFill>
                  <a:srgbClr val="4F4B44"/>
                </a:solidFill>
                <a:latin typeface="Verdana"/>
                <a:cs typeface="Verdana"/>
              </a:rPr>
              <a:t>n</a:t>
            </a:r>
            <a:r>
              <a:rPr sz="2400" spc="-35" dirty="0">
                <a:solidFill>
                  <a:srgbClr val="4F4B44"/>
                </a:solidFill>
                <a:latin typeface="Verdana"/>
                <a:cs typeface="Verdana"/>
              </a:rPr>
              <a:t>g</a:t>
            </a:r>
            <a:r>
              <a:rPr sz="2400" spc="-17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400" spc="-95" dirty="0">
                <a:solidFill>
                  <a:srgbClr val="4F4B44"/>
                </a:solidFill>
                <a:latin typeface="Verdana"/>
                <a:cs typeface="Verdana"/>
              </a:rPr>
              <a:t>a</a:t>
            </a:r>
            <a:r>
              <a:rPr sz="2400" spc="-120" dirty="0">
                <a:solidFill>
                  <a:srgbClr val="4F4B44"/>
                </a:solidFill>
                <a:latin typeface="Verdana"/>
                <a:cs typeface="Verdana"/>
              </a:rPr>
              <a:t>n</a:t>
            </a:r>
            <a:r>
              <a:rPr sz="2400" spc="-5" dirty="0">
                <a:solidFill>
                  <a:srgbClr val="4F4B44"/>
                </a:solidFill>
                <a:latin typeface="Verdana"/>
                <a:cs typeface="Verdana"/>
              </a:rPr>
              <a:t>d  </a:t>
            </a:r>
            <a:r>
              <a:rPr sz="2400" spc="-10" dirty="0">
                <a:solidFill>
                  <a:srgbClr val="4F4B44"/>
                </a:solidFill>
                <a:latin typeface="Verdana"/>
                <a:cs typeface="Verdana"/>
              </a:rPr>
              <a:t>d</a:t>
            </a:r>
            <a:r>
              <a:rPr sz="2400" spc="-95" dirty="0">
                <a:solidFill>
                  <a:srgbClr val="4F4B44"/>
                </a:solidFill>
                <a:latin typeface="Verdana"/>
                <a:cs typeface="Verdana"/>
              </a:rPr>
              <a:t>i</a:t>
            </a:r>
            <a:r>
              <a:rPr sz="2400" dirty="0">
                <a:solidFill>
                  <a:srgbClr val="4F4B44"/>
                </a:solidFill>
                <a:latin typeface="Verdana"/>
                <a:cs typeface="Verdana"/>
              </a:rPr>
              <a:t>s</a:t>
            </a:r>
            <a:r>
              <a:rPr sz="2400" spc="-80" dirty="0">
                <a:solidFill>
                  <a:srgbClr val="4F4B44"/>
                </a:solidFill>
                <a:latin typeface="Verdana"/>
                <a:cs typeface="Verdana"/>
              </a:rPr>
              <a:t>t</a:t>
            </a:r>
            <a:r>
              <a:rPr sz="2400" spc="-110" dirty="0">
                <a:solidFill>
                  <a:srgbClr val="4F4B44"/>
                </a:solidFill>
                <a:latin typeface="Verdana"/>
                <a:cs typeface="Verdana"/>
              </a:rPr>
              <a:t>r</a:t>
            </a:r>
            <a:r>
              <a:rPr sz="2400" spc="-95" dirty="0">
                <a:solidFill>
                  <a:srgbClr val="4F4B44"/>
                </a:solidFill>
                <a:latin typeface="Verdana"/>
                <a:cs typeface="Verdana"/>
              </a:rPr>
              <a:t>i</a:t>
            </a:r>
            <a:r>
              <a:rPr sz="2400" spc="-10" dirty="0">
                <a:solidFill>
                  <a:srgbClr val="4F4B44"/>
                </a:solidFill>
                <a:latin typeface="Verdana"/>
                <a:cs typeface="Verdana"/>
              </a:rPr>
              <a:t>b</a:t>
            </a:r>
            <a:r>
              <a:rPr sz="2400" spc="-130" dirty="0">
                <a:solidFill>
                  <a:srgbClr val="4F4B44"/>
                </a:solidFill>
                <a:latin typeface="Verdana"/>
                <a:cs typeface="Verdana"/>
              </a:rPr>
              <a:t>u</a:t>
            </a:r>
            <a:r>
              <a:rPr sz="2400" spc="-80" dirty="0">
                <a:solidFill>
                  <a:srgbClr val="4F4B44"/>
                </a:solidFill>
                <a:latin typeface="Verdana"/>
                <a:cs typeface="Verdana"/>
              </a:rPr>
              <a:t>t</a:t>
            </a:r>
            <a:r>
              <a:rPr sz="2400" spc="-95" dirty="0">
                <a:solidFill>
                  <a:srgbClr val="4F4B44"/>
                </a:solidFill>
                <a:latin typeface="Verdana"/>
                <a:cs typeface="Verdana"/>
              </a:rPr>
              <a:t>i</a:t>
            </a:r>
            <a:r>
              <a:rPr sz="2400" spc="-30" dirty="0">
                <a:solidFill>
                  <a:srgbClr val="4F4B44"/>
                </a:solidFill>
                <a:latin typeface="Verdana"/>
                <a:cs typeface="Verdana"/>
              </a:rPr>
              <a:t>o</a:t>
            </a:r>
            <a:r>
              <a:rPr sz="2400" spc="-114" dirty="0">
                <a:solidFill>
                  <a:srgbClr val="4F4B44"/>
                </a:solidFill>
                <a:latin typeface="Verdana"/>
                <a:cs typeface="Verdana"/>
              </a:rPr>
              <a:t>n</a:t>
            </a:r>
            <a:r>
              <a:rPr sz="2400" spc="-17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400" spc="-95" dirty="0">
                <a:solidFill>
                  <a:srgbClr val="4F4B44"/>
                </a:solidFill>
                <a:latin typeface="Verdana"/>
                <a:cs typeface="Verdana"/>
              </a:rPr>
              <a:t>a</a:t>
            </a:r>
            <a:r>
              <a:rPr sz="2400" spc="85" dirty="0">
                <a:solidFill>
                  <a:srgbClr val="4F4B44"/>
                </a:solidFill>
                <a:latin typeface="Verdana"/>
                <a:cs typeface="Verdana"/>
              </a:rPr>
              <a:t>c</a:t>
            </a:r>
            <a:r>
              <a:rPr sz="2400" spc="-110" dirty="0">
                <a:solidFill>
                  <a:srgbClr val="4F4B44"/>
                </a:solidFill>
                <a:latin typeface="Verdana"/>
                <a:cs typeface="Verdana"/>
              </a:rPr>
              <a:t>r</a:t>
            </a:r>
            <a:r>
              <a:rPr sz="2400" spc="-30" dirty="0">
                <a:solidFill>
                  <a:srgbClr val="4F4B44"/>
                </a:solidFill>
                <a:latin typeface="Verdana"/>
                <a:cs typeface="Verdana"/>
              </a:rPr>
              <a:t>o</a:t>
            </a:r>
            <a:r>
              <a:rPr sz="2400" dirty="0">
                <a:solidFill>
                  <a:srgbClr val="4F4B44"/>
                </a:solidFill>
                <a:latin typeface="Verdana"/>
                <a:cs typeface="Verdana"/>
              </a:rPr>
              <a:t>s</a:t>
            </a:r>
            <a:r>
              <a:rPr sz="2400" spc="5" dirty="0">
                <a:solidFill>
                  <a:srgbClr val="4F4B44"/>
                </a:solidFill>
                <a:latin typeface="Verdana"/>
                <a:cs typeface="Verdana"/>
              </a:rPr>
              <a:t>s</a:t>
            </a:r>
            <a:r>
              <a:rPr sz="2400" spc="-17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400" spc="-80" dirty="0">
                <a:solidFill>
                  <a:srgbClr val="4F4B44"/>
                </a:solidFill>
                <a:latin typeface="Verdana"/>
                <a:cs typeface="Verdana"/>
              </a:rPr>
              <a:t>t</a:t>
            </a:r>
            <a:r>
              <a:rPr sz="2400" spc="-105" dirty="0">
                <a:solidFill>
                  <a:srgbClr val="4F4B44"/>
                </a:solidFill>
                <a:latin typeface="Verdana"/>
                <a:cs typeface="Verdana"/>
              </a:rPr>
              <a:t>h</a:t>
            </a:r>
            <a:r>
              <a:rPr sz="2400" spc="-40" dirty="0">
                <a:solidFill>
                  <a:srgbClr val="4F4B44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4F4B44"/>
                </a:solidFill>
                <a:latin typeface="Verdana"/>
                <a:cs typeface="Verdana"/>
              </a:rPr>
              <a:t>s</a:t>
            </a:r>
            <a:r>
              <a:rPr sz="2400" spc="-35" dirty="0">
                <a:solidFill>
                  <a:srgbClr val="4F4B44"/>
                </a:solidFill>
                <a:latin typeface="Verdana"/>
                <a:cs typeface="Verdana"/>
              </a:rPr>
              <a:t>e</a:t>
            </a:r>
            <a:r>
              <a:rPr sz="2400" spc="-17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400" spc="-80" dirty="0">
                <a:solidFill>
                  <a:srgbClr val="4F4B44"/>
                </a:solidFill>
                <a:latin typeface="Verdana"/>
                <a:cs typeface="Verdana"/>
              </a:rPr>
              <a:t>t</a:t>
            </a:r>
            <a:r>
              <a:rPr sz="2400" spc="-30" dirty="0">
                <a:solidFill>
                  <a:srgbClr val="4F4B44"/>
                </a:solidFill>
                <a:latin typeface="Verdana"/>
                <a:cs typeface="Verdana"/>
              </a:rPr>
              <a:t>o</a:t>
            </a:r>
            <a:r>
              <a:rPr sz="2400" spc="-35" dirty="0">
                <a:solidFill>
                  <a:srgbClr val="4F4B44"/>
                </a:solidFill>
                <a:latin typeface="Verdana"/>
                <a:cs typeface="Verdana"/>
              </a:rPr>
              <a:t>p</a:t>
            </a:r>
            <a:r>
              <a:rPr sz="2400" spc="-17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400" spc="-50" dirty="0">
                <a:solidFill>
                  <a:srgbClr val="4F4B44"/>
                </a:solidFill>
                <a:latin typeface="Verdana"/>
                <a:cs typeface="Verdana"/>
              </a:rPr>
              <a:t>5  </a:t>
            </a:r>
            <a:r>
              <a:rPr sz="2400" spc="-130" dirty="0">
                <a:solidFill>
                  <a:srgbClr val="4F4B44"/>
                </a:solidFill>
                <a:latin typeface="Verdana"/>
                <a:cs typeface="Verdana"/>
              </a:rPr>
              <a:t>u</a:t>
            </a:r>
            <a:r>
              <a:rPr sz="2400" spc="-110" dirty="0">
                <a:solidFill>
                  <a:srgbClr val="4F4B44"/>
                </a:solidFill>
                <a:latin typeface="Verdana"/>
                <a:cs typeface="Verdana"/>
              </a:rPr>
              <a:t>r</a:t>
            </a:r>
            <a:r>
              <a:rPr sz="2400" spc="-10" dirty="0">
                <a:solidFill>
                  <a:srgbClr val="4F4B44"/>
                </a:solidFill>
                <a:latin typeface="Verdana"/>
                <a:cs typeface="Verdana"/>
              </a:rPr>
              <a:t>b</a:t>
            </a:r>
            <a:r>
              <a:rPr sz="2400" spc="-95" dirty="0">
                <a:solidFill>
                  <a:srgbClr val="4F4B44"/>
                </a:solidFill>
                <a:latin typeface="Verdana"/>
                <a:cs typeface="Verdana"/>
              </a:rPr>
              <a:t>a</a:t>
            </a:r>
            <a:r>
              <a:rPr sz="2400" spc="-114" dirty="0">
                <a:solidFill>
                  <a:srgbClr val="4F4B44"/>
                </a:solidFill>
                <a:latin typeface="Verdana"/>
                <a:cs typeface="Verdana"/>
              </a:rPr>
              <a:t>n</a:t>
            </a:r>
            <a:r>
              <a:rPr sz="2400" spc="-17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400" spc="85" dirty="0">
                <a:solidFill>
                  <a:srgbClr val="4F4B44"/>
                </a:solidFill>
                <a:latin typeface="Verdana"/>
                <a:cs typeface="Verdana"/>
              </a:rPr>
              <a:t>c</a:t>
            </a:r>
            <a:r>
              <a:rPr sz="2400" spc="-95" dirty="0">
                <a:solidFill>
                  <a:srgbClr val="4F4B44"/>
                </a:solidFill>
                <a:latin typeface="Verdana"/>
                <a:cs typeface="Verdana"/>
              </a:rPr>
              <a:t>i</a:t>
            </a:r>
            <a:r>
              <a:rPr sz="2400" spc="-80" dirty="0">
                <a:solidFill>
                  <a:srgbClr val="4F4B44"/>
                </a:solidFill>
                <a:latin typeface="Verdana"/>
                <a:cs typeface="Verdana"/>
              </a:rPr>
              <a:t>t</a:t>
            </a:r>
            <a:r>
              <a:rPr sz="2400" spc="-95" dirty="0">
                <a:solidFill>
                  <a:srgbClr val="4F4B44"/>
                </a:solidFill>
                <a:latin typeface="Verdana"/>
                <a:cs typeface="Verdana"/>
              </a:rPr>
              <a:t>i</a:t>
            </a:r>
            <a:r>
              <a:rPr sz="2400" spc="-40" dirty="0">
                <a:solidFill>
                  <a:srgbClr val="4F4B44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4F4B44"/>
                </a:solidFill>
                <a:latin typeface="Verdana"/>
                <a:cs typeface="Verdana"/>
              </a:rPr>
              <a:t>s</a:t>
            </a:r>
            <a:r>
              <a:rPr sz="2400" spc="-215" dirty="0">
                <a:solidFill>
                  <a:srgbClr val="4F4B44"/>
                </a:solidFill>
                <a:latin typeface="Verdana"/>
                <a:cs typeface="Verdana"/>
              </a:rPr>
              <a:t>.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257968" y="5191365"/>
            <a:ext cx="91572" cy="915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A653B6-2C63-738C-8FA3-B09F95ACA51E}"/>
              </a:ext>
            </a:extLst>
          </p:cNvPr>
          <p:cNvSpPr txBox="1"/>
          <p:nvPr/>
        </p:nvSpPr>
        <p:spPr>
          <a:xfrm>
            <a:off x="1904999" y="3419942"/>
            <a:ext cx="660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(3.8%)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DE0CC0-6D3D-2F9D-6AF5-CFC211374824}"/>
              </a:ext>
            </a:extLst>
          </p:cNvPr>
          <p:cNvSpPr txBox="1"/>
          <p:nvPr/>
        </p:nvSpPr>
        <p:spPr>
          <a:xfrm>
            <a:off x="2590799" y="4626096"/>
            <a:ext cx="660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(8.5%)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9CC346-C198-C940-B662-607C3744EF2F}"/>
              </a:ext>
            </a:extLst>
          </p:cNvPr>
          <p:cNvSpPr txBox="1"/>
          <p:nvPr/>
        </p:nvSpPr>
        <p:spPr>
          <a:xfrm>
            <a:off x="2743199" y="5761098"/>
            <a:ext cx="660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(9.3%)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00A1CF-64F5-18F1-8F49-EAD095C7471F}"/>
              </a:ext>
            </a:extLst>
          </p:cNvPr>
          <p:cNvSpPr txBox="1"/>
          <p:nvPr/>
        </p:nvSpPr>
        <p:spPr>
          <a:xfrm>
            <a:off x="3124199" y="6896100"/>
            <a:ext cx="660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(11.6%)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BDA1BA-50A4-89A7-581C-1BBC726A6EA7}"/>
              </a:ext>
            </a:extLst>
          </p:cNvPr>
          <p:cNvSpPr txBox="1"/>
          <p:nvPr/>
        </p:nvSpPr>
        <p:spPr>
          <a:xfrm>
            <a:off x="9931388" y="8115300"/>
            <a:ext cx="660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(56.8%)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8" y="2019300"/>
            <a:ext cx="11123612" cy="69147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27011" y="693770"/>
            <a:ext cx="1056957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30500" algn="l"/>
                <a:tab pos="3664585" algn="l"/>
                <a:tab pos="6638290" algn="l"/>
              </a:tabLst>
            </a:pPr>
            <a:r>
              <a:rPr sz="3400" spc="50" dirty="0"/>
              <a:t>S</a:t>
            </a:r>
            <a:r>
              <a:rPr sz="3400" spc="-70" dirty="0"/>
              <a:t> </a:t>
            </a:r>
            <a:r>
              <a:rPr sz="3400" spc="505" dirty="0"/>
              <a:t>O</a:t>
            </a:r>
            <a:r>
              <a:rPr sz="3400" spc="-70" dirty="0"/>
              <a:t> </a:t>
            </a:r>
            <a:r>
              <a:rPr sz="3400" spc="225" dirty="0"/>
              <a:t>U</a:t>
            </a:r>
            <a:r>
              <a:rPr sz="3400" spc="-70" dirty="0"/>
              <a:t> </a:t>
            </a:r>
            <a:r>
              <a:rPr sz="3400" spc="145" dirty="0"/>
              <a:t>R</a:t>
            </a:r>
            <a:r>
              <a:rPr sz="3400" spc="-65" dirty="0"/>
              <a:t> </a:t>
            </a:r>
            <a:r>
              <a:rPr sz="3400" spc="400" dirty="0"/>
              <a:t>C</a:t>
            </a:r>
            <a:r>
              <a:rPr sz="3400" spc="-70" dirty="0"/>
              <a:t> </a:t>
            </a:r>
            <a:r>
              <a:rPr sz="3400" spc="5" dirty="0"/>
              <a:t>E</a:t>
            </a:r>
            <a:r>
              <a:rPr sz="3400" spc="-70" dirty="0"/>
              <a:t> </a:t>
            </a:r>
            <a:r>
              <a:rPr sz="3400" spc="50" dirty="0"/>
              <a:t>S	</a:t>
            </a:r>
            <a:r>
              <a:rPr sz="3400" spc="505" dirty="0"/>
              <a:t>O</a:t>
            </a:r>
            <a:r>
              <a:rPr sz="3400" spc="-65" dirty="0"/>
              <a:t> </a:t>
            </a:r>
            <a:r>
              <a:rPr sz="3400" spc="-30" dirty="0"/>
              <a:t>F	</a:t>
            </a:r>
            <a:r>
              <a:rPr sz="3400" spc="50" dirty="0"/>
              <a:t>S</a:t>
            </a:r>
            <a:r>
              <a:rPr sz="3400" spc="-70" dirty="0"/>
              <a:t> </a:t>
            </a:r>
            <a:r>
              <a:rPr sz="3400" spc="210" dirty="0"/>
              <a:t>K</a:t>
            </a:r>
            <a:r>
              <a:rPr sz="3400" spc="-70" dirty="0"/>
              <a:t> </a:t>
            </a:r>
            <a:r>
              <a:rPr sz="3400" spc="40" dirty="0"/>
              <a:t>I</a:t>
            </a:r>
            <a:r>
              <a:rPr sz="3400" spc="-70" dirty="0"/>
              <a:t> </a:t>
            </a:r>
            <a:r>
              <a:rPr sz="3400" spc="195" dirty="0"/>
              <a:t>N</a:t>
            </a:r>
            <a:r>
              <a:rPr sz="3400" spc="-70" dirty="0"/>
              <a:t> </a:t>
            </a:r>
            <a:r>
              <a:rPr sz="3400" spc="400" dirty="0"/>
              <a:t>C</a:t>
            </a:r>
            <a:r>
              <a:rPr sz="3400" spc="-65" dirty="0"/>
              <a:t> </a:t>
            </a:r>
            <a:r>
              <a:rPr sz="3400" spc="105" dirty="0"/>
              <a:t>A</a:t>
            </a:r>
            <a:r>
              <a:rPr sz="3400" spc="-70" dirty="0"/>
              <a:t> </a:t>
            </a:r>
            <a:r>
              <a:rPr sz="3400" spc="145" dirty="0"/>
              <a:t>R</a:t>
            </a:r>
            <a:r>
              <a:rPr sz="3400" spc="-70" dirty="0"/>
              <a:t> </a:t>
            </a:r>
            <a:r>
              <a:rPr sz="3400" spc="5" dirty="0"/>
              <a:t>E	</a:t>
            </a:r>
            <a:r>
              <a:rPr sz="3400" spc="40" dirty="0"/>
              <a:t>I</a:t>
            </a:r>
            <a:r>
              <a:rPr sz="3400" spc="-75" dirty="0"/>
              <a:t> </a:t>
            </a:r>
            <a:r>
              <a:rPr sz="3400" spc="195" dirty="0"/>
              <a:t>N</a:t>
            </a:r>
            <a:r>
              <a:rPr sz="3400" spc="-80" dirty="0"/>
              <a:t> </a:t>
            </a:r>
            <a:r>
              <a:rPr sz="3400" spc="-30" dirty="0"/>
              <a:t>F</a:t>
            </a:r>
            <a:r>
              <a:rPr sz="3400" spc="-80" dirty="0"/>
              <a:t> </a:t>
            </a:r>
            <a:r>
              <a:rPr sz="3400" spc="505" dirty="0"/>
              <a:t>O</a:t>
            </a:r>
            <a:r>
              <a:rPr sz="3400" spc="-80" dirty="0"/>
              <a:t> </a:t>
            </a:r>
            <a:r>
              <a:rPr sz="3400" spc="145" dirty="0"/>
              <a:t>R</a:t>
            </a:r>
            <a:r>
              <a:rPr sz="3400" spc="-75" dirty="0"/>
              <a:t> </a:t>
            </a:r>
            <a:r>
              <a:rPr sz="3400" spc="120" dirty="0"/>
              <a:t>M</a:t>
            </a:r>
            <a:r>
              <a:rPr sz="3400" spc="-80" dirty="0"/>
              <a:t> </a:t>
            </a:r>
            <a:r>
              <a:rPr sz="3400" spc="105" dirty="0"/>
              <a:t>A</a:t>
            </a:r>
            <a:r>
              <a:rPr sz="3400" spc="-80" dirty="0"/>
              <a:t> </a:t>
            </a:r>
            <a:r>
              <a:rPr sz="3400" spc="100" dirty="0"/>
              <a:t>T</a:t>
            </a:r>
            <a:r>
              <a:rPr sz="3400" spc="-75" dirty="0"/>
              <a:t> </a:t>
            </a:r>
            <a:r>
              <a:rPr sz="3400" spc="40" dirty="0"/>
              <a:t>I</a:t>
            </a:r>
            <a:r>
              <a:rPr sz="3400" spc="-80" dirty="0"/>
              <a:t> </a:t>
            </a:r>
            <a:r>
              <a:rPr sz="3400" spc="505" dirty="0"/>
              <a:t>O</a:t>
            </a:r>
            <a:r>
              <a:rPr sz="3400" spc="-80" dirty="0"/>
              <a:t> </a:t>
            </a:r>
            <a:r>
              <a:rPr sz="3400" spc="195" dirty="0"/>
              <a:t>N</a:t>
            </a:r>
            <a:endParaRPr sz="3400" dirty="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58710" y="3007850"/>
            <a:ext cx="76200" cy="761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468210" y="2807812"/>
            <a:ext cx="6886575" cy="1435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sz="2000" spc="-45" dirty="0">
                <a:solidFill>
                  <a:srgbClr val="4F4B44"/>
                </a:solidFill>
                <a:latin typeface="Verdana"/>
                <a:cs typeface="Verdana"/>
              </a:rPr>
              <a:t>Participants</a:t>
            </a:r>
            <a:r>
              <a:rPr sz="20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4F4B44"/>
                </a:solidFill>
                <a:latin typeface="Verdana"/>
                <a:cs typeface="Verdana"/>
              </a:rPr>
              <a:t>would</a:t>
            </a:r>
            <a:r>
              <a:rPr sz="2000" spc="-14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75" dirty="0">
                <a:solidFill>
                  <a:srgbClr val="4F4B44"/>
                </a:solidFill>
                <a:latin typeface="Verdana"/>
                <a:cs typeface="Verdana"/>
              </a:rPr>
              <a:t>like</a:t>
            </a:r>
            <a:r>
              <a:rPr sz="2000" spc="-14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4F4B44"/>
                </a:solidFill>
                <a:latin typeface="Verdana"/>
                <a:cs typeface="Verdana"/>
              </a:rPr>
              <a:t>to</a:t>
            </a:r>
            <a:r>
              <a:rPr sz="2000" spc="-14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40" dirty="0">
                <a:solidFill>
                  <a:srgbClr val="4F4B44"/>
                </a:solidFill>
                <a:latin typeface="Verdana"/>
                <a:cs typeface="Verdana"/>
              </a:rPr>
              <a:t>receive</a:t>
            </a:r>
            <a:r>
              <a:rPr sz="20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4F4B44"/>
                </a:solidFill>
                <a:latin typeface="Verdana"/>
                <a:cs typeface="Verdana"/>
              </a:rPr>
              <a:t>information</a:t>
            </a:r>
            <a:r>
              <a:rPr sz="2000" spc="-14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65" dirty="0">
                <a:solidFill>
                  <a:srgbClr val="4F4B44"/>
                </a:solidFill>
                <a:latin typeface="Verdana"/>
                <a:cs typeface="Verdana"/>
              </a:rPr>
              <a:t>on</a:t>
            </a:r>
            <a:r>
              <a:rPr sz="2000" spc="-14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4F4B44"/>
                </a:solidFill>
                <a:latin typeface="Verdana"/>
                <a:cs typeface="Verdana"/>
              </a:rPr>
              <a:t>skincare </a:t>
            </a:r>
            <a:r>
              <a:rPr sz="2000" spc="-69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75" dirty="0">
                <a:solidFill>
                  <a:srgbClr val="4F4B44"/>
                </a:solidFill>
                <a:latin typeface="Verdana"/>
                <a:cs typeface="Verdana"/>
              </a:rPr>
              <a:t>through </a:t>
            </a:r>
            <a:r>
              <a:rPr sz="2000" spc="-65" dirty="0">
                <a:solidFill>
                  <a:srgbClr val="4F4B44"/>
                </a:solidFill>
                <a:latin typeface="Verdana"/>
                <a:cs typeface="Verdana"/>
              </a:rPr>
              <a:t>either </a:t>
            </a:r>
            <a:r>
              <a:rPr sz="2000" spc="-55" dirty="0">
                <a:solidFill>
                  <a:srgbClr val="4F4B44"/>
                </a:solidFill>
                <a:latin typeface="Verdana"/>
                <a:cs typeface="Verdana"/>
              </a:rPr>
              <a:t>blogs, </a:t>
            </a:r>
            <a:r>
              <a:rPr sz="2000" spc="-35" dirty="0">
                <a:solidFill>
                  <a:srgbClr val="4F4B44"/>
                </a:solidFill>
                <a:latin typeface="Verdana"/>
                <a:cs typeface="Verdana"/>
              </a:rPr>
              <a:t>social </a:t>
            </a:r>
            <a:r>
              <a:rPr sz="2000" spc="-85" dirty="0">
                <a:solidFill>
                  <a:srgbClr val="4F4B44"/>
                </a:solidFill>
                <a:latin typeface="Verdana"/>
                <a:cs typeface="Verdana"/>
              </a:rPr>
              <a:t>media </a:t>
            </a:r>
            <a:r>
              <a:rPr sz="2000" spc="-50" dirty="0">
                <a:solidFill>
                  <a:srgbClr val="4F4B44"/>
                </a:solidFill>
                <a:latin typeface="Verdana"/>
                <a:cs typeface="Verdana"/>
              </a:rPr>
              <a:t>posts, </a:t>
            </a:r>
            <a:r>
              <a:rPr sz="2000" spc="-80" dirty="0">
                <a:solidFill>
                  <a:srgbClr val="4F4B44"/>
                </a:solidFill>
                <a:latin typeface="Verdana"/>
                <a:cs typeface="Verdana"/>
              </a:rPr>
              <a:t>emails </a:t>
            </a:r>
            <a:r>
              <a:rPr sz="2000" spc="-65" dirty="0">
                <a:solidFill>
                  <a:srgbClr val="4F4B44"/>
                </a:solidFill>
                <a:latin typeface="Verdana"/>
                <a:cs typeface="Verdana"/>
              </a:rPr>
              <a:t>and </a:t>
            </a:r>
            <a:r>
              <a:rPr sz="2000" spc="-6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4F4B44"/>
                </a:solidFill>
                <a:latin typeface="Verdana"/>
                <a:cs typeface="Verdana"/>
              </a:rPr>
              <a:t>secondly </a:t>
            </a:r>
            <a:r>
              <a:rPr sz="2000" spc="-75" dirty="0">
                <a:solidFill>
                  <a:srgbClr val="4F4B44"/>
                </a:solidFill>
                <a:latin typeface="Verdana"/>
                <a:cs typeface="Verdana"/>
              </a:rPr>
              <a:t>through </a:t>
            </a:r>
            <a:r>
              <a:rPr sz="2000" spc="-45" dirty="0">
                <a:solidFill>
                  <a:srgbClr val="4F4B44"/>
                </a:solidFill>
                <a:latin typeface="Verdana"/>
                <a:cs typeface="Verdana"/>
              </a:rPr>
              <a:t>video </a:t>
            </a:r>
            <a:r>
              <a:rPr sz="2000" spc="-50" dirty="0">
                <a:solidFill>
                  <a:srgbClr val="4F4B44"/>
                </a:solidFill>
                <a:latin typeface="Verdana"/>
                <a:cs typeface="Verdana"/>
              </a:rPr>
              <a:t>reels </a:t>
            </a:r>
            <a:r>
              <a:rPr sz="2000" spc="-65" dirty="0">
                <a:solidFill>
                  <a:srgbClr val="4F4B44"/>
                </a:solidFill>
                <a:latin typeface="Verdana"/>
                <a:cs typeface="Verdana"/>
              </a:rPr>
              <a:t>on either </a:t>
            </a:r>
            <a:r>
              <a:rPr sz="2000" spc="-110" dirty="0">
                <a:solidFill>
                  <a:srgbClr val="4F4B44"/>
                </a:solidFill>
                <a:latin typeface="Verdana"/>
                <a:cs typeface="Verdana"/>
              </a:rPr>
              <a:t>Instagram </a:t>
            </a:r>
            <a:r>
              <a:rPr sz="2000" spc="-60" dirty="0">
                <a:solidFill>
                  <a:srgbClr val="4F4B44"/>
                </a:solidFill>
                <a:latin typeface="Verdana"/>
                <a:cs typeface="Verdana"/>
              </a:rPr>
              <a:t>or </a:t>
            </a:r>
            <a:r>
              <a:rPr sz="2000" spc="-5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rgbClr val="4F4B44"/>
                </a:solidFill>
                <a:latin typeface="Verdana"/>
                <a:cs typeface="Verdana"/>
              </a:rPr>
              <a:t>TikTok.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D05E22-B892-4F1B-6D39-93A20B80DCCA}"/>
              </a:ext>
            </a:extLst>
          </p:cNvPr>
          <p:cNvSpPr txBox="1"/>
          <p:nvPr/>
        </p:nvSpPr>
        <p:spPr>
          <a:xfrm>
            <a:off x="1691149" y="2973522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1.4%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CB2F8E-E4BA-B62C-BB84-B643231B6DCB}"/>
              </a:ext>
            </a:extLst>
          </p:cNvPr>
          <p:cNvSpPr txBox="1"/>
          <p:nvPr/>
        </p:nvSpPr>
        <p:spPr>
          <a:xfrm>
            <a:off x="1710814" y="390685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/>
              <a:t>1.9%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6F58E4-8252-204D-81A8-22FAEAB82D3F}"/>
              </a:ext>
            </a:extLst>
          </p:cNvPr>
          <p:cNvSpPr txBox="1"/>
          <p:nvPr/>
        </p:nvSpPr>
        <p:spPr>
          <a:xfrm>
            <a:off x="2438400" y="49149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/>
              <a:t>6.9%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241ABA-91E7-3134-5284-8F4A322B037F}"/>
              </a:ext>
            </a:extLst>
          </p:cNvPr>
          <p:cNvSpPr txBox="1"/>
          <p:nvPr/>
        </p:nvSpPr>
        <p:spPr>
          <a:xfrm>
            <a:off x="3048000" y="6004647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/>
              <a:t>11.4%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8E1D05-6340-0F53-EE93-CBF6627DF2C6}"/>
              </a:ext>
            </a:extLst>
          </p:cNvPr>
          <p:cNvSpPr txBox="1"/>
          <p:nvPr/>
        </p:nvSpPr>
        <p:spPr>
          <a:xfrm>
            <a:off x="3352800" y="69723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/>
              <a:t>13.4%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3CA2BB-2EBB-2B89-B038-E407C16EAFE7}"/>
              </a:ext>
            </a:extLst>
          </p:cNvPr>
          <p:cNvSpPr txBox="1"/>
          <p:nvPr/>
        </p:nvSpPr>
        <p:spPr>
          <a:xfrm>
            <a:off x="10506260" y="80391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/>
              <a:t>65.0%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264" y="1866581"/>
            <a:ext cx="8801099" cy="629443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27011" y="693769"/>
            <a:ext cx="695261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5860" algn="l"/>
              </a:tabLst>
            </a:pPr>
            <a:r>
              <a:rPr sz="3400" spc="40" dirty="0"/>
              <a:t>I</a:t>
            </a:r>
            <a:r>
              <a:rPr sz="3400" spc="-70" dirty="0"/>
              <a:t> </a:t>
            </a:r>
            <a:r>
              <a:rPr sz="3400" spc="195" dirty="0"/>
              <a:t>N</a:t>
            </a:r>
            <a:r>
              <a:rPr sz="3400" spc="-70" dirty="0"/>
              <a:t> </a:t>
            </a:r>
            <a:r>
              <a:rPr sz="3400" spc="-30" dirty="0"/>
              <a:t>F</a:t>
            </a:r>
            <a:r>
              <a:rPr sz="3400" spc="-65" dirty="0"/>
              <a:t> </a:t>
            </a:r>
            <a:r>
              <a:rPr sz="3400" spc="90" dirty="0"/>
              <a:t>L</a:t>
            </a:r>
            <a:r>
              <a:rPr sz="3400" spc="-70" dirty="0"/>
              <a:t> </a:t>
            </a:r>
            <a:r>
              <a:rPr sz="3400" spc="225" dirty="0"/>
              <a:t>U</a:t>
            </a:r>
            <a:r>
              <a:rPr sz="3400" spc="-70" dirty="0"/>
              <a:t> </a:t>
            </a:r>
            <a:r>
              <a:rPr sz="3400" spc="5" dirty="0"/>
              <a:t>E</a:t>
            </a:r>
            <a:r>
              <a:rPr sz="3400" spc="-65" dirty="0"/>
              <a:t> </a:t>
            </a:r>
            <a:r>
              <a:rPr sz="3400" spc="195" dirty="0"/>
              <a:t>N</a:t>
            </a:r>
            <a:r>
              <a:rPr sz="3400" spc="-70" dirty="0"/>
              <a:t> </a:t>
            </a:r>
            <a:r>
              <a:rPr sz="3400" spc="400" dirty="0"/>
              <a:t>C</a:t>
            </a:r>
            <a:r>
              <a:rPr sz="3400" spc="-65" dirty="0"/>
              <a:t> </a:t>
            </a:r>
            <a:r>
              <a:rPr sz="3400" spc="5" dirty="0"/>
              <a:t>E</a:t>
            </a:r>
            <a:r>
              <a:rPr sz="3400" spc="-70" dirty="0"/>
              <a:t> </a:t>
            </a:r>
            <a:r>
              <a:rPr sz="3400" spc="145" dirty="0"/>
              <a:t>R	</a:t>
            </a:r>
            <a:r>
              <a:rPr sz="3400" spc="120" dirty="0"/>
              <a:t>M</a:t>
            </a:r>
            <a:r>
              <a:rPr sz="3400" spc="-80" dirty="0"/>
              <a:t> </a:t>
            </a:r>
            <a:r>
              <a:rPr sz="3400" spc="105" dirty="0"/>
              <a:t>A</a:t>
            </a:r>
            <a:r>
              <a:rPr sz="3400" spc="-80" dirty="0"/>
              <a:t> </a:t>
            </a:r>
            <a:r>
              <a:rPr sz="3400" spc="145" dirty="0"/>
              <a:t>R</a:t>
            </a:r>
            <a:r>
              <a:rPr sz="3400" spc="-80" dirty="0"/>
              <a:t> </a:t>
            </a:r>
            <a:r>
              <a:rPr sz="3400" spc="210" dirty="0"/>
              <a:t>K</a:t>
            </a:r>
            <a:r>
              <a:rPr sz="3400" spc="-80" dirty="0"/>
              <a:t> </a:t>
            </a:r>
            <a:r>
              <a:rPr sz="3400" spc="5" dirty="0"/>
              <a:t>E</a:t>
            </a:r>
            <a:r>
              <a:rPr sz="3400" spc="-80" dirty="0"/>
              <a:t> </a:t>
            </a:r>
            <a:r>
              <a:rPr sz="3400" spc="100" dirty="0"/>
              <a:t>T</a:t>
            </a:r>
            <a:r>
              <a:rPr sz="3400" spc="-80" dirty="0"/>
              <a:t> </a:t>
            </a:r>
            <a:r>
              <a:rPr sz="3400" spc="40" dirty="0"/>
              <a:t>I</a:t>
            </a:r>
            <a:r>
              <a:rPr sz="3400" spc="-80" dirty="0"/>
              <a:t> </a:t>
            </a:r>
            <a:r>
              <a:rPr sz="3400" spc="195" dirty="0"/>
              <a:t>N</a:t>
            </a:r>
            <a:r>
              <a:rPr sz="3400" spc="-80" dirty="0"/>
              <a:t> </a:t>
            </a:r>
            <a:r>
              <a:rPr sz="3400" spc="480" dirty="0"/>
              <a:t>G</a:t>
            </a:r>
            <a:endParaRPr sz="34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79298" y="2913081"/>
            <a:ext cx="76200" cy="761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188799" y="2713043"/>
            <a:ext cx="6831330" cy="2844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60119">
              <a:lnSpc>
                <a:spcPct val="115599"/>
              </a:lnSpc>
              <a:spcBef>
                <a:spcPts val="100"/>
              </a:spcBef>
            </a:pPr>
            <a:r>
              <a:rPr sz="2000" spc="130" dirty="0">
                <a:solidFill>
                  <a:srgbClr val="4F4B44"/>
                </a:solidFill>
                <a:latin typeface="Verdana"/>
                <a:cs typeface="Verdana"/>
              </a:rPr>
              <a:t>M</a:t>
            </a:r>
            <a:r>
              <a:rPr sz="2000" spc="-30" dirty="0">
                <a:solidFill>
                  <a:srgbClr val="4F4B44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4F4B44"/>
                </a:solidFill>
                <a:latin typeface="Verdana"/>
                <a:cs typeface="Verdana"/>
              </a:rPr>
              <a:t>s</a:t>
            </a:r>
            <a:r>
              <a:rPr sz="2000" spc="-65" dirty="0">
                <a:solidFill>
                  <a:srgbClr val="4F4B44"/>
                </a:solidFill>
                <a:latin typeface="Verdana"/>
                <a:cs typeface="Verdana"/>
              </a:rPr>
              <a:t>t</a:t>
            </a:r>
            <a:r>
              <a:rPr sz="20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4F4B44"/>
                </a:solidFill>
                <a:latin typeface="Verdana"/>
                <a:cs typeface="Verdana"/>
              </a:rPr>
              <a:t>o</a:t>
            </a:r>
            <a:r>
              <a:rPr sz="2000" spc="15" dirty="0">
                <a:solidFill>
                  <a:srgbClr val="4F4B44"/>
                </a:solidFill>
                <a:latin typeface="Verdana"/>
                <a:cs typeface="Verdana"/>
              </a:rPr>
              <a:t>f</a:t>
            </a:r>
            <a:r>
              <a:rPr sz="20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70" dirty="0">
                <a:solidFill>
                  <a:srgbClr val="4F4B44"/>
                </a:solidFill>
                <a:latin typeface="Verdana"/>
                <a:cs typeface="Verdana"/>
              </a:rPr>
              <a:t>t</a:t>
            </a:r>
            <a:r>
              <a:rPr sz="2000" spc="-90" dirty="0">
                <a:solidFill>
                  <a:srgbClr val="4F4B44"/>
                </a:solidFill>
                <a:latin typeface="Verdana"/>
                <a:cs typeface="Verdana"/>
              </a:rPr>
              <a:t>h</a:t>
            </a:r>
            <a:r>
              <a:rPr sz="2000" spc="-30" dirty="0">
                <a:solidFill>
                  <a:srgbClr val="4F4B44"/>
                </a:solidFill>
                <a:latin typeface="Verdana"/>
                <a:cs typeface="Verdana"/>
              </a:rPr>
              <a:t>e</a:t>
            </a:r>
            <a:r>
              <a:rPr sz="20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4F4B44"/>
                </a:solidFill>
                <a:latin typeface="Verdana"/>
                <a:cs typeface="Verdana"/>
              </a:rPr>
              <a:t>r</a:t>
            </a:r>
            <a:r>
              <a:rPr sz="2000" spc="-35" dirty="0">
                <a:solidFill>
                  <a:srgbClr val="4F4B44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4F4B44"/>
                </a:solidFill>
                <a:latin typeface="Verdana"/>
                <a:cs typeface="Verdana"/>
              </a:rPr>
              <a:t>s</a:t>
            </a:r>
            <a:r>
              <a:rPr sz="2000" spc="-35" dirty="0">
                <a:solidFill>
                  <a:srgbClr val="4F4B44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4F4B44"/>
                </a:solidFill>
                <a:latin typeface="Verdana"/>
                <a:cs typeface="Verdana"/>
              </a:rPr>
              <a:t>o</a:t>
            </a:r>
            <a:r>
              <a:rPr sz="2000" spc="-105" dirty="0">
                <a:solidFill>
                  <a:srgbClr val="4F4B44"/>
                </a:solidFill>
                <a:latin typeface="Verdana"/>
                <a:cs typeface="Verdana"/>
              </a:rPr>
              <a:t>n</a:t>
            </a:r>
            <a:r>
              <a:rPr sz="2000" spc="-10" dirty="0">
                <a:solidFill>
                  <a:srgbClr val="4F4B44"/>
                </a:solidFill>
                <a:latin typeface="Verdana"/>
                <a:cs typeface="Verdana"/>
              </a:rPr>
              <a:t>d</a:t>
            </a:r>
            <a:r>
              <a:rPr sz="2000" spc="-35" dirty="0">
                <a:solidFill>
                  <a:srgbClr val="4F4B44"/>
                </a:solidFill>
                <a:latin typeface="Verdana"/>
                <a:cs typeface="Verdana"/>
              </a:rPr>
              <a:t>e</a:t>
            </a:r>
            <a:r>
              <a:rPr sz="2000" spc="-105" dirty="0">
                <a:solidFill>
                  <a:srgbClr val="4F4B44"/>
                </a:solidFill>
                <a:latin typeface="Verdana"/>
                <a:cs typeface="Verdana"/>
              </a:rPr>
              <a:t>n</a:t>
            </a:r>
            <a:r>
              <a:rPr sz="2000" spc="-70" dirty="0">
                <a:solidFill>
                  <a:srgbClr val="4F4B44"/>
                </a:solidFill>
                <a:latin typeface="Verdana"/>
                <a:cs typeface="Verdana"/>
              </a:rPr>
              <a:t>t</a:t>
            </a:r>
            <a:r>
              <a:rPr sz="2000" dirty="0">
                <a:solidFill>
                  <a:srgbClr val="4F4B44"/>
                </a:solidFill>
                <a:latin typeface="Verdana"/>
                <a:cs typeface="Verdana"/>
              </a:rPr>
              <a:t>s</a:t>
            </a:r>
            <a:r>
              <a:rPr sz="20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4F4B44"/>
                </a:solidFill>
                <a:latin typeface="Verdana"/>
                <a:cs typeface="Verdana"/>
              </a:rPr>
              <a:t>a</a:t>
            </a:r>
            <a:r>
              <a:rPr sz="2000" spc="-95" dirty="0">
                <a:solidFill>
                  <a:srgbClr val="4F4B44"/>
                </a:solidFill>
                <a:latin typeface="Verdana"/>
                <a:cs typeface="Verdana"/>
              </a:rPr>
              <a:t>r</a:t>
            </a:r>
            <a:r>
              <a:rPr sz="2000" spc="-30" dirty="0">
                <a:solidFill>
                  <a:srgbClr val="4F4B44"/>
                </a:solidFill>
                <a:latin typeface="Verdana"/>
                <a:cs typeface="Verdana"/>
              </a:rPr>
              <a:t>e</a:t>
            </a:r>
            <a:r>
              <a:rPr sz="20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4F4B44"/>
                </a:solidFill>
                <a:latin typeface="Verdana"/>
                <a:cs typeface="Verdana"/>
              </a:rPr>
              <a:t>n</a:t>
            </a:r>
            <a:r>
              <a:rPr sz="2000" spc="-30" dirty="0">
                <a:solidFill>
                  <a:srgbClr val="4F4B44"/>
                </a:solidFill>
                <a:latin typeface="Verdana"/>
                <a:cs typeface="Verdana"/>
              </a:rPr>
              <a:t>o</a:t>
            </a:r>
            <a:r>
              <a:rPr sz="2000" spc="-65" dirty="0">
                <a:solidFill>
                  <a:srgbClr val="4F4B44"/>
                </a:solidFill>
                <a:latin typeface="Verdana"/>
                <a:cs typeface="Verdana"/>
              </a:rPr>
              <a:t>t</a:t>
            </a:r>
            <a:r>
              <a:rPr sz="20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4F4B44"/>
                </a:solidFill>
                <a:latin typeface="Verdana"/>
                <a:cs typeface="Verdana"/>
              </a:rPr>
              <a:t>a</a:t>
            </a:r>
            <a:r>
              <a:rPr sz="2000" spc="-70" dirty="0">
                <a:solidFill>
                  <a:srgbClr val="4F4B44"/>
                </a:solidFill>
                <a:latin typeface="Verdana"/>
                <a:cs typeface="Verdana"/>
              </a:rPr>
              <a:t>tt</a:t>
            </a:r>
            <a:r>
              <a:rPr sz="2000" spc="-80" dirty="0">
                <a:solidFill>
                  <a:srgbClr val="4F4B44"/>
                </a:solidFill>
                <a:latin typeface="Verdana"/>
                <a:cs typeface="Verdana"/>
              </a:rPr>
              <a:t>a</a:t>
            </a:r>
            <a:r>
              <a:rPr sz="2000" spc="65" dirty="0">
                <a:solidFill>
                  <a:srgbClr val="4F4B44"/>
                </a:solidFill>
                <a:latin typeface="Verdana"/>
                <a:cs typeface="Verdana"/>
              </a:rPr>
              <a:t>c</a:t>
            </a:r>
            <a:r>
              <a:rPr sz="2000" spc="-90" dirty="0">
                <a:solidFill>
                  <a:srgbClr val="4F4B44"/>
                </a:solidFill>
                <a:latin typeface="Verdana"/>
                <a:cs typeface="Verdana"/>
              </a:rPr>
              <a:t>h</a:t>
            </a:r>
            <a:r>
              <a:rPr sz="2000" spc="-35" dirty="0">
                <a:solidFill>
                  <a:srgbClr val="4F4B44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4F4B44"/>
                </a:solidFill>
                <a:latin typeface="Verdana"/>
                <a:cs typeface="Verdana"/>
              </a:rPr>
              <a:t>d</a:t>
            </a:r>
            <a:r>
              <a:rPr sz="20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70" dirty="0">
                <a:solidFill>
                  <a:srgbClr val="4F4B44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4F4B44"/>
                </a:solidFill>
                <a:latin typeface="Verdana"/>
                <a:cs typeface="Verdana"/>
              </a:rPr>
              <a:t>o</a:t>
            </a:r>
            <a:r>
              <a:rPr sz="20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4F4B44"/>
                </a:solidFill>
                <a:latin typeface="Verdana"/>
                <a:cs typeface="Verdana"/>
              </a:rPr>
              <a:t>a</a:t>
            </a:r>
            <a:r>
              <a:rPr sz="2000" spc="-105" dirty="0">
                <a:solidFill>
                  <a:srgbClr val="4F4B44"/>
                </a:solidFill>
                <a:latin typeface="Verdana"/>
                <a:cs typeface="Verdana"/>
              </a:rPr>
              <a:t>n</a:t>
            </a:r>
            <a:r>
              <a:rPr sz="2000" spc="-55" dirty="0">
                <a:solidFill>
                  <a:srgbClr val="4F4B44"/>
                </a:solidFill>
                <a:latin typeface="Verdana"/>
                <a:cs typeface="Verdana"/>
              </a:rPr>
              <a:t>y  </a:t>
            </a:r>
            <a:r>
              <a:rPr sz="2000" spc="-70" dirty="0">
                <a:solidFill>
                  <a:srgbClr val="4F4B44"/>
                </a:solidFill>
                <a:latin typeface="Verdana"/>
                <a:cs typeface="Verdana"/>
              </a:rPr>
              <a:t>influencer.</a:t>
            </a:r>
            <a:endParaRPr sz="2000">
              <a:latin typeface="Verdana"/>
              <a:cs typeface="Verdana"/>
            </a:endParaRPr>
          </a:p>
          <a:p>
            <a:pPr marL="12700" marR="5080">
              <a:lnSpc>
                <a:spcPct val="115599"/>
              </a:lnSpc>
              <a:tabLst>
                <a:tab pos="5607685" algn="l"/>
              </a:tabLst>
            </a:pPr>
            <a:r>
              <a:rPr sz="2000" spc="-70" dirty="0">
                <a:solidFill>
                  <a:srgbClr val="4F4B44"/>
                </a:solidFill>
                <a:latin typeface="Verdana"/>
                <a:cs typeface="Verdana"/>
              </a:rPr>
              <a:t>G</a:t>
            </a:r>
            <a:r>
              <a:rPr sz="2000" spc="-80" dirty="0">
                <a:solidFill>
                  <a:srgbClr val="4F4B44"/>
                </a:solidFill>
                <a:latin typeface="Verdana"/>
                <a:cs typeface="Verdana"/>
              </a:rPr>
              <a:t>i</a:t>
            </a:r>
            <a:r>
              <a:rPr sz="2000" spc="-75" dirty="0">
                <a:solidFill>
                  <a:srgbClr val="4F4B44"/>
                </a:solidFill>
                <a:latin typeface="Verdana"/>
                <a:cs typeface="Verdana"/>
              </a:rPr>
              <a:t>v</a:t>
            </a:r>
            <a:r>
              <a:rPr sz="2000" spc="-35" dirty="0">
                <a:solidFill>
                  <a:srgbClr val="4F4B44"/>
                </a:solidFill>
                <a:latin typeface="Verdana"/>
                <a:cs typeface="Verdana"/>
              </a:rPr>
              <a:t>e</a:t>
            </a:r>
            <a:r>
              <a:rPr sz="2000" dirty="0">
                <a:solidFill>
                  <a:srgbClr val="4F4B44"/>
                </a:solidFill>
                <a:latin typeface="Verdana"/>
                <a:cs typeface="Verdana"/>
              </a:rPr>
              <a:t>s</a:t>
            </a:r>
            <a:r>
              <a:rPr sz="20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4F4B44"/>
                </a:solidFill>
                <a:latin typeface="Verdana"/>
                <a:cs typeface="Verdana"/>
              </a:rPr>
              <a:t>U</a:t>
            </a:r>
            <a:r>
              <a:rPr sz="2000" spc="-105" dirty="0">
                <a:solidFill>
                  <a:srgbClr val="4F4B44"/>
                </a:solidFill>
                <a:latin typeface="Verdana"/>
                <a:cs typeface="Verdana"/>
              </a:rPr>
              <a:t>n</a:t>
            </a:r>
            <a:r>
              <a:rPr sz="2000" spc="65" dirty="0">
                <a:solidFill>
                  <a:srgbClr val="4F4B44"/>
                </a:solidFill>
                <a:latin typeface="Verdana"/>
                <a:cs typeface="Verdana"/>
              </a:rPr>
              <a:t>c</a:t>
            </a:r>
            <a:r>
              <a:rPr sz="2000" spc="-30" dirty="0">
                <a:solidFill>
                  <a:srgbClr val="4F4B44"/>
                </a:solidFill>
                <a:latin typeface="Verdana"/>
                <a:cs typeface="Verdana"/>
              </a:rPr>
              <a:t>o</a:t>
            </a:r>
            <a:r>
              <a:rPr sz="2000" spc="-75" dirty="0">
                <a:solidFill>
                  <a:srgbClr val="4F4B44"/>
                </a:solidFill>
                <a:latin typeface="Verdana"/>
                <a:cs typeface="Verdana"/>
              </a:rPr>
              <a:t>v</a:t>
            </a:r>
            <a:r>
              <a:rPr sz="2000" spc="-35" dirty="0">
                <a:solidFill>
                  <a:srgbClr val="4F4B44"/>
                </a:solidFill>
                <a:latin typeface="Verdana"/>
                <a:cs typeface="Verdana"/>
              </a:rPr>
              <a:t>e</a:t>
            </a:r>
            <a:r>
              <a:rPr sz="2000" spc="-90" dirty="0">
                <a:solidFill>
                  <a:srgbClr val="4F4B44"/>
                </a:solidFill>
                <a:latin typeface="Verdana"/>
                <a:cs typeface="Verdana"/>
              </a:rPr>
              <a:t>r</a:t>
            </a:r>
            <a:r>
              <a:rPr sz="20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70" dirty="0">
                <a:solidFill>
                  <a:srgbClr val="4F4B44"/>
                </a:solidFill>
                <a:latin typeface="Verdana"/>
                <a:cs typeface="Verdana"/>
              </a:rPr>
              <a:t>t</a:t>
            </a:r>
            <a:r>
              <a:rPr sz="2000" spc="-90" dirty="0">
                <a:solidFill>
                  <a:srgbClr val="4F4B44"/>
                </a:solidFill>
                <a:latin typeface="Verdana"/>
                <a:cs typeface="Verdana"/>
              </a:rPr>
              <a:t>h</a:t>
            </a:r>
            <a:r>
              <a:rPr sz="2000" spc="-30" dirty="0">
                <a:solidFill>
                  <a:srgbClr val="4F4B44"/>
                </a:solidFill>
                <a:latin typeface="Verdana"/>
                <a:cs typeface="Verdana"/>
              </a:rPr>
              <a:t>e</a:t>
            </a:r>
            <a:r>
              <a:rPr sz="20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4F4B44"/>
                </a:solidFill>
                <a:latin typeface="Verdana"/>
                <a:cs typeface="Verdana"/>
              </a:rPr>
              <a:t>o</a:t>
            </a:r>
            <a:r>
              <a:rPr sz="2000" spc="-35" dirty="0">
                <a:solidFill>
                  <a:srgbClr val="4F4B44"/>
                </a:solidFill>
                <a:latin typeface="Verdana"/>
                <a:cs typeface="Verdana"/>
              </a:rPr>
              <a:t>pp</a:t>
            </a:r>
            <a:r>
              <a:rPr sz="2000" spc="-30" dirty="0">
                <a:solidFill>
                  <a:srgbClr val="4F4B44"/>
                </a:solidFill>
                <a:latin typeface="Verdana"/>
                <a:cs typeface="Verdana"/>
              </a:rPr>
              <a:t>o</a:t>
            </a:r>
            <a:r>
              <a:rPr sz="2000" spc="-95" dirty="0">
                <a:solidFill>
                  <a:srgbClr val="4F4B44"/>
                </a:solidFill>
                <a:latin typeface="Verdana"/>
                <a:cs typeface="Verdana"/>
              </a:rPr>
              <a:t>r</a:t>
            </a:r>
            <a:r>
              <a:rPr sz="2000" spc="-70" dirty="0">
                <a:solidFill>
                  <a:srgbClr val="4F4B44"/>
                </a:solidFill>
                <a:latin typeface="Verdana"/>
                <a:cs typeface="Verdana"/>
              </a:rPr>
              <a:t>t</a:t>
            </a:r>
            <a:r>
              <a:rPr sz="2000" spc="-110" dirty="0">
                <a:solidFill>
                  <a:srgbClr val="4F4B44"/>
                </a:solidFill>
                <a:latin typeface="Verdana"/>
                <a:cs typeface="Verdana"/>
              </a:rPr>
              <a:t>u</a:t>
            </a:r>
            <a:r>
              <a:rPr sz="2000" spc="-105" dirty="0">
                <a:solidFill>
                  <a:srgbClr val="4F4B44"/>
                </a:solidFill>
                <a:latin typeface="Verdana"/>
                <a:cs typeface="Verdana"/>
              </a:rPr>
              <a:t>n</a:t>
            </a:r>
            <a:r>
              <a:rPr sz="2000" spc="-80" dirty="0">
                <a:solidFill>
                  <a:srgbClr val="4F4B44"/>
                </a:solidFill>
                <a:latin typeface="Verdana"/>
                <a:cs typeface="Verdana"/>
              </a:rPr>
              <a:t>i</a:t>
            </a:r>
            <a:r>
              <a:rPr sz="2000" spc="-70" dirty="0">
                <a:solidFill>
                  <a:srgbClr val="4F4B44"/>
                </a:solidFill>
                <a:latin typeface="Verdana"/>
                <a:cs typeface="Verdana"/>
              </a:rPr>
              <a:t>ty</a:t>
            </a:r>
            <a:r>
              <a:rPr sz="20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70" dirty="0">
                <a:solidFill>
                  <a:srgbClr val="4F4B44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4F4B44"/>
                </a:solidFill>
                <a:latin typeface="Verdana"/>
                <a:cs typeface="Verdana"/>
              </a:rPr>
              <a:t>o</a:t>
            </a:r>
            <a:r>
              <a:rPr sz="20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4F4B44"/>
                </a:solidFill>
                <a:latin typeface="Verdana"/>
                <a:cs typeface="Verdana"/>
              </a:rPr>
              <a:t>p</a:t>
            </a:r>
            <a:r>
              <a:rPr sz="2000" spc="-80" dirty="0">
                <a:solidFill>
                  <a:srgbClr val="4F4B44"/>
                </a:solidFill>
                <a:latin typeface="Verdana"/>
                <a:cs typeface="Verdana"/>
              </a:rPr>
              <a:t>a</a:t>
            </a:r>
            <a:r>
              <a:rPr sz="2000" spc="-95" dirty="0">
                <a:solidFill>
                  <a:srgbClr val="4F4B44"/>
                </a:solidFill>
                <a:latin typeface="Verdana"/>
                <a:cs typeface="Verdana"/>
              </a:rPr>
              <a:t>r</a:t>
            </a:r>
            <a:r>
              <a:rPr sz="2000" spc="-70" dirty="0">
                <a:solidFill>
                  <a:srgbClr val="4F4B44"/>
                </a:solidFill>
                <a:latin typeface="Verdana"/>
                <a:cs typeface="Verdana"/>
              </a:rPr>
              <a:t>t</a:t>
            </a:r>
            <a:r>
              <a:rPr sz="2000" spc="-105" dirty="0">
                <a:solidFill>
                  <a:srgbClr val="4F4B44"/>
                </a:solidFill>
                <a:latin typeface="Verdana"/>
                <a:cs typeface="Verdana"/>
              </a:rPr>
              <a:t>n</a:t>
            </a:r>
            <a:r>
              <a:rPr sz="2000" spc="-35" dirty="0">
                <a:solidFill>
                  <a:srgbClr val="4F4B44"/>
                </a:solidFill>
                <a:latin typeface="Verdana"/>
                <a:cs typeface="Verdana"/>
              </a:rPr>
              <a:t>e</a:t>
            </a:r>
            <a:r>
              <a:rPr sz="2000" spc="-90" dirty="0">
                <a:solidFill>
                  <a:srgbClr val="4F4B44"/>
                </a:solidFill>
                <a:latin typeface="Verdana"/>
                <a:cs typeface="Verdana"/>
              </a:rPr>
              <a:t>r</a:t>
            </a:r>
            <a:r>
              <a:rPr sz="20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110" dirty="0">
                <a:solidFill>
                  <a:srgbClr val="4F4B44"/>
                </a:solidFill>
                <a:latin typeface="Verdana"/>
                <a:cs typeface="Verdana"/>
              </a:rPr>
              <a:t>u</a:t>
            </a:r>
            <a:r>
              <a:rPr sz="2000" spc="-30" dirty="0">
                <a:solidFill>
                  <a:srgbClr val="4F4B44"/>
                </a:solidFill>
                <a:latin typeface="Verdana"/>
                <a:cs typeface="Verdana"/>
              </a:rPr>
              <a:t>p</a:t>
            </a:r>
            <a:r>
              <a:rPr sz="20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4F4B44"/>
                </a:solidFill>
                <a:latin typeface="Verdana"/>
                <a:cs typeface="Verdana"/>
              </a:rPr>
              <a:t>w</a:t>
            </a:r>
            <a:r>
              <a:rPr sz="2000" spc="-80" dirty="0">
                <a:solidFill>
                  <a:srgbClr val="4F4B44"/>
                </a:solidFill>
                <a:latin typeface="Verdana"/>
                <a:cs typeface="Verdana"/>
              </a:rPr>
              <a:t>i</a:t>
            </a:r>
            <a:r>
              <a:rPr sz="2000" spc="-70" dirty="0">
                <a:solidFill>
                  <a:srgbClr val="4F4B44"/>
                </a:solidFill>
                <a:latin typeface="Verdana"/>
                <a:cs typeface="Verdana"/>
              </a:rPr>
              <a:t>t</a:t>
            </a:r>
            <a:r>
              <a:rPr sz="2000" spc="-60" dirty="0">
                <a:solidFill>
                  <a:srgbClr val="4F4B44"/>
                </a:solidFill>
                <a:latin typeface="Verdana"/>
                <a:cs typeface="Verdana"/>
              </a:rPr>
              <a:t>h  </a:t>
            </a:r>
            <a:r>
              <a:rPr sz="2000" spc="-50" dirty="0">
                <a:solidFill>
                  <a:srgbClr val="4F4B44"/>
                </a:solidFill>
                <a:latin typeface="Verdana"/>
                <a:cs typeface="Verdana"/>
              </a:rPr>
              <a:t>influencers </a:t>
            </a:r>
            <a:r>
              <a:rPr sz="2000" spc="-45" dirty="0">
                <a:solidFill>
                  <a:srgbClr val="4F4B44"/>
                </a:solidFill>
                <a:latin typeface="Verdana"/>
                <a:cs typeface="Verdana"/>
              </a:rPr>
              <a:t>who </a:t>
            </a:r>
            <a:r>
              <a:rPr sz="2000" spc="-75" dirty="0">
                <a:solidFill>
                  <a:srgbClr val="4F4B44"/>
                </a:solidFill>
                <a:latin typeface="Verdana"/>
                <a:cs typeface="Verdana"/>
              </a:rPr>
              <a:t>align </a:t>
            </a:r>
            <a:r>
              <a:rPr sz="2000" spc="-65" dirty="0">
                <a:solidFill>
                  <a:srgbClr val="4F4B44"/>
                </a:solidFill>
                <a:latin typeface="Verdana"/>
                <a:cs typeface="Verdana"/>
              </a:rPr>
              <a:t>with </a:t>
            </a:r>
            <a:r>
              <a:rPr sz="2000" spc="-75" dirty="0">
                <a:solidFill>
                  <a:srgbClr val="4F4B44"/>
                </a:solidFill>
                <a:latin typeface="Verdana"/>
                <a:cs typeface="Verdana"/>
              </a:rPr>
              <a:t>their </a:t>
            </a:r>
            <a:r>
              <a:rPr sz="2000" spc="-65" dirty="0">
                <a:solidFill>
                  <a:srgbClr val="4F4B44"/>
                </a:solidFill>
                <a:latin typeface="Verdana"/>
                <a:cs typeface="Verdana"/>
              </a:rPr>
              <a:t>values and </a:t>
            </a:r>
            <a:r>
              <a:rPr sz="2000" spc="-45" dirty="0">
                <a:solidFill>
                  <a:srgbClr val="4F4B44"/>
                </a:solidFill>
                <a:latin typeface="Verdana"/>
                <a:cs typeface="Verdana"/>
              </a:rPr>
              <a:t>goals </a:t>
            </a:r>
            <a:r>
              <a:rPr sz="2000" spc="-180" dirty="0">
                <a:solidFill>
                  <a:srgbClr val="4F4B44"/>
                </a:solidFill>
                <a:latin typeface="Verdana"/>
                <a:cs typeface="Verdana"/>
              </a:rPr>
              <a:t>. </a:t>
            </a:r>
            <a:r>
              <a:rPr sz="2000" spc="-17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4F4B44"/>
                </a:solidFill>
                <a:latin typeface="Verdana"/>
                <a:cs typeface="Verdana"/>
              </a:rPr>
              <a:t>Uncover</a:t>
            </a:r>
            <a:r>
              <a:rPr sz="2000" spc="-14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4F4B44"/>
                </a:solidFill>
                <a:latin typeface="Verdana"/>
                <a:cs typeface="Verdana"/>
              </a:rPr>
              <a:t>should</a:t>
            </a:r>
            <a:r>
              <a:rPr sz="2000" spc="-13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4F4B44"/>
                </a:solidFill>
                <a:latin typeface="Verdana"/>
                <a:cs typeface="Verdana"/>
              </a:rPr>
              <a:t>also</a:t>
            </a:r>
            <a:r>
              <a:rPr sz="2000" spc="-13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4F4B44"/>
                </a:solidFill>
                <a:latin typeface="Verdana"/>
                <a:cs typeface="Verdana"/>
              </a:rPr>
              <a:t>consider</a:t>
            </a:r>
            <a:r>
              <a:rPr sz="2000" spc="-14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70" dirty="0">
                <a:solidFill>
                  <a:srgbClr val="4F4B44"/>
                </a:solidFill>
                <a:latin typeface="Verdana"/>
                <a:cs typeface="Verdana"/>
              </a:rPr>
              <a:t>partnering</a:t>
            </a:r>
            <a:r>
              <a:rPr sz="2000" spc="-13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65" dirty="0">
                <a:solidFill>
                  <a:srgbClr val="4F4B44"/>
                </a:solidFill>
                <a:latin typeface="Verdana"/>
                <a:cs typeface="Verdana"/>
              </a:rPr>
              <a:t>with	</a:t>
            </a:r>
            <a:r>
              <a:rPr sz="2000" spc="-70" dirty="0">
                <a:solidFill>
                  <a:srgbClr val="4F4B44"/>
                </a:solidFill>
                <a:latin typeface="Verdana"/>
                <a:cs typeface="Verdana"/>
              </a:rPr>
              <a:t>Maraji </a:t>
            </a:r>
            <a:r>
              <a:rPr sz="2000" spc="-6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130" dirty="0">
                <a:solidFill>
                  <a:srgbClr val="4F4B44"/>
                </a:solidFill>
                <a:latin typeface="Verdana"/>
                <a:cs typeface="Verdana"/>
              </a:rPr>
              <a:t>(1.4million</a:t>
            </a:r>
            <a:r>
              <a:rPr sz="20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65" dirty="0">
                <a:solidFill>
                  <a:srgbClr val="4F4B44"/>
                </a:solidFill>
                <a:latin typeface="Verdana"/>
                <a:cs typeface="Verdana"/>
              </a:rPr>
              <a:t>followers),</a:t>
            </a:r>
            <a:r>
              <a:rPr sz="2000" spc="-14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4F4B44"/>
                </a:solidFill>
                <a:latin typeface="Verdana"/>
                <a:cs typeface="Verdana"/>
              </a:rPr>
              <a:t>Nancy</a:t>
            </a:r>
            <a:r>
              <a:rPr sz="2000" spc="-14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120" dirty="0">
                <a:solidFill>
                  <a:srgbClr val="4F4B44"/>
                </a:solidFill>
                <a:latin typeface="Verdana"/>
                <a:cs typeface="Verdana"/>
              </a:rPr>
              <a:t>Iseme</a:t>
            </a:r>
            <a:r>
              <a:rPr sz="20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4F4B44"/>
                </a:solidFill>
                <a:latin typeface="Verdana"/>
                <a:cs typeface="Verdana"/>
              </a:rPr>
              <a:t>(4.8million</a:t>
            </a:r>
            <a:r>
              <a:rPr sz="2000" spc="-14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65" dirty="0">
                <a:solidFill>
                  <a:srgbClr val="4F4B44"/>
                </a:solidFill>
                <a:latin typeface="Verdana"/>
                <a:cs typeface="Verdana"/>
              </a:rPr>
              <a:t>followers), </a:t>
            </a:r>
            <a:r>
              <a:rPr sz="2000" spc="-69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4F4B44"/>
                </a:solidFill>
                <a:latin typeface="Verdana"/>
                <a:cs typeface="Verdana"/>
              </a:rPr>
              <a:t>Bimbo </a:t>
            </a:r>
            <a:r>
              <a:rPr sz="2000" spc="-70" dirty="0">
                <a:solidFill>
                  <a:srgbClr val="4F4B44"/>
                </a:solidFill>
                <a:latin typeface="Verdana"/>
                <a:cs typeface="Verdana"/>
              </a:rPr>
              <a:t>ademoye </a:t>
            </a:r>
            <a:r>
              <a:rPr sz="2000" spc="-100" dirty="0">
                <a:solidFill>
                  <a:srgbClr val="4F4B44"/>
                </a:solidFill>
                <a:latin typeface="Verdana"/>
                <a:cs typeface="Verdana"/>
              </a:rPr>
              <a:t>(2.3million </a:t>
            </a:r>
            <a:r>
              <a:rPr sz="2000" spc="-55" dirty="0">
                <a:solidFill>
                  <a:srgbClr val="4F4B44"/>
                </a:solidFill>
                <a:latin typeface="Verdana"/>
                <a:cs typeface="Verdana"/>
              </a:rPr>
              <a:t>followers) </a:t>
            </a:r>
            <a:r>
              <a:rPr sz="2000" spc="-65" dirty="0">
                <a:solidFill>
                  <a:srgbClr val="4F4B44"/>
                </a:solidFill>
                <a:latin typeface="Verdana"/>
                <a:cs typeface="Verdana"/>
              </a:rPr>
              <a:t>and </a:t>
            </a:r>
            <a:r>
              <a:rPr sz="2000" spc="-105" dirty="0">
                <a:solidFill>
                  <a:srgbClr val="4F4B44"/>
                </a:solidFill>
                <a:latin typeface="Verdana"/>
                <a:cs typeface="Verdana"/>
              </a:rPr>
              <a:t>Omowunmi </a:t>
            </a:r>
            <a:r>
              <a:rPr sz="2000" spc="-10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110" dirty="0">
                <a:solidFill>
                  <a:srgbClr val="4F4B44"/>
                </a:solidFill>
                <a:latin typeface="Verdana"/>
                <a:cs typeface="Verdana"/>
              </a:rPr>
              <a:t>D</a:t>
            </a:r>
            <a:r>
              <a:rPr sz="2000" spc="-80" dirty="0">
                <a:solidFill>
                  <a:srgbClr val="4F4B44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4F4B44"/>
                </a:solidFill>
                <a:latin typeface="Verdana"/>
                <a:cs typeface="Verdana"/>
              </a:rPr>
              <a:t>d</a:t>
            </a:r>
            <a:r>
              <a:rPr sz="2000" spc="-75" dirty="0">
                <a:solidFill>
                  <a:srgbClr val="4F4B44"/>
                </a:solidFill>
                <a:latin typeface="Verdana"/>
                <a:cs typeface="Verdana"/>
              </a:rPr>
              <a:t>a</a:t>
            </a:r>
            <a:r>
              <a:rPr sz="20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-190" dirty="0">
                <a:solidFill>
                  <a:srgbClr val="4F4B44"/>
                </a:solidFill>
                <a:latin typeface="Verdana"/>
                <a:cs typeface="Verdana"/>
              </a:rPr>
              <a:t>(</a:t>
            </a:r>
            <a:r>
              <a:rPr sz="2000" spc="-5" dirty="0">
                <a:solidFill>
                  <a:srgbClr val="4F4B44"/>
                </a:solidFill>
                <a:latin typeface="Verdana"/>
                <a:cs typeface="Verdana"/>
              </a:rPr>
              <a:t>3</a:t>
            </a:r>
            <a:r>
              <a:rPr sz="2000" spc="-70" dirty="0">
                <a:solidFill>
                  <a:srgbClr val="4F4B44"/>
                </a:solidFill>
                <a:latin typeface="Verdana"/>
                <a:cs typeface="Verdana"/>
              </a:rPr>
              <a:t>2</a:t>
            </a:r>
            <a:r>
              <a:rPr sz="2000" spc="5" dirty="0">
                <a:solidFill>
                  <a:srgbClr val="4F4B44"/>
                </a:solidFill>
                <a:latin typeface="Verdana"/>
                <a:cs typeface="Verdana"/>
              </a:rPr>
              <a:t>4</a:t>
            </a:r>
            <a:r>
              <a:rPr sz="2000" spc="-100" dirty="0">
                <a:solidFill>
                  <a:srgbClr val="4F4B44"/>
                </a:solidFill>
                <a:latin typeface="Verdana"/>
                <a:cs typeface="Verdana"/>
              </a:rPr>
              <a:t>k</a:t>
            </a:r>
            <a:r>
              <a:rPr sz="2000" spc="-14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4F4B44"/>
                </a:solidFill>
                <a:latin typeface="Verdana"/>
                <a:cs typeface="Verdana"/>
              </a:rPr>
              <a:t>f</a:t>
            </a:r>
            <a:r>
              <a:rPr sz="2000" spc="-30" dirty="0">
                <a:solidFill>
                  <a:srgbClr val="4F4B44"/>
                </a:solidFill>
                <a:latin typeface="Verdana"/>
                <a:cs typeface="Verdana"/>
              </a:rPr>
              <a:t>o</a:t>
            </a:r>
            <a:r>
              <a:rPr sz="2000" spc="-80" dirty="0">
                <a:solidFill>
                  <a:srgbClr val="4F4B44"/>
                </a:solidFill>
                <a:latin typeface="Verdana"/>
                <a:cs typeface="Verdana"/>
              </a:rPr>
              <a:t>ll</a:t>
            </a:r>
            <a:r>
              <a:rPr sz="2000" spc="-30" dirty="0">
                <a:solidFill>
                  <a:srgbClr val="4F4B44"/>
                </a:solidFill>
                <a:latin typeface="Verdana"/>
                <a:cs typeface="Verdana"/>
              </a:rPr>
              <a:t>o</a:t>
            </a:r>
            <a:r>
              <a:rPr sz="2000" spc="-20" dirty="0">
                <a:solidFill>
                  <a:srgbClr val="4F4B44"/>
                </a:solidFill>
                <a:latin typeface="Verdana"/>
                <a:cs typeface="Verdana"/>
              </a:rPr>
              <a:t>w</a:t>
            </a:r>
            <a:r>
              <a:rPr sz="2000" spc="-35" dirty="0">
                <a:solidFill>
                  <a:srgbClr val="4F4B44"/>
                </a:solidFill>
                <a:latin typeface="Verdana"/>
                <a:cs typeface="Verdana"/>
              </a:rPr>
              <a:t>e</a:t>
            </a:r>
            <a:r>
              <a:rPr sz="2000" spc="-95" dirty="0">
                <a:solidFill>
                  <a:srgbClr val="4F4B44"/>
                </a:solidFill>
                <a:latin typeface="Verdana"/>
                <a:cs typeface="Verdana"/>
              </a:rPr>
              <a:t>r</a:t>
            </a:r>
            <a:r>
              <a:rPr sz="2000" spc="-5" dirty="0">
                <a:solidFill>
                  <a:srgbClr val="4F4B44"/>
                </a:solidFill>
                <a:latin typeface="Verdana"/>
                <a:cs typeface="Verdana"/>
              </a:rPr>
              <a:t>s</a:t>
            </a:r>
            <a:r>
              <a:rPr sz="2000" spc="-190" dirty="0">
                <a:solidFill>
                  <a:srgbClr val="4F4B44"/>
                </a:solidFill>
                <a:latin typeface="Verdana"/>
                <a:cs typeface="Verdana"/>
              </a:rPr>
              <a:t>)</a:t>
            </a:r>
            <a:r>
              <a:rPr sz="2000" spc="-180" dirty="0">
                <a:solidFill>
                  <a:srgbClr val="4F4B44"/>
                </a:solidFill>
                <a:latin typeface="Verdana"/>
                <a:cs typeface="Verdana"/>
              </a:rPr>
              <a:t>.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79298" y="3617931"/>
            <a:ext cx="76200" cy="761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79298" y="4322781"/>
            <a:ext cx="76200" cy="761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704</TotalTime>
  <Words>1733</Words>
  <Application>Microsoft Office PowerPoint</Application>
  <PresentationFormat>Custom</PresentationFormat>
  <Paragraphs>139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Cambria</vt:lpstr>
      <vt:lpstr>Times New Roman</vt:lpstr>
      <vt:lpstr>Trebuchet MS</vt:lpstr>
      <vt:lpstr>Verdana</vt:lpstr>
      <vt:lpstr>Office Theme</vt:lpstr>
      <vt:lpstr>PowerPoint Presentation</vt:lpstr>
      <vt:lpstr>T A B L E O F C O N T E N T S</vt:lpstr>
      <vt:lpstr>P R O B L E M S T A T E M E N T</vt:lpstr>
      <vt:lpstr>D A T A A N A L Y S I S  P R O C E S S</vt:lpstr>
      <vt:lpstr>C U S T O M E R P R O F I L E</vt:lpstr>
      <vt:lpstr>T H E M A L E C U S T O M E R</vt:lpstr>
      <vt:lpstr>L O C A T I O N O F T H E C U S T O M E R S</vt:lpstr>
      <vt:lpstr>S O U R C E S O F S K I N C A R E I N F O R M A T I O N</vt:lpstr>
      <vt:lpstr>I N F L U E N C E R M A R K E T I N G</vt:lpstr>
      <vt:lpstr>T O P S E L L E R S O F S K I N C A R E</vt:lpstr>
      <vt:lpstr>T O P S E L L E R S O F S K I N C A R E</vt:lpstr>
      <vt:lpstr>C O S T O F S K I N C A R E</vt:lpstr>
      <vt:lpstr>P R I M A R Y S K I N C A R E C O N C E R N S</vt:lpstr>
      <vt:lpstr>S K I N C A R E P A I N  P O I N T S</vt:lpstr>
      <vt:lpstr>S K I N C A R E R O U T I N E S</vt:lpstr>
      <vt:lpstr>H I G H E S T P R I O R I T Y I N S K I N C A R E</vt:lpstr>
      <vt:lpstr>S E C O N D H I G H E S T P R I O R I T Y I N S K I N C A R E</vt:lpstr>
      <vt:lpstr>S K I N C A R E E X P E C T A T I O N S</vt:lpstr>
      <vt:lpstr>C O N C L U S I O N</vt:lpstr>
      <vt:lpstr>R E C O M M E N D A T I O N 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Minimalist Beige Cream Brand Proposal Presentation</dc:title>
  <dc:creator>Vivian King'asia</dc:creator>
  <cp:keywords>DAFYrDrtiB8,BAFM2aTSExE</cp:keywords>
  <cp:lastModifiedBy>Duncan Asila</cp:lastModifiedBy>
  <cp:revision>5</cp:revision>
  <dcterms:created xsi:type="dcterms:W3CDTF">2023-01-25T19:27:20Z</dcterms:created>
  <dcterms:modified xsi:type="dcterms:W3CDTF">2023-01-26T07:12:37Z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2023-01-25T00:00:00Z</vt:filetime>
  </property>
  <property fmtid="{D5CDD505-2E9C-101B-9397-08002B2CF9AE}" pid="3" name="Creator">
    <vt:lpwstr>Canva</vt:lpwstr>
  </property>
  <property fmtid="{D5CDD505-2E9C-101B-9397-08002B2CF9AE}" pid="4" name="LastSaved">
    <vt:filetime>2023-01-25T00:00:00Z</vt:filetime>
  </property>
</Properties>
</file>