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6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8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26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7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6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01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7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53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9AC2-AA0B-425E-BBA5-B110B7773F3B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6CA95-291E-4DA6-A4D7-C3031C550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941" y="142865"/>
            <a:ext cx="5372100" cy="163121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Palavras-chaves</a:t>
            </a:r>
          </a:p>
          <a:p>
            <a:r>
              <a:rPr lang="pt-BR" sz="2000" dirty="0" smtClean="0"/>
              <a:t>Violência sexual de crianças e adolescentes</a:t>
            </a:r>
          </a:p>
          <a:p>
            <a:r>
              <a:rPr lang="pt-BR" sz="2000" dirty="0" smtClean="0"/>
              <a:t>Conselho Tutelar</a:t>
            </a:r>
          </a:p>
          <a:p>
            <a:r>
              <a:rPr lang="pt-BR" sz="2000" dirty="0" smtClean="0"/>
              <a:t>Qualificação de conselheiros tutelares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00188" y="2724153"/>
            <a:ext cx="138588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LILACS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00188" y="4002895"/>
            <a:ext cx="138588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MEDLINE</a:t>
            </a:r>
            <a:endParaRPr lang="pt-BR" sz="2000" b="1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500188" y="5274483"/>
            <a:ext cx="138588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SCIELO</a:t>
            </a:r>
            <a:endParaRPr lang="pt-BR" sz="2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6624520" y="142865"/>
            <a:ext cx="4939152" cy="163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dirty="0" smtClean="0"/>
              <a:t>Critérios</a:t>
            </a:r>
          </a:p>
          <a:p>
            <a:r>
              <a:rPr lang="pt-BR" sz="2000" dirty="0" smtClean="0"/>
              <a:t>Disponibilidade do artigo na íntegra</a:t>
            </a:r>
          </a:p>
          <a:p>
            <a:r>
              <a:rPr lang="pt-BR" sz="2000" dirty="0" smtClean="0"/>
              <a:t>No idioma português</a:t>
            </a:r>
          </a:p>
          <a:p>
            <a:r>
              <a:rPr lang="pt-BR" sz="2000" dirty="0" smtClean="0"/>
              <a:t>A partir do ano de 2000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743326" y="2739542"/>
            <a:ext cx="50618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3</a:t>
            </a: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743326" y="4018284"/>
            <a:ext cx="50618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13</a:t>
            </a:r>
            <a:endParaRPr lang="pt-BR" sz="2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743326" y="5289872"/>
            <a:ext cx="485775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89</a:t>
            </a:r>
            <a:endParaRPr lang="pt-BR" sz="20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881689" y="3248843"/>
            <a:ext cx="2676524" cy="193899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Seleção de artigos que façam um link entre violência sexual infanto-juvenil e a ação dos Conselhos Tutelares</a:t>
            </a:r>
            <a:endParaRPr lang="pt-BR" sz="20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190392" y="4018284"/>
            <a:ext cx="50618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20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463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Vívian Souza</dc:creator>
  <cp:lastModifiedBy>Vívian Souza</cp:lastModifiedBy>
  <cp:revision>3</cp:revision>
  <dcterms:created xsi:type="dcterms:W3CDTF">2019-04-26T20:28:56Z</dcterms:created>
  <dcterms:modified xsi:type="dcterms:W3CDTF">2019-04-26T20:48:57Z</dcterms:modified>
</cp:coreProperties>
</file>