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81" r:id="rId4"/>
    <p:sldId id="282" r:id="rId5"/>
    <p:sldId id="283" r:id="rId6"/>
    <p:sldId id="284" r:id="rId7"/>
    <p:sldId id="285" r:id="rId8"/>
    <p:sldId id="275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77449" autoAdjust="0"/>
  </p:normalViewPr>
  <p:slideViewPr>
    <p:cSldViewPr snapToGrid="0">
      <p:cViewPr varScale="1">
        <p:scale>
          <a:sx n="93" d="100"/>
          <a:sy n="93" d="100"/>
        </p:scale>
        <p:origin x="9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43B1B-54E0-45C1-84FA-46BB3C18ABF4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EB42-8A34-4E9C-9C6C-DD4C8B57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r>
              <a:rPr lang="en-US" baseline="0" dirty="0" smtClean="0"/>
              <a:t> video </a:t>
            </a:r>
            <a:r>
              <a:rPr lang="en-US" baseline="0" smtClean="0"/>
              <a:t>at ~13:30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EB42-8A34-4E9C-9C6C-DD4C8B5799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3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the background of the challenge: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 for engineers to learn simple important concepts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adapted for workshops held around the world from CTOs of the Fortune 50s to kindergarteners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EB42-8A34-4E9C-9C6C-DD4C8B5799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9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r>
              <a:rPr lang="en-US" baseline="0" dirty="0" smtClean="0"/>
              <a:t> video </a:t>
            </a:r>
            <a:r>
              <a:rPr lang="en-US" baseline="0" smtClean="0"/>
              <a:t>at ~13:30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EB42-8A34-4E9C-9C6C-DD4C8B5799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77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r>
              <a:rPr lang="en-US" baseline="0" dirty="0" smtClean="0"/>
              <a:t> video </a:t>
            </a:r>
            <a:r>
              <a:rPr lang="en-US" baseline="0" smtClean="0"/>
              <a:t>at ~13:30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EB42-8A34-4E9C-9C6C-DD4C8B5799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13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r>
              <a:rPr lang="en-US" baseline="0" dirty="0" smtClean="0"/>
              <a:t> video </a:t>
            </a:r>
            <a:r>
              <a:rPr lang="en-US" baseline="0" smtClean="0"/>
              <a:t>at ~13:30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EB42-8A34-4E9C-9C6C-DD4C8B5799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6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0EB42-8A34-4E9C-9C6C-DD4C8B5799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87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4XQUJR4uIGM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s://www.youtube.com/watch?v=4XQUJR4uIGM#t=47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5fJaU3u-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107" y="969610"/>
            <a:ext cx="7263684" cy="2595938"/>
          </a:xfrm>
        </p:spPr>
        <p:txBody>
          <a:bodyPr/>
          <a:lstStyle/>
          <a:p>
            <a:r>
              <a:rPr lang="en-US" sz="6500" dirty="0" smtClean="0"/>
              <a:t>Mindset &amp; Mindful</a:t>
            </a:r>
            <a:endParaRPr lang="en-US" sz="6500" dirty="0"/>
          </a:p>
        </p:txBody>
      </p:sp>
    </p:spTree>
    <p:extLst>
      <p:ext uri="{BB962C8B-B14F-4D97-AF65-F5344CB8AC3E}">
        <p14:creationId xmlns:p14="http://schemas.microsoft.com/office/powerpoint/2010/main" val="21931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95402" y="741501"/>
            <a:ext cx="9601196" cy="8466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500" dirty="0" smtClean="0"/>
              <a:t>Mindful </a:t>
            </a:r>
            <a:endParaRPr lang="en-US" sz="55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295402" y="1586152"/>
            <a:ext cx="9756586" cy="2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3556180" y="4916070"/>
            <a:ext cx="5079640" cy="62184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hlinkClick r:id="rId4"/>
              </a:rPr>
              <a:t>https://www.youtube.com/watch?v=4XQUJR4uIGM#t=474 </a:t>
            </a:r>
            <a:endParaRPr lang="en-US" sz="16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627031" y="5537916"/>
            <a:ext cx="89379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How does this relate to co-op and learning in general?  </a:t>
            </a:r>
            <a:endParaRPr lang="en-US" sz="3000" dirty="0"/>
          </a:p>
        </p:txBody>
      </p:sp>
      <p:pic>
        <p:nvPicPr>
          <p:cNvPr id="5" name="4XQUJR4uIGM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294845" y="1843251"/>
            <a:ext cx="5462789" cy="307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95402" y="741501"/>
            <a:ext cx="9601196" cy="8466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500" dirty="0" smtClean="0"/>
              <a:t>Marshmallow Challenge</a:t>
            </a:r>
            <a:endParaRPr lang="en-US" sz="55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295402" y="1586152"/>
            <a:ext cx="9756586" cy="2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1295402" y="1810974"/>
            <a:ext cx="9601196" cy="62184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</p:txBody>
      </p:sp>
      <p:pic>
        <p:nvPicPr>
          <p:cNvPr id="1026" name="Picture 2" descr="https://upload.wikimedia.org/wikipedia/commons/3/3d/White_Marshmallow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19" y="1710707"/>
            <a:ext cx="6576561" cy="438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2757" y="5758543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Peter Skillman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95402" y="741501"/>
            <a:ext cx="9601196" cy="8466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500" dirty="0" smtClean="0"/>
              <a:t>Purpose</a:t>
            </a:r>
            <a:endParaRPr lang="en-US" sz="55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295402" y="1586152"/>
            <a:ext cx="9756586" cy="2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1295402" y="1810974"/>
            <a:ext cx="9601196" cy="62184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1810974"/>
            <a:ext cx="838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To build the tallest free standing structure in 18 minutes. </a:t>
            </a:r>
          </a:p>
          <a:p>
            <a:pPr algn="ctr"/>
            <a:endParaRPr lang="en-US" dirty="0"/>
          </a:p>
          <a:p>
            <a:pPr algn="ctr"/>
            <a:r>
              <a:rPr lang="en-US" sz="4000" dirty="0" smtClean="0"/>
              <a:t>The marshmallow must be on top. 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4026965"/>
            <a:ext cx="28575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95402" y="741501"/>
            <a:ext cx="9601196" cy="8466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500" dirty="0" smtClean="0"/>
              <a:t>Materials</a:t>
            </a:r>
            <a:endParaRPr lang="en-US" sz="55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295402" y="1586152"/>
            <a:ext cx="9756586" cy="2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1295402" y="1810974"/>
            <a:ext cx="9601196" cy="62184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1982695" y="2121897"/>
            <a:ext cx="838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20 sticks of spaghetti </a:t>
            </a:r>
          </a:p>
          <a:p>
            <a:pPr algn="ctr"/>
            <a:r>
              <a:rPr lang="en-US" sz="4000" dirty="0" smtClean="0"/>
              <a:t>1 yard of string </a:t>
            </a:r>
          </a:p>
          <a:p>
            <a:pPr algn="ctr"/>
            <a:r>
              <a:rPr lang="en-US" sz="4000" dirty="0" smtClean="0"/>
              <a:t>1 yard of tape </a:t>
            </a:r>
          </a:p>
          <a:p>
            <a:pPr algn="ctr"/>
            <a:r>
              <a:rPr lang="en-US" sz="4000" dirty="0" smtClean="0"/>
              <a:t>1 marshmallow</a:t>
            </a:r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137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95402" y="741501"/>
            <a:ext cx="9601196" cy="8466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500" dirty="0" smtClean="0"/>
              <a:t>18 Minutes!</a:t>
            </a:r>
            <a:endParaRPr lang="en-US" sz="55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295402" y="1586152"/>
            <a:ext cx="9756586" cy="2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1295402" y="1810974"/>
            <a:ext cx="9601196" cy="62184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1789512" y="495524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https://www.youtube.com/watch?v=w5fJaU3u-TM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55" y="2017036"/>
            <a:ext cx="4286090" cy="267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95402" y="741501"/>
            <a:ext cx="9601196" cy="8466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500" dirty="0" smtClean="0"/>
              <a:t>Debrief</a:t>
            </a:r>
            <a:endParaRPr lang="en-US" sz="55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295402" y="1586152"/>
            <a:ext cx="9756586" cy="2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6096000" y="2648101"/>
            <a:ext cx="9601196" cy="62184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328" y="1790163"/>
            <a:ext cx="2561343" cy="44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95402" y="741501"/>
            <a:ext cx="9601196" cy="8466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500" dirty="0" smtClean="0"/>
              <a:t>Take-</a:t>
            </a:r>
            <a:r>
              <a:rPr lang="en-US" sz="5500" dirty="0" err="1" smtClean="0"/>
              <a:t>Aways</a:t>
            </a:r>
            <a:endParaRPr lang="en-US" sz="55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295402" y="1586152"/>
            <a:ext cx="9756586" cy="2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761999" y="1636951"/>
            <a:ext cx="10634134" cy="466224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/>
              <a:t>Mindset: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700" dirty="0" smtClean="0"/>
              <a:t>Redefine your relationship with failure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700" dirty="0" smtClean="0"/>
              <a:t>Reassess your beliefs about how you learn and what you’re good at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/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/>
              <a:t>Mindful: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700" dirty="0" smtClean="0"/>
              <a:t>Make observations about what you’re learning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700" dirty="0" smtClean="0"/>
              <a:t>Monitor the messages you are sending to yourself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700" dirty="0" smtClean="0"/>
              <a:t>Be aware of your experiences and the learning process </a:t>
            </a:r>
          </a:p>
        </p:txBody>
      </p:sp>
    </p:spTree>
    <p:extLst>
      <p:ext uri="{BB962C8B-B14F-4D97-AF65-F5344CB8AC3E}">
        <p14:creationId xmlns:p14="http://schemas.microsoft.com/office/powerpoint/2010/main" val="17234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Watch and complete </a:t>
            </a:r>
            <a:r>
              <a:rPr lang="en-US" dirty="0"/>
              <a:t>the “Get Informed! Sexual Harassment Awareness for NU Co-op Students training </a:t>
            </a:r>
            <a:r>
              <a:rPr lang="en-US" dirty="0" smtClean="0"/>
              <a:t>module,” by 9 a.m. the day of your next class.</a:t>
            </a:r>
          </a:p>
          <a:p>
            <a:r>
              <a:rPr lang="en-US" dirty="0" smtClean="0"/>
              <a:t>Must earn a 70% of higher to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96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799</TotalTime>
  <Words>204</Words>
  <Application>Microsoft Office PowerPoint</Application>
  <PresentationFormat>Widescreen</PresentationFormat>
  <Paragraphs>44</Paragraphs>
  <Slides>9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Organic</vt:lpstr>
      <vt:lpstr>Mindset &amp; Mindful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</vt:lpstr>
    </vt:vector>
  </TitlesOfParts>
  <Company>CCIS - 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Professionalism &amp; Ethics</dc:title>
  <dc:creator>Katie McCune</dc:creator>
  <cp:lastModifiedBy>Ethan Selinger</cp:lastModifiedBy>
  <cp:revision>44</cp:revision>
  <dcterms:created xsi:type="dcterms:W3CDTF">2014-11-03T19:37:00Z</dcterms:created>
  <dcterms:modified xsi:type="dcterms:W3CDTF">2017-09-19T14:09:02Z</dcterms:modified>
</cp:coreProperties>
</file>